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76" r:id="rId3"/>
    <p:sldId id="277" r:id="rId4"/>
    <p:sldId id="278" r:id="rId5"/>
    <p:sldId id="280" r:id="rId6"/>
    <p:sldId id="268" r:id="rId7"/>
    <p:sldId id="269" r:id="rId8"/>
    <p:sldId id="275" r:id="rId9"/>
    <p:sldId id="270" r:id="rId10"/>
    <p:sldId id="271" r:id="rId11"/>
    <p:sldId id="279" r:id="rId12"/>
    <p:sldId id="256" r:id="rId13"/>
    <p:sldId id="257" r:id="rId14"/>
    <p:sldId id="264" r:id="rId15"/>
    <p:sldId id="258" r:id="rId16"/>
    <p:sldId id="259" r:id="rId17"/>
    <p:sldId id="265" r:id="rId18"/>
    <p:sldId id="260" r:id="rId19"/>
    <p:sldId id="261" r:id="rId20"/>
    <p:sldId id="266" r:id="rId21"/>
    <p:sldId id="267" r:id="rId22"/>
    <p:sldId id="272" r:id="rId23"/>
    <p:sldId id="273" r:id="rId24"/>
    <p:sldId id="274" r:id="rId25"/>
    <p:sldId id="281" r:id="rId26"/>
  </p:sldIdLst>
  <p:sldSz cx="10058400" cy="7772400"/>
  <p:notesSz cx="6858000" cy="9144000"/>
  <p:defaultTextStyle>
    <a:defPPr>
      <a:defRPr lang="en-US"/>
    </a:defPPr>
    <a:lvl1pPr marL="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36" y="-90"/>
      </p:cViewPr>
      <p:guideLst>
        <p:guide orient="horz" pos="1669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669" y="3281680"/>
            <a:ext cx="5029200" cy="1551304"/>
          </a:xfrm>
        </p:spPr>
        <p:txBody>
          <a:bodyPr>
            <a:normAutofit/>
          </a:bodyPr>
          <a:lstStyle>
            <a:lvl1pPr marL="0" indent="0" algn="l">
              <a:buNone/>
              <a:defRPr sz="2200" b="0" i="1" cap="none" spc="134" baseline="0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5375911"/>
            <a:ext cx="10058400" cy="23964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5343525"/>
            <a:ext cx="10058400" cy="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7669" y="518161"/>
            <a:ext cx="8449056" cy="276351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7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87669" y="1658112"/>
            <a:ext cx="8449056" cy="53543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87669" y="4537076"/>
            <a:ext cx="5029200" cy="1335404"/>
          </a:xfrm>
        </p:spPr>
        <p:txBody>
          <a:bodyPr>
            <a:normAutofit/>
          </a:bodyPr>
          <a:lstStyle>
            <a:lvl1pPr marL="0" indent="0" algn="l">
              <a:buNone/>
              <a:defRPr sz="2200" b="0" i="1" cap="none" spc="134" baseline="0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0058400" cy="207264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883" y="2072640"/>
            <a:ext cx="10058400" cy="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89803" y="2255422"/>
            <a:ext cx="9283903" cy="2248814"/>
          </a:xfrm>
        </p:spPr>
        <p:txBody>
          <a:bodyPr>
            <a:noAutofit/>
          </a:bodyPr>
          <a:lstStyle>
            <a:lvl1pPr>
              <a:defRPr kumimoji="0" lang="en-US" sz="67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44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5391302" y="1658112"/>
            <a:ext cx="4274820" cy="486034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87669" y="1658112"/>
            <a:ext cx="4274820" cy="486034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669" y="1658113"/>
            <a:ext cx="4274820" cy="577532"/>
          </a:xfrm>
        </p:spPr>
        <p:txBody>
          <a:bodyPr>
            <a:normAutofit/>
          </a:bodyPr>
          <a:lstStyle>
            <a:lvl1pPr marL="0" indent="0">
              <a:buNone/>
              <a:defRPr sz="2200" b="0" i="1" spc="0" baseline="0">
                <a:solidFill>
                  <a:schemeClr val="tx1"/>
                </a:solidFill>
                <a:latin typeface="+mj-lt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0674" y="1658113"/>
            <a:ext cx="4274820" cy="577532"/>
          </a:xfrm>
        </p:spPr>
        <p:txBody>
          <a:bodyPr>
            <a:normAutofit/>
          </a:bodyPr>
          <a:lstStyle>
            <a:lvl1pPr marL="0" indent="0">
              <a:buNone/>
              <a:defRPr sz="2200" b="0" i="1" spc="0" baseline="0">
                <a:solidFill>
                  <a:schemeClr val="tx1"/>
                </a:solidFill>
                <a:latin typeface="+mj-lt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5390674" y="2279904"/>
            <a:ext cx="4274820" cy="423509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87669" y="2279904"/>
            <a:ext cx="4274820" cy="423509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498590"/>
            <a:ext cx="10058400" cy="127381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455410"/>
            <a:ext cx="10058400" cy="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669" y="1658112"/>
            <a:ext cx="3719513" cy="449611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800" b="0" i="1" spc="0" baseline="0">
                <a:solidFill>
                  <a:schemeClr val="tx2"/>
                </a:solidFill>
                <a:latin typeface="+mn-lt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515802" y="1658112"/>
            <a:ext cx="5149692" cy="449762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52147" y="0"/>
            <a:ext cx="4306253" cy="6412230"/>
          </a:xfrm>
        </p:spPr>
        <p:txBody>
          <a:bodyPr anchor="ctr" anchorCtr="0"/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87669" y="1813560"/>
            <a:ext cx="5029200" cy="407233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 i="1">
                <a:solidFill>
                  <a:schemeClr val="tx1"/>
                </a:solidFill>
              </a:defRPr>
            </a:lvl1pPr>
            <a:lvl2pPr marL="191030" indent="1769">
              <a:buNone/>
              <a:defRPr>
                <a:solidFill>
                  <a:schemeClr val="bg2"/>
                </a:solidFill>
              </a:defRPr>
            </a:lvl2pPr>
            <a:lvl3pPr marL="383829" indent="7075">
              <a:buNone/>
              <a:defRPr>
                <a:solidFill>
                  <a:schemeClr val="bg2"/>
                </a:solidFill>
              </a:defRPr>
            </a:lvl3pPr>
            <a:lvl4pPr marL="574858" indent="3538">
              <a:buNone/>
              <a:defRPr>
                <a:solidFill>
                  <a:schemeClr val="bg2"/>
                </a:solidFill>
              </a:defRPr>
            </a:lvl4pPr>
            <a:lvl5pPr marL="767656" indent="-1769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498590"/>
            <a:ext cx="10058400" cy="127381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455410"/>
            <a:ext cx="10058400" cy="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87667" y="311902"/>
            <a:ext cx="5029200" cy="1501658"/>
          </a:xfrm>
          <a:prstGeom prst="rect">
            <a:avLst/>
          </a:prstGeom>
        </p:spPr>
        <p:txBody>
          <a:bodyPr vert="horz" lIns="101882" tIns="50941" rIns="101882" bIns="50941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7669" y="259080"/>
            <a:ext cx="8449056" cy="1209040"/>
          </a:xfrm>
          <a:prstGeom prst="rect">
            <a:avLst/>
          </a:prstGeom>
        </p:spPr>
        <p:txBody>
          <a:bodyPr vert="horz" lIns="101882" tIns="50941" rIns="101882" bIns="50941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669" y="1658112"/>
            <a:ext cx="8449056" cy="492252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669" y="7416166"/>
            <a:ext cx="1613535" cy="28067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l">
              <a:defRPr sz="11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724" y="7416166"/>
            <a:ext cx="4494848" cy="28067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l">
              <a:defRPr sz="11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5370" y="7416166"/>
            <a:ext cx="963930" cy="28067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r">
              <a:defRPr sz="11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18824" rtl="0" eaLnBrk="1" latinLnBrk="0" hangingPunct="1">
        <a:spcBef>
          <a:spcPts val="446"/>
        </a:spcBef>
        <a:buNone/>
        <a:defRPr sz="45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1018824" rtl="0" eaLnBrk="1" latinLnBrk="0" hangingPunct="1">
        <a:spcBef>
          <a:spcPts val="1337"/>
        </a:spcBef>
        <a:spcAft>
          <a:spcPts val="0"/>
        </a:spcAft>
        <a:buClr>
          <a:schemeClr val="accent5"/>
        </a:buClr>
        <a:buFont typeface="Arial" pitchFamily="34" charset="0"/>
        <a:buNone/>
        <a:defRPr sz="2000" b="0" i="0" kern="1200" cap="none" spc="33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91030" indent="-191030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83829" indent="-183954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76626" indent="-189261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767656" indent="-192799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967883" indent="-193577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2025" indent="-193577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5601" indent="-193577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568990" indent="-193577" algn="l" defTabSz="1018824" rtl="0" eaLnBrk="1" latinLnBrk="0" hangingPunct="1">
        <a:spcBef>
          <a:spcPts val="669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G Times" pitchFamily="18" charset="0"/>
              </a:rPr>
              <a:t>ASSESSMENT CENTERS</a:t>
            </a:r>
            <a:endParaRPr lang="en-US" dirty="0">
              <a:latin typeface="CG 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124769"/>
            <a:ext cx="510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THE EXERCISES</a:t>
            </a:r>
          </a:p>
        </p:txBody>
      </p:sp>
    </p:spTree>
    <p:extLst>
      <p:ext uri="{BB962C8B-B14F-4D97-AF65-F5344CB8AC3E}">
        <p14:creationId xmlns:p14="http://schemas.microsoft.com/office/powerpoint/2010/main" val="24217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3115" y="381000"/>
            <a:ext cx="6858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IMPORTANT TO NOTE:</a:t>
            </a:r>
          </a:p>
          <a:p>
            <a:pPr algn="ctr"/>
            <a:endParaRPr lang="en-US" sz="4400" b="1" dirty="0" smtClean="0"/>
          </a:p>
          <a:p>
            <a:endParaRPr lang="en-US" dirty="0"/>
          </a:p>
          <a:p>
            <a:pPr algn="ctr"/>
            <a:r>
              <a:rPr lang="en-US" sz="2800" dirty="0" smtClean="0"/>
              <a:t>BANNON &amp; ASSOCIATES HAS AND CONTINUALLY PERFORMS TASK ANALYSIS FOR ALL RANKS  TO ENSURE THAT ASSESSMENT CENTER SCENARIOS DIRECTLY RELATE TO THE EXERCISES CHOSEN FOR THE ASSESSMENT CENTERS.  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IT IS THIS TASK ANALYSIS THAT LEADS TO THE FORMATION OF THE PARTICULAR EXERCISES USED IN AN ASSESSMENT CENTER.</a:t>
            </a:r>
            <a:endParaRPr lang="en-US" sz="2800" dirty="0"/>
          </a:p>
        </p:txBody>
      </p:sp>
      <p:sp>
        <p:nvSpPr>
          <p:cNvPr id="3" name="5-Point Star 2"/>
          <p:cNvSpPr/>
          <p:nvPr/>
        </p:nvSpPr>
        <p:spPr>
          <a:xfrm>
            <a:off x="4724400" y="4648200"/>
            <a:ext cx="546315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402107" y="5762075"/>
            <a:ext cx="2105362" cy="1603057"/>
          </a:xfrm>
          <a:custGeom>
            <a:avLst/>
            <a:gdLst>
              <a:gd name="connsiteX0" fmla="*/ 307975 w 1626870"/>
              <a:gd name="connsiteY0" fmla="*/ 2074544 h 2074544"/>
              <a:gd name="connsiteX1" fmla="*/ 294004 w 1626870"/>
              <a:gd name="connsiteY1" fmla="*/ 2070100 h 2074544"/>
              <a:gd name="connsiteX2" fmla="*/ 281304 w 1626870"/>
              <a:gd name="connsiteY2" fmla="*/ 2066290 h 2074544"/>
              <a:gd name="connsiteX3" fmla="*/ 269239 w 1626870"/>
              <a:gd name="connsiteY3" fmla="*/ 2062480 h 2074544"/>
              <a:gd name="connsiteX4" fmla="*/ 257810 w 1626870"/>
              <a:gd name="connsiteY4" fmla="*/ 2058669 h 2074544"/>
              <a:gd name="connsiteX5" fmla="*/ 245745 w 1626870"/>
              <a:gd name="connsiteY5" fmla="*/ 2054225 h 2074544"/>
              <a:gd name="connsiteX6" fmla="*/ 234314 w 1626870"/>
              <a:gd name="connsiteY6" fmla="*/ 2049780 h 2074544"/>
              <a:gd name="connsiteX7" fmla="*/ 222250 w 1626870"/>
              <a:gd name="connsiteY7" fmla="*/ 2044700 h 2074544"/>
              <a:gd name="connsiteX8" fmla="*/ 210820 w 1626870"/>
              <a:gd name="connsiteY8" fmla="*/ 2040255 h 2074544"/>
              <a:gd name="connsiteX9" fmla="*/ 198120 w 1626870"/>
              <a:gd name="connsiteY9" fmla="*/ 2032634 h 2074544"/>
              <a:gd name="connsiteX10" fmla="*/ 172085 w 1626870"/>
              <a:gd name="connsiteY10" fmla="*/ 2017394 h 2074544"/>
              <a:gd name="connsiteX11" fmla="*/ 137795 w 1626870"/>
              <a:gd name="connsiteY11" fmla="*/ 1997075 h 2074544"/>
              <a:gd name="connsiteX12" fmla="*/ 100964 w 1626870"/>
              <a:gd name="connsiteY12" fmla="*/ 1974850 h 2074544"/>
              <a:gd name="connsiteX13" fmla="*/ 62864 w 1626870"/>
              <a:gd name="connsiteY13" fmla="*/ 1951990 h 2074544"/>
              <a:gd name="connsiteX14" fmla="*/ 30479 w 1626870"/>
              <a:gd name="connsiteY14" fmla="*/ 1932305 h 2074544"/>
              <a:gd name="connsiteX15" fmla="*/ 8254 w 1626870"/>
              <a:gd name="connsiteY15" fmla="*/ 1918334 h 2074544"/>
              <a:gd name="connsiteX16" fmla="*/ 0 w 1626870"/>
              <a:gd name="connsiteY16" fmla="*/ 1912619 h 2074544"/>
              <a:gd name="connsiteX17" fmla="*/ 3810 w 1626870"/>
              <a:gd name="connsiteY17" fmla="*/ 1909444 h 2074544"/>
              <a:gd name="connsiteX18" fmla="*/ 7620 w 1626870"/>
              <a:gd name="connsiteY18" fmla="*/ 1907540 h 2074544"/>
              <a:gd name="connsiteX19" fmla="*/ 9525 w 1626870"/>
              <a:gd name="connsiteY19" fmla="*/ 1906905 h 2074544"/>
              <a:gd name="connsiteX20" fmla="*/ 12064 w 1626870"/>
              <a:gd name="connsiteY20" fmla="*/ 1906905 h 2074544"/>
              <a:gd name="connsiteX21" fmla="*/ 14604 w 1626870"/>
              <a:gd name="connsiteY21" fmla="*/ 1906905 h 2074544"/>
              <a:gd name="connsiteX22" fmla="*/ 18414 w 1626870"/>
              <a:gd name="connsiteY22" fmla="*/ 1906905 h 2074544"/>
              <a:gd name="connsiteX23" fmla="*/ 29210 w 1626870"/>
              <a:gd name="connsiteY23" fmla="*/ 1902459 h 2074544"/>
              <a:gd name="connsiteX24" fmla="*/ 41275 w 1626870"/>
              <a:gd name="connsiteY24" fmla="*/ 1898650 h 2074544"/>
              <a:gd name="connsiteX25" fmla="*/ 53339 w 1626870"/>
              <a:gd name="connsiteY25" fmla="*/ 1894205 h 2074544"/>
              <a:gd name="connsiteX26" fmla="*/ 65404 w 1626870"/>
              <a:gd name="connsiteY26" fmla="*/ 1889759 h 2074544"/>
              <a:gd name="connsiteX27" fmla="*/ 77470 w 1626870"/>
              <a:gd name="connsiteY27" fmla="*/ 1884044 h 2074544"/>
              <a:gd name="connsiteX28" fmla="*/ 88900 w 1626870"/>
              <a:gd name="connsiteY28" fmla="*/ 1878330 h 2074544"/>
              <a:gd name="connsiteX29" fmla="*/ 100329 w 1626870"/>
              <a:gd name="connsiteY29" fmla="*/ 1871980 h 2074544"/>
              <a:gd name="connsiteX30" fmla="*/ 111125 w 1626870"/>
              <a:gd name="connsiteY30" fmla="*/ 1865630 h 2074544"/>
              <a:gd name="connsiteX31" fmla="*/ 111125 w 1626870"/>
              <a:gd name="connsiteY31" fmla="*/ 1864359 h 2074544"/>
              <a:gd name="connsiteX32" fmla="*/ 111125 w 1626870"/>
              <a:gd name="connsiteY32" fmla="*/ 1863090 h 2074544"/>
              <a:gd name="connsiteX33" fmla="*/ 100329 w 1626870"/>
              <a:gd name="connsiteY33" fmla="*/ 1853565 h 2074544"/>
              <a:gd name="connsiteX34" fmla="*/ 91439 w 1626870"/>
              <a:gd name="connsiteY34" fmla="*/ 1846580 h 2074544"/>
              <a:gd name="connsiteX35" fmla="*/ 82550 w 1626870"/>
              <a:gd name="connsiteY35" fmla="*/ 1840865 h 2074544"/>
              <a:gd name="connsiteX36" fmla="*/ 74929 w 1626870"/>
              <a:gd name="connsiteY36" fmla="*/ 1836419 h 2074544"/>
              <a:gd name="connsiteX37" fmla="*/ 66039 w 1626870"/>
              <a:gd name="connsiteY37" fmla="*/ 1832609 h 2074544"/>
              <a:gd name="connsiteX38" fmla="*/ 57150 w 1626870"/>
              <a:gd name="connsiteY38" fmla="*/ 1829434 h 2074544"/>
              <a:gd name="connsiteX39" fmla="*/ 45720 w 1626870"/>
              <a:gd name="connsiteY39" fmla="*/ 1827530 h 2074544"/>
              <a:gd name="connsiteX40" fmla="*/ 34289 w 1626870"/>
              <a:gd name="connsiteY40" fmla="*/ 1825625 h 2074544"/>
              <a:gd name="connsiteX41" fmla="*/ 29845 w 1626870"/>
              <a:gd name="connsiteY41" fmla="*/ 1822450 h 2074544"/>
              <a:gd name="connsiteX42" fmla="*/ 29845 w 1626870"/>
              <a:gd name="connsiteY42" fmla="*/ 1819275 h 2074544"/>
              <a:gd name="connsiteX43" fmla="*/ 30479 w 1626870"/>
              <a:gd name="connsiteY43" fmla="*/ 1816100 h 2074544"/>
              <a:gd name="connsiteX44" fmla="*/ 32385 w 1626870"/>
              <a:gd name="connsiteY44" fmla="*/ 1814194 h 2074544"/>
              <a:gd name="connsiteX45" fmla="*/ 57150 w 1626870"/>
              <a:gd name="connsiteY45" fmla="*/ 1805940 h 2074544"/>
              <a:gd name="connsiteX46" fmla="*/ 84454 w 1626870"/>
              <a:gd name="connsiteY46" fmla="*/ 1797684 h 2074544"/>
              <a:gd name="connsiteX47" fmla="*/ 111760 w 1626870"/>
              <a:gd name="connsiteY47" fmla="*/ 1787525 h 2074544"/>
              <a:gd name="connsiteX48" fmla="*/ 137160 w 1626870"/>
              <a:gd name="connsiteY48" fmla="*/ 1775459 h 2074544"/>
              <a:gd name="connsiteX49" fmla="*/ 157479 w 1626870"/>
              <a:gd name="connsiteY49" fmla="*/ 1759584 h 2074544"/>
              <a:gd name="connsiteX50" fmla="*/ 171450 w 1626870"/>
              <a:gd name="connsiteY50" fmla="*/ 1739265 h 2074544"/>
              <a:gd name="connsiteX51" fmla="*/ 175895 w 1626870"/>
              <a:gd name="connsiteY51" fmla="*/ 1713865 h 2074544"/>
              <a:gd name="connsiteX52" fmla="*/ 169545 w 1626870"/>
              <a:gd name="connsiteY52" fmla="*/ 1684019 h 2074544"/>
              <a:gd name="connsiteX53" fmla="*/ 167004 w 1626870"/>
              <a:gd name="connsiteY53" fmla="*/ 1680209 h 2074544"/>
              <a:gd name="connsiteX54" fmla="*/ 165735 w 1626870"/>
              <a:gd name="connsiteY54" fmla="*/ 1678305 h 2074544"/>
              <a:gd name="connsiteX55" fmla="*/ 165735 w 1626870"/>
              <a:gd name="connsiteY55" fmla="*/ 1676400 h 2074544"/>
              <a:gd name="connsiteX56" fmla="*/ 166370 w 1626870"/>
              <a:gd name="connsiteY56" fmla="*/ 1675130 h 2074544"/>
              <a:gd name="connsiteX57" fmla="*/ 167639 w 1626870"/>
              <a:gd name="connsiteY57" fmla="*/ 1673859 h 2074544"/>
              <a:gd name="connsiteX58" fmla="*/ 171450 w 1626870"/>
              <a:gd name="connsiteY58" fmla="*/ 1673859 h 2074544"/>
              <a:gd name="connsiteX59" fmla="*/ 174625 w 1626870"/>
              <a:gd name="connsiteY59" fmla="*/ 1673859 h 2074544"/>
              <a:gd name="connsiteX60" fmla="*/ 177800 w 1626870"/>
              <a:gd name="connsiteY60" fmla="*/ 1674494 h 2074544"/>
              <a:gd name="connsiteX61" fmla="*/ 180975 w 1626870"/>
              <a:gd name="connsiteY61" fmla="*/ 1674494 h 2074544"/>
              <a:gd name="connsiteX62" fmla="*/ 184785 w 1626870"/>
              <a:gd name="connsiteY62" fmla="*/ 1675765 h 2074544"/>
              <a:gd name="connsiteX63" fmla="*/ 187960 w 1626870"/>
              <a:gd name="connsiteY63" fmla="*/ 1676400 h 2074544"/>
              <a:gd name="connsiteX64" fmla="*/ 191770 w 1626870"/>
              <a:gd name="connsiteY64" fmla="*/ 1677034 h 2074544"/>
              <a:gd name="connsiteX65" fmla="*/ 202564 w 1626870"/>
              <a:gd name="connsiteY65" fmla="*/ 1676400 h 2074544"/>
              <a:gd name="connsiteX66" fmla="*/ 212725 w 1626870"/>
              <a:gd name="connsiteY66" fmla="*/ 1675130 h 2074544"/>
              <a:gd name="connsiteX67" fmla="*/ 222885 w 1626870"/>
              <a:gd name="connsiteY67" fmla="*/ 1673225 h 2074544"/>
              <a:gd name="connsiteX68" fmla="*/ 233679 w 1626870"/>
              <a:gd name="connsiteY68" fmla="*/ 1671955 h 2074544"/>
              <a:gd name="connsiteX69" fmla="*/ 243204 w 1626870"/>
              <a:gd name="connsiteY69" fmla="*/ 1669415 h 2074544"/>
              <a:gd name="connsiteX70" fmla="*/ 254000 w 1626870"/>
              <a:gd name="connsiteY70" fmla="*/ 1668144 h 2074544"/>
              <a:gd name="connsiteX71" fmla="*/ 264795 w 1626870"/>
              <a:gd name="connsiteY71" fmla="*/ 1665605 h 2074544"/>
              <a:gd name="connsiteX72" fmla="*/ 276225 w 1626870"/>
              <a:gd name="connsiteY72" fmla="*/ 1663700 h 2074544"/>
              <a:gd name="connsiteX73" fmla="*/ 274954 w 1626870"/>
              <a:gd name="connsiteY73" fmla="*/ 1630680 h 2074544"/>
              <a:gd name="connsiteX74" fmla="*/ 273050 w 1626870"/>
              <a:gd name="connsiteY74" fmla="*/ 1598294 h 2074544"/>
              <a:gd name="connsiteX75" fmla="*/ 269239 w 1626870"/>
              <a:gd name="connsiteY75" fmla="*/ 1565275 h 2074544"/>
              <a:gd name="connsiteX76" fmla="*/ 265429 w 1626870"/>
              <a:gd name="connsiteY76" fmla="*/ 1532890 h 2074544"/>
              <a:gd name="connsiteX77" fmla="*/ 261620 w 1626870"/>
              <a:gd name="connsiteY77" fmla="*/ 1499869 h 2074544"/>
              <a:gd name="connsiteX78" fmla="*/ 257810 w 1626870"/>
              <a:gd name="connsiteY78" fmla="*/ 1467484 h 2074544"/>
              <a:gd name="connsiteX79" fmla="*/ 254635 w 1626870"/>
              <a:gd name="connsiteY79" fmla="*/ 1435100 h 2074544"/>
              <a:gd name="connsiteX80" fmla="*/ 253364 w 1626870"/>
              <a:gd name="connsiteY80" fmla="*/ 1404619 h 2074544"/>
              <a:gd name="connsiteX81" fmla="*/ 232410 w 1626870"/>
              <a:gd name="connsiteY81" fmla="*/ 1403984 h 2074544"/>
              <a:gd name="connsiteX82" fmla="*/ 219710 w 1626870"/>
              <a:gd name="connsiteY82" fmla="*/ 1400175 h 2074544"/>
              <a:gd name="connsiteX83" fmla="*/ 212725 w 1626870"/>
              <a:gd name="connsiteY83" fmla="*/ 1393190 h 2074544"/>
              <a:gd name="connsiteX84" fmla="*/ 210820 w 1626870"/>
              <a:gd name="connsiteY84" fmla="*/ 1383665 h 2074544"/>
              <a:gd name="connsiteX85" fmla="*/ 209550 w 1626870"/>
              <a:gd name="connsiteY85" fmla="*/ 1371600 h 2074544"/>
              <a:gd name="connsiteX86" fmla="*/ 209550 w 1626870"/>
              <a:gd name="connsiteY86" fmla="*/ 1358900 h 2074544"/>
              <a:gd name="connsiteX87" fmla="*/ 208279 w 1626870"/>
              <a:gd name="connsiteY87" fmla="*/ 1343659 h 2074544"/>
              <a:gd name="connsiteX88" fmla="*/ 203835 w 1626870"/>
              <a:gd name="connsiteY88" fmla="*/ 1329055 h 2074544"/>
              <a:gd name="connsiteX89" fmla="*/ 203200 w 1626870"/>
              <a:gd name="connsiteY89" fmla="*/ 1325244 h 2074544"/>
              <a:gd name="connsiteX90" fmla="*/ 203200 w 1626870"/>
              <a:gd name="connsiteY90" fmla="*/ 1322069 h 2074544"/>
              <a:gd name="connsiteX91" fmla="*/ 203835 w 1626870"/>
              <a:gd name="connsiteY91" fmla="*/ 1318894 h 2074544"/>
              <a:gd name="connsiteX92" fmla="*/ 205104 w 1626870"/>
              <a:gd name="connsiteY92" fmla="*/ 1317625 h 2074544"/>
              <a:gd name="connsiteX93" fmla="*/ 206375 w 1626870"/>
              <a:gd name="connsiteY93" fmla="*/ 1313180 h 2074544"/>
              <a:gd name="connsiteX94" fmla="*/ 210185 w 1626870"/>
              <a:gd name="connsiteY94" fmla="*/ 1308734 h 2074544"/>
              <a:gd name="connsiteX95" fmla="*/ 214629 w 1626870"/>
              <a:gd name="connsiteY95" fmla="*/ 1306830 h 2074544"/>
              <a:gd name="connsiteX96" fmla="*/ 222250 w 1626870"/>
              <a:gd name="connsiteY96" fmla="*/ 1306830 h 2074544"/>
              <a:gd name="connsiteX97" fmla="*/ 230504 w 1626870"/>
              <a:gd name="connsiteY97" fmla="*/ 1306830 h 2074544"/>
              <a:gd name="connsiteX98" fmla="*/ 239395 w 1626870"/>
              <a:gd name="connsiteY98" fmla="*/ 1307465 h 2074544"/>
              <a:gd name="connsiteX99" fmla="*/ 247650 w 1626870"/>
              <a:gd name="connsiteY99" fmla="*/ 1306830 h 2074544"/>
              <a:gd name="connsiteX100" fmla="*/ 255270 w 1626870"/>
              <a:gd name="connsiteY100" fmla="*/ 1306830 h 2074544"/>
              <a:gd name="connsiteX101" fmla="*/ 261620 w 1626870"/>
              <a:gd name="connsiteY101" fmla="*/ 1305559 h 2074544"/>
              <a:gd name="connsiteX102" fmla="*/ 266064 w 1626870"/>
              <a:gd name="connsiteY102" fmla="*/ 1304925 h 2074544"/>
              <a:gd name="connsiteX103" fmla="*/ 262889 w 1626870"/>
              <a:gd name="connsiteY103" fmla="*/ 1295400 h 2074544"/>
              <a:gd name="connsiteX104" fmla="*/ 261620 w 1626870"/>
              <a:gd name="connsiteY104" fmla="*/ 1284605 h 2074544"/>
              <a:gd name="connsiteX105" fmla="*/ 260350 w 1626870"/>
              <a:gd name="connsiteY105" fmla="*/ 1271269 h 2074544"/>
              <a:gd name="connsiteX106" fmla="*/ 260350 w 1626870"/>
              <a:gd name="connsiteY106" fmla="*/ 1257934 h 2074544"/>
              <a:gd name="connsiteX107" fmla="*/ 259714 w 1626870"/>
              <a:gd name="connsiteY107" fmla="*/ 1243965 h 2074544"/>
              <a:gd name="connsiteX108" fmla="*/ 259714 w 1626870"/>
              <a:gd name="connsiteY108" fmla="*/ 1231900 h 2074544"/>
              <a:gd name="connsiteX109" fmla="*/ 257810 w 1626870"/>
              <a:gd name="connsiteY109" fmla="*/ 1219200 h 2074544"/>
              <a:gd name="connsiteX110" fmla="*/ 256539 w 1626870"/>
              <a:gd name="connsiteY110" fmla="*/ 1210309 h 2074544"/>
              <a:gd name="connsiteX111" fmla="*/ 234950 w 1626870"/>
              <a:gd name="connsiteY111" fmla="*/ 1202690 h 2074544"/>
              <a:gd name="connsiteX112" fmla="*/ 214629 w 1626870"/>
              <a:gd name="connsiteY112" fmla="*/ 1194434 h 2074544"/>
              <a:gd name="connsiteX113" fmla="*/ 194945 w 1626870"/>
              <a:gd name="connsiteY113" fmla="*/ 1186815 h 2074544"/>
              <a:gd name="connsiteX114" fmla="*/ 175260 w 1626870"/>
              <a:gd name="connsiteY114" fmla="*/ 1180465 h 2074544"/>
              <a:gd name="connsiteX115" fmla="*/ 155575 w 1626870"/>
              <a:gd name="connsiteY115" fmla="*/ 1174115 h 2074544"/>
              <a:gd name="connsiteX116" fmla="*/ 135889 w 1626870"/>
              <a:gd name="connsiteY116" fmla="*/ 1170305 h 2074544"/>
              <a:gd name="connsiteX117" fmla="*/ 115570 w 1626870"/>
              <a:gd name="connsiteY117" fmla="*/ 1166494 h 2074544"/>
              <a:gd name="connsiteX118" fmla="*/ 95250 w 1626870"/>
              <a:gd name="connsiteY118" fmla="*/ 1165859 h 2074544"/>
              <a:gd name="connsiteX119" fmla="*/ 92075 w 1626870"/>
              <a:gd name="connsiteY119" fmla="*/ 1163955 h 2074544"/>
              <a:gd name="connsiteX120" fmla="*/ 88900 w 1626870"/>
              <a:gd name="connsiteY120" fmla="*/ 1162050 h 2074544"/>
              <a:gd name="connsiteX121" fmla="*/ 89535 w 1626870"/>
              <a:gd name="connsiteY121" fmla="*/ 1156969 h 2074544"/>
              <a:gd name="connsiteX122" fmla="*/ 90170 w 1626870"/>
              <a:gd name="connsiteY122" fmla="*/ 1152525 h 2074544"/>
              <a:gd name="connsiteX123" fmla="*/ 113664 w 1626870"/>
              <a:gd name="connsiteY123" fmla="*/ 1148080 h 2074544"/>
              <a:gd name="connsiteX124" fmla="*/ 138429 w 1626870"/>
              <a:gd name="connsiteY124" fmla="*/ 1141094 h 2074544"/>
              <a:gd name="connsiteX125" fmla="*/ 162560 w 1626870"/>
              <a:gd name="connsiteY125" fmla="*/ 1132205 h 2074544"/>
              <a:gd name="connsiteX126" fmla="*/ 186689 w 1626870"/>
              <a:gd name="connsiteY126" fmla="*/ 1121409 h 2074544"/>
              <a:gd name="connsiteX127" fmla="*/ 209550 w 1626870"/>
              <a:gd name="connsiteY127" fmla="*/ 1108709 h 2074544"/>
              <a:gd name="connsiteX128" fmla="*/ 231775 w 1626870"/>
              <a:gd name="connsiteY128" fmla="*/ 1096009 h 2074544"/>
              <a:gd name="connsiteX129" fmla="*/ 253364 w 1626870"/>
              <a:gd name="connsiteY129" fmla="*/ 1080769 h 2074544"/>
              <a:gd name="connsiteX130" fmla="*/ 273050 w 1626870"/>
              <a:gd name="connsiteY130" fmla="*/ 1066800 h 2074544"/>
              <a:gd name="connsiteX131" fmla="*/ 267970 w 1626870"/>
              <a:gd name="connsiteY131" fmla="*/ 1066800 h 2074544"/>
              <a:gd name="connsiteX132" fmla="*/ 264795 w 1626870"/>
              <a:gd name="connsiteY132" fmla="*/ 1068069 h 2074544"/>
              <a:gd name="connsiteX133" fmla="*/ 261620 w 1626870"/>
              <a:gd name="connsiteY133" fmla="*/ 1069340 h 2074544"/>
              <a:gd name="connsiteX134" fmla="*/ 258445 w 1626870"/>
              <a:gd name="connsiteY134" fmla="*/ 1071244 h 2074544"/>
              <a:gd name="connsiteX135" fmla="*/ 255270 w 1626870"/>
              <a:gd name="connsiteY135" fmla="*/ 1071880 h 2074544"/>
              <a:gd name="connsiteX136" fmla="*/ 252095 w 1626870"/>
              <a:gd name="connsiteY136" fmla="*/ 1072515 h 2074544"/>
              <a:gd name="connsiteX137" fmla="*/ 248285 w 1626870"/>
              <a:gd name="connsiteY137" fmla="*/ 1071880 h 2074544"/>
              <a:gd name="connsiteX138" fmla="*/ 245110 w 1626870"/>
              <a:gd name="connsiteY138" fmla="*/ 1069975 h 2074544"/>
              <a:gd name="connsiteX139" fmla="*/ 245745 w 1626870"/>
              <a:gd name="connsiteY139" fmla="*/ 1060450 h 2074544"/>
              <a:gd name="connsiteX140" fmla="*/ 248920 w 1626870"/>
              <a:gd name="connsiteY140" fmla="*/ 1054100 h 2074544"/>
              <a:gd name="connsiteX141" fmla="*/ 252095 w 1626870"/>
              <a:gd name="connsiteY141" fmla="*/ 1047750 h 2074544"/>
              <a:gd name="connsiteX142" fmla="*/ 257175 w 1626870"/>
              <a:gd name="connsiteY142" fmla="*/ 1042669 h 2074544"/>
              <a:gd name="connsiteX143" fmla="*/ 261620 w 1626870"/>
              <a:gd name="connsiteY143" fmla="*/ 1037590 h 2074544"/>
              <a:gd name="connsiteX144" fmla="*/ 265429 w 1626870"/>
              <a:gd name="connsiteY144" fmla="*/ 1032509 h 2074544"/>
              <a:gd name="connsiteX145" fmla="*/ 269239 w 1626870"/>
              <a:gd name="connsiteY145" fmla="*/ 1026794 h 2074544"/>
              <a:gd name="connsiteX146" fmla="*/ 273050 w 1626870"/>
              <a:gd name="connsiteY146" fmla="*/ 1020444 h 2074544"/>
              <a:gd name="connsiteX147" fmla="*/ 263525 w 1626870"/>
              <a:gd name="connsiteY147" fmla="*/ 1021715 h 2074544"/>
              <a:gd name="connsiteX148" fmla="*/ 254000 w 1626870"/>
              <a:gd name="connsiteY148" fmla="*/ 1026159 h 2074544"/>
              <a:gd name="connsiteX149" fmla="*/ 244475 w 1626870"/>
              <a:gd name="connsiteY149" fmla="*/ 1031240 h 2074544"/>
              <a:gd name="connsiteX150" fmla="*/ 234314 w 1626870"/>
              <a:gd name="connsiteY150" fmla="*/ 1037590 h 2074544"/>
              <a:gd name="connsiteX151" fmla="*/ 224789 w 1626870"/>
              <a:gd name="connsiteY151" fmla="*/ 1042669 h 2074544"/>
              <a:gd name="connsiteX152" fmla="*/ 216535 w 1626870"/>
              <a:gd name="connsiteY152" fmla="*/ 1047115 h 2074544"/>
              <a:gd name="connsiteX153" fmla="*/ 208914 w 1626870"/>
              <a:gd name="connsiteY153" fmla="*/ 1049019 h 2074544"/>
              <a:gd name="connsiteX154" fmla="*/ 203200 w 1626870"/>
              <a:gd name="connsiteY154" fmla="*/ 1047750 h 2074544"/>
              <a:gd name="connsiteX155" fmla="*/ 201929 w 1626870"/>
              <a:gd name="connsiteY155" fmla="*/ 1036955 h 2074544"/>
              <a:gd name="connsiteX156" fmla="*/ 209550 w 1626870"/>
              <a:gd name="connsiteY156" fmla="*/ 1026159 h 2074544"/>
              <a:gd name="connsiteX157" fmla="*/ 222250 w 1626870"/>
              <a:gd name="connsiteY157" fmla="*/ 1015365 h 2074544"/>
              <a:gd name="connsiteX158" fmla="*/ 236854 w 1626870"/>
              <a:gd name="connsiteY158" fmla="*/ 1005205 h 2074544"/>
              <a:gd name="connsiteX159" fmla="*/ 250189 w 1626870"/>
              <a:gd name="connsiteY159" fmla="*/ 995680 h 2074544"/>
              <a:gd name="connsiteX160" fmla="*/ 260350 w 1626870"/>
              <a:gd name="connsiteY160" fmla="*/ 986790 h 2074544"/>
              <a:gd name="connsiteX161" fmla="*/ 263525 w 1626870"/>
              <a:gd name="connsiteY161" fmla="*/ 979169 h 2074544"/>
              <a:gd name="connsiteX162" fmla="*/ 257810 w 1626870"/>
              <a:gd name="connsiteY162" fmla="*/ 973455 h 2074544"/>
              <a:gd name="connsiteX163" fmla="*/ 251460 w 1626870"/>
              <a:gd name="connsiteY163" fmla="*/ 973455 h 2074544"/>
              <a:gd name="connsiteX164" fmla="*/ 245745 w 1626870"/>
              <a:gd name="connsiteY164" fmla="*/ 973455 h 2074544"/>
              <a:gd name="connsiteX165" fmla="*/ 238125 w 1626870"/>
              <a:gd name="connsiteY165" fmla="*/ 973455 h 2074544"/>
              <a:gd name="connsiteX166" fmla="*/ 232410 w 1626870"/>
              <a:gd name="connsiteY166" fmla="*/ 973455 h 2074544"/>
              <a:gd name="connsiteX167" fmla="*/ 226060 w 1626870"/>
              <a:gd name="connsiteY167" fmla="*/ 972184 h 2074544"/>
              <a:gd name="connsiteX168" fmla="*/ 220979 w 1626870"/>
              <a:gd name="connsiteY168" fmla="*/ 970915 h 2074544"/>
              <a:gd name="connsiteX169" fmla="*/ 217170 w 1626870"/>
              <a:gd name="connsiteY169" fmla="*/ 967740 h 2074544"/>
              <a:gd name="connsiteX170" fmla="*/ 215264 w 1626870"/>
              <a:gd name="connsiteY170" fmla="*/ 963930 h 2074544"/>
              <a:gd name="connsiteX171" fmla="*/ 219710 w 1626870"/>
              <a:gd name="connsiteY171" fmla="*/ 960119 h 2074544"/>
              <a:gd name="connsiteX172" fmla="*/ 226060 w 1626870"/>
              <a:gd name="connsiteY172" fmla="*/ 956309 h 2074544"/>
              <a:gd name="connsiteX173" fmla="*/ 231775 w 1626870"/>
              <a:gd name="connsiteY173" fmla="*/ 951865 h 2074544"/>
              <a:gd name="connsiteX174" fmla="*/ 238125 w 1626870"/>
              <a:gd name="connsiteY174" fmla="*/ 948055 h 2074544"/>
              <a:gd name="connsiteX175" fmla="*/ 243204 w 1626870"/>
              <a:gd name="connsiteY175" fmla="*/ 942975 h 2074544"/>
              <a:gd name="connsiteX176" fmla="*/ 248285 w 1626870"/>
              <a:gd name="connsiteY176" fmla="*/ 938530 h 2074544"/>
              <a:gd name="connsiteX177" fmla="*/ 251460 w 1626870"/>
              <a:gd name="connsiteY177" fmla="*/ 932815 h 2074544"/>
              <a:gd name="connsiteX178" fmla="*/ 253364 w 1626870"/>
              <a:gd name="connsiteY178" fmla="*/ 927100 h 2074544"/>
              <a:gd name="connsiteX179" fmla="*/ 249554 w 1626870"/>
              <a:gd name="connsiteY179" fmla="*/ 925830 h 2074544"/>
              <a:gd name="connsiteX180" fmla="*/ 245110 w 1626870"/>
              <a:gd name="connsiteY180" fmla="*/ 925830 h 2074544"/>
              <a:gd name="connsiteX181" fmla="*/ 238125 w 1626870"/>
              <a:gd name="connsiteY181" fmla="*/ 925830 h 2074544"/>
              <a:gd name="connsiteX182" fmla="*/ 231775 w 1626870"/>
              <a:gd name="connsiteY182" fmla="*/ 927100 h 2074544"/>
              <a:gd name="connsiteX183" fmla="*/ 224154 w 1626870"/>
              <a:gd name="connsiteY183" fmla="*/ 928369 h 2074544"/>
              <a:gd name="connsiteX184" fmla="*/ 217170 w 1626870"/>
              <a:gd name="connsiteY184" fmla="*/ 929640 h 2074544"/>
              <a:gd name="connsiteX185" fmla="*/ 211454 w 1626870"/>
              <a:gd name="connsiteY185" fmla="*/ 930909 h 2074544"/>
              <a:gd name="connsiteX186" fmla="*/ 207645 w 1626870"/>
              <a:gd name="connsiteY186" fmla="*/ 931544 h 2074544"/>
              <a:gd name="connsiteX187" fmla="*/ 204470 w 1626870"/>
              <a:gd name="connsiteY187" fmla="*/ 927734 h 2074544"/>
              <a:gd name="connsiteX188" fmla="*/ 201929 w 1626870"/>
              <a:gd name="connsiteY188" fmla="*/ 924559 h 2074544"/>
              <a:gd name="connsiteX189" fmla="*/ 202564 w 1626870"/>
              <a:gd name="connsiteY189" fmla="*/ 919480 h 2074544"/>
              <a:gd name="connsiteX190" fmla="*/ 205104 w 1626870"/>
              <a:gd name="connsiteY190" fmla="*/ 915034 h 2074544"/>
              <a:gd name="connsiteX191" fmla="*/ 208279 w 1626870"/>
              <a:gd name="connsiteY191" fmla="*/ 910590 h 2074544"/>
              <a:gd name="connsiteX192" fmla="*/ 211454 w 1626870"/>
              <a:gd name="connsiteY192" fmla="*/ 907415 h 2074544"/>
              <a:gd name="connsiteX193" fmla="*/ 214629 w 1626870"/>
              <a:gd name="connsiteY193" fmla="*/ 902969 h 2074544"/>
              <a:gd name="connsiteX194" fmla="*/ 217804 w 1626870"/>
              <a:gd name="connsiteY194" fmla="*/ 899794 h 2074544"/>
              <a:gd name="connsiteX195" fmla="*/ 219710 w 1626870"/>
              <a:gd name="connsiteY195" fmla="*/ 895984 h 2074544"/>
              <a:gd name="connsiteX196" fmla="*/ 221614 w 1626870"/>
              <a:gd name="connsiteY196" fmla="*/ 892175 h 2074544"/>
              <a:gd name="connsiteX197" fmla="*/ 214629 w 1626870"/>
              <a:gd name="connsiteY197" fmla="*/ 893444 h 2074544"/>
              <a:gd name="connsiteX198" fmla="*/ 209550 w 1626870"/>
              <a:gd name="connsiteY198" fmla="*/ 894715 h 2074544"/>
              <a:gd name="connsiteX199" fmla="*/ 204470 w 1626870"/>
              <a:gd name="connsiteY199" fmla="*/ 897255 h 2074544"/>
              <a:gd name="connsiteX200" fmla="*/ 199389 w 1626870"/>
              <a:gd name="connsiteY200" fmla="*/ 899794 h 2074544"/>
              <a:gd name="connsiteX201" fmla="*/ 194310 w 1626870"/>
              <a:gd name="connsiteY201" fmla="*/ 902334 h 2074544"/>
              <a:gd name="connsiteX202" fmla="*/ 188595 w 1626870"/>
              <a:gd name="connsiteY202" fmla="*/ 904240 h 2074544"/>
              <a:gd name="connsiteX203" fmla="*/ 182879 w 1626870"/>
              <a:gd name="connsiteY203" fmla="*/ 906144 h 2074544"/>
              <a:gd name="connsiteX204" fmla="*/ 177800 w 1626870"/>
              <a:gd name="connsiteY204" fmla="*/ 907415 h 2074544"/>
              <a:gd name="connsiteX205" fmla="*/ 173989 w 1626870"/>
              <a:gd name="connsiteY205" fmla="*/ 904875 h 2074544"/>
              <a:gd name="connsiteX206" fmla="*/ 170814 w 1626870"/>
              <a:gd name="connsiteY206" fmla="*/ 902334 h 2074544"/>
              <a:gd name="connsiteX207" fmla="*/ 171450 w 1626870"/>
              <a:gd name="connsiteY207" fmla="*/ 894080 h 2074544"/>
              <a:gd name="connsiteX208" fmla="*/ 175260 w 1626870"/>
              <a:gd name="connsiteY208" fmla="*/ 885825 h 2074544"/>
              <a:gd name="connsiteX209" fmla="*/ 180339 w 1626870"/>
              <a:gd name="connsiteY209" fmla="*/ 876300 h 2074544"/>
              <a:gd name="connsiteX210" fmla="*/ 187325 w 1626870"/>
              <a:gd name="connsiteY210" fmla="*/ 868044 h 2074544"/>
              <a:gd name="connsiteX211" fmla="*/ 193675 w 1626870"/>
              <a:gd name="connsiteY211" fmla="*/ 859155 h 2074544"/>
              <a:gd name="connsiteX212" fmla="*/ 201295 w 1626870"/>
              <a:gd name="connsiteY212" fmla="*/ 851534 h 2074544"/>
              <a:gd name="connsiteX213" fmla="*/ 207645 w 1626870"/>
              <a:gd name="connsiteY213" fmla="*/ 843915 h 2074544"/>
              <a:gd name="connsiteX214" fmla="*/ 213995 w 1626870"/>
              <a:gd name="connsiteY214" fmla="*/ 838200 h 2074544"/>
              <a:gd name="connsiteX215" fmla="*/ 213360 w 1626870"/>
              <a:gd name="connsiteY215" fmla="*/ 836930 h 2074544"/>
              <a:gd name="connsiteX216" fmla="*/ 212725 w 1626870"/>
              <a:gd name="connsiteY216" fmla="*/ 835659 h 2074544"/>
              <a:gd name="connsiteX217" fmla="*/ 206375 w 1626870"/>
              <a:gd name="connsiteY217" fmla="*/ 835659 h 2074544"/>
              <a:gd name="connsiteX218" fmla="*/ 201295 w 1626870"/>
              <a:gd name="connsiteY218" fmla="*/ 835025 h 2074544"/>
              <a:gd name="connsiteX219" fmla="*/ 196850 w 1626870"/>
              <a:gd name="connsiteY219" fmla="*/ 833119 h 2074544"/>
              <a:gd name="connsiteX220" fmla="*/ 194945 w 1626870"/>
              <a:gd name="connsiteY220" fmla="*/ 831215 h 2074544"/>
              <a:gd name="connsiteX221" fmla="*/ 193039 w 1626870"/>
              <a:gd name="connsiteY221" fmla="*/ 828040 h 2074544"/>
              <a:gd name="connsiteX222" fmla="*/ 193039 w 1626870"/>
              <a:gd name="connsiteY222" fmla="*/ 824865 h 2074544"/>
              <a:gd name="connsiteX223" fmla="*/ 194945 w 1626870"/>
              <a:gd name="connsiteY223" fmla="*/ 821055 h 2074544"/>
              <a:gd name="connsiteX224" fmla="*/ 198120 w 1626870"/>
              <a:gd name="connsiteY224" fmla="*/ 817244 h 2074544"/>
              <a:gd name="connsiteX225" fmla="*/ 210185 w 1626870"/>
              <a:gd name="connsiteY225" fmla="*/ 810894 h 2074544"/>
              <a:gd name="connsiteX226" fmla="*/ 219075 w 1626870"/>
              <a:gd name="connsiteY226" fmla="*/ 805815 h 2074544"/>
              <a:gd name="connsiteX227" fmla="*/ 226060 w 1626870"/>
              <a:gd name="connsiteY227" fmla="*/ 802005 h 2074544"/>
              <a:gd name="connsiteX228" fmla="*/ 230504 w 1626870"/>
              <a:gd name="connsiteY228" fmla="*/ 800100 h 2074544"/>
              <a:gd name="connsiteX229" fmla="*/ 233679 w 1626870"/>
              <a:gd name="connsiteY229" fmla="*/ 798194 h 2074544"/>
              <a:gd name="connsiteX230" fmla="*/ 234950 w 1626870"/>
              <a:gd name="connsiteY230" fmla="*/ 797559 h 2074544"/>
              <a:gd name="connsiteX231" fmla="*/ 235585 w 1626870"/>
              <a:gd name="connsiteY231" fmla="*/ 796290 h 2074544"/>
              <a:gd name="connsiteX232" fmla="*/ 236854 w 1626870"/>
              <a:gd name="connsiteY232" fmla="*/ 796290 h 2074544"/>
              <a:gd name="connsiteX233" fmla="*/ 230504 w 1626870"/>
              <a:gd name="connsiteY233" fmla="*/ 795019 h 2074544"/>
              <a:gd name="connsiteX234" fmla="*/ 226060 w 1626870"/>
              <a:gd name="connsiteY234" fmla="*/ 794384 h 2074544"/>
              <a:gd name="connsiteX235" fmla="*/ 222250 w 1626870"/>
              <a:gd name="connsiteY235" fmla="*/ 793115 h 2074544"/>
              <a:gd name="connsiteX236" fmla="*/ 219075 w 1626870"/>
              <a:gd name="connsiteY236" fmla="*/ 792480 h 2074544"/>
              <a:gd name="connsiteX237" fmla="*/ 215900 w 1626870"/>
              <a:gd name="connsiteY237" fmla="*/ 790575 h 2074544"/>
              <a:gd name="connsiteX238" fmla="*/ 213995 w 1626870"/>
              <a:gd name="connsiteY238" fmla="*/ 788669 h 2074544"/>
              <a:gd name="connsiteX239" fmla="*/ 212089 w 1626870"/>
              <a:gd name="connsiteY239" fmla="*/ 784859 h 2074544"/>
              <a:gd name="connsiteX240" fmla="*/ 211454 w 1626870"/>
              <a:gd name="connsiteY240" fmla="*/ 781684 h 2074544"/>
              <a:gd name="connsiteX241" fmla="*/ 214629 w 1626870"/>
              <a:gd name="connsiteY241" fmla="*/ 779780 h 2074544"/>
              <a:gd name="connsiteX242" fmla="*/ 217170 w 1626870"/>
              <a:gd name="connsiteY242" fmla="*/ 779144 h 2074544"/>
              <a:gd name="connsiteX243" fmla="*/ 219075 w 1626870"/>
              <a:gd name="connsiteY243" fmla="*/ 777240 h 2074544"/>
              <a:gd name="connsiteX244" fmla="*/ 221614 w 1626870"/>
              <a:gd name="connsiteY244" fmla="*/ 776605 h 2074544"/>
              <a:gd name="connsiteX245" fmla="*/ 222885 w 1626870"/>
              <a:gd name="connsiteY245" fmla="*/ 775334 h 2074544"/>
              <a:gd name="connsiteX246" fmla="*/ 226060 w 1626870"/>
              <a:gd name="connsiteY246" fmla="*/ 774700 h 2074544"/>
              <a:gd name="connsiteX247" fmla="*/ 228600 w 1626870"/>
              <a:gd name="connsiteY247" fmla="*/ 774700 h 2074544"/>
              <a:gd name="connsiteX248" fmla="*/ 233045 w 1626870"/>
              <a:gd name="connsiteY248" fmla="*/ 774065 h 2074544"/>
              <a:gd name="connsiteX249" fmla="*/ 233045 w 1626870"/>
              <a:gd name="connsiteY249" fmla="*/ 772159 h 2074544"/>
              <a:gd name="connsiteX250" fmla="*/ 233679 w 1626870"/>
              <a:gd name="connsiteY250" fmla="*/ 772159 h 2074544"/>
              <a:gd name="connsiteX251" fmla="*/ 231139 w 1626870"/>
              <a:gd name="connsiteY251" fmla="*/ 770890 h 2074544"/>
              <a:gd name="connsiteX252" fmla="*/ 229870 w 1626870"/>
              <a:gd name="connsiteY252" fmla="*/ 769619 h 2074544"/>
              <a:gd name="connsiteX253" fmla="*/ 226695 w 1626870"/>
              <a:gd name="connsiteY253" fmla="*/ 767715 h 2074544"/>
              <a:gd name="connsiteX254" fmla="*/ 224154 w 1626870"/>
              <a:gd name="connsiteY254" fmla="*/ 766444 h 2074544"/>
              <a:gd name="connsiteX255" fmla="*/ 220345 w 1626870"/>
              <a:gd name="connsiteY255" fmla="*/ 764540 h 2074544"/>
              <a:gd name="connsiteX256" fmla="*/ 217170 w 1626870"/>
              <a:gd name="connsiteY256" fmla="*/ 762634 h 2074544"/>
              <a:gd name="connsiteX257" fmla="*/ 212725 w 1626870"/>
              <a:gd name="connsiteY257" fmla="*/ 760730 h 2074544"/>
              <a:gd name="connsiteX258" fmla="*/ 208914 w 1626870"/>
              <a:gd name="connsiteY258" fmla="*/ 758190 h 2074544"/>
              <a:gd name="connsiteX259" fmla="*/ 200660 w 1626870"/>
              <a:gd name="connsiteY259" fmla="*/ 746125 h 2074544"/>
              <a:gd name="connsiteX260" fmla="*/ 189864 w 1626870"/>
              <a:gd name="connsiteY260" fmla="*/ 737869 h 2074544"/>
              <a:gd name="connsiteX261" fmla="*/ 177164 w 1626870"/>
              <a:gd name="connsiteY261" fmla="*/ 730884 h 2074544"/>
              <a:gd name="connsiteX262" fmla="*/ 163829 w 1626870"/>
              <a:gd name="connsiteY262" fmla="*/ 726440 h 2074544"/>
              <a:gd name="connsiteX263" fmla="*/ 151129 w 1626870"/>
              <a:gd name="connsiteY263" fmla="*/ 721994 h 2074544"/>
              <a:gd name="connsiteX264" fmla="*/ 140335 w 1626870"/>
              <a:gd name="connsiteY264" fmla="*/ 718184 h 2074544"/>
              <a:gd name="connsiteX265" fmla="*/ 132714 w 1626870"/>
              <a:gd name="connsiteY265" fmla="*/ 713105 h 2074544"/>
              <a:gd name="connsiteX266" fmla="*/ 130810 w 1626870"/>
              <a:gd name="connsiteY266" fmla="*/ 706755 h 2074544"/>
              <a:gd name="connsiteX267" fmla="*/ 133350 w 1626870"/>
              <a:gd name="connsiteY267" fmla="*/ 704850 h 2074544"/>
              <a:gd name="connsiteX268" fmla="*/ 138429 w 1626870"/>
              <a:gd name="connsiteY268" fmla="*/ 704215 h 2074544"/>
              <a:gd name="connsiteX269" fmla="*/ 144145 w 1626870"/>
              <a:gd name="connsiteY269" fmla="*/ 703580 h 2074544"/>
              <a:gd name="connsiteX270" fmla="*/ 151764 w 1626870"/>
              <a:gd name="connsiteY270" fmla="*/ 702944 h 2074544"/>
              <a:gd name="connsiteX271" fmla="*/ 158750 w 1626870"/>
              <a:gd name="connsiteY271" fmla="*/ 701040 h 2074544"/>
              <a:gd name="connsiteX272" fmla="*/ 166370 w 1626870"/>
              <a:gd name="connsiteY272" fmla="*/ 700405 h 2074544"/>
              <a:gd name="connsiteX273" fmla="*/ 173354 w 1626870"/>
              <a:gd name="connsiteY273" fmla="*/ 698500 h 2074544"/>
              <a:gd name="connsiteX274" fmla="*/ 179704 w 1626870"/>
              <a:gd name="connsiteY274" fmla="*/ 696594 h 2074544"/>
              <a:gd name="connsiteX275" fmla="*/ 179070 w 1626870"/>
              <a:gd name="connsiteY275" fmla="*/ 692150 h 2074544"/>
              <a:gd name="connsiteX276" fmla="*/ 179070 w 1626870"/>
              <a:gd name="connsiteY276" fmla="*/ 687705 h 2074544"/>
              <a:gd name="connsiteX277" fmla="*/ 181610 w 1626870"/>
              <a:gd name="connsiteY277" fmla="*/ 685800 h 2074544"/>
              <a:gd name="connsiteX278" fmla="*/ 185420 w 1626870"/>
              <a:gd name="connsiteY278" fmla="*/ 684530 h 2074544"/>
              <a:gd name="connsiteX279" fmla="*/ 182879 w 1626870"/>
              <a:gd name="connsiteY279" fmla="*/ 679450 h 2074544"/>
              <a:gd name="connsiteX280" fmla="*/ 175895 w 1626870"/>
              <a:gd name="connsiteY280" fmla="*/ 676909 h 2074544"/>
              <a:gd name="connsiteX281" fmla="*/ 167639 w 1626870"/>
              <a:gd name="connsiteY281" fmla="*/ 675005 h 2074544"/>
              <a:gd name="connsiteX282" fmla="*/ 156845 w 1626870"/>
              <a:gd name="connsiteY282" fmla="*/ 673734 h 2074544"/>
              <a:gd name="connsiteX283" fmla="*/ 146685 w 1626870"/>
              <a:gd name="connsiteY283" fmla="*/ 671830 h 2074544"/>
              <a:gd name="connsiteX284" fmla="*/ 138429 w 1626870"/>
              <a:gd name="connsiteY284" fmla="*/ 668655 h 2074544"/>
              <a:gd name="connsiteX285" fmla="*/ 132079 w 1626870"/>
              <a:gd name="connsiteY285" fmla="*/ 664844 h 2074544"/>
              <a:gd name="connsiteX286" fmla="*/ 132079 w 1626870"/>
              <a:gd name="connsiteY286" fmla="*/ 659765 h 2074544"/>
              <a:gd name="connsiteX287" fmla="*/ 139064 w 1626870"/>
              <a:gd name="connsiteY287" fmla="*/ 655955 h 2074544"/>
              <a:gd name="connsiteX288" fmla="*/ 146685 w 1626870"/>
              <a:gd name="connsiteY288" fmla="*/ 652780 h 2074544"/>
              <a:gd name="connsiteX289" fmla="*/ 154304 w 1626870"/>
              <a:gd name="connsiteY289" fmla="*/ 649605 h 2074544"/>
              <a:gd name="connsiteX290" fmla="*/ 162560 w 1626870"/>
              <a:gd name="connsiteY290" fmla="*/ 646430 h 2074544"/>
              <a:gd name="connsiteX291" fmla="*/ 170179 w 1626870"/>
              <a:gd name="connsiteY291" fmla="*/ 642619 h 2074544"/>
              <a:gd name="connsiteX292" fmla="*/ 177800 w 1626870"/>
              <a:gd name="connsiteY292" fmla="*/ 639444 h 2074544"/>
              <a:gd name="connsiteX293" fmla="*/ 185420 w 1626870"/>
              <a:gd name="connsiteY293" fmla="*/ 635000 h 2074544"/>
              <a:gd name="connsiteX294" fmla="*/ 193675 w 1626870"/>
              <a:gd name="connsiteY294" fmla="*/ 631190 h 2074544"/>
              <a:gd name="connsiteX295" fmla="*/ 183514 w 1626870"/>
              <a:gd name="connsiteY295" fmla="*/ 631190 h 2074544"/>
              <a:gd name="connsiteX296" fmla="*/ 173989 w 1626870"/>
              <a:gd name="connsiteY296" fmla="*/ 633730 h 2074544"/>
              <a:gd name="connsiteX297" fmla="*/ 164464 w 1626870"/>
              <a:gd name="connsiteY297" fmla="*/ 635634 h 2074544"/>
              <a:gd name="connsiteX298" fmla="*/ 155575 w 1626870"/>
              <a:gd name="connsiteY298" fmla="*/ 639444 h 2074544"/>
              <a:gd name="connsiteX299" fmla="*/ 146685 w 1626870"/>
              <a:gd name="connsiteY299" fmla="*/ 641350 h 2074544"/>
              <a:gd name="connsiteX300" fmla="*/ 139064 w 1626870"/>
              <a:gd name="connsiteY300" fmla="*/ 643890 h 2074544"/>
              <a:gd name="connsiteX301" fmla="*/ 131445 w 1626870"/>
              <a:gd name="connsiteY301" fmla="*/ 645794 h 2074544"/>
              <a:gd name="connsiteX302" fmla="*/ 124460 w 1626870"/>
              <a:gd name="connsiteY302" fmla="*/ 647065 h 2074544"/>
              <a:gd name="connsiteX303" fmla="*/ 121920 w 1626870"/>
              <a:gd name="connsiteY303" fmla="*/ 643255 h 2074544"/>
              <a:gd name="connsiteX304" fmla="*/ 120650 w 1626870"/>
              <a:gd name="connsiteY304" fmla="*/ 640715 h 2074544"/>
              <a:gd name="connsiteX305" fmla="*/ 120014 w 1626870"/>
              <a:gd name="connsiteY305" fmla="*/ 638809 h 2074544"/>
              <a:gd name="connsiteX306" fmla="*/ 120650 w 1626870"/>
              <a:gd name="connsiteY306" fmla="*/ 636905 h 2074544"/>
              <a:gd name="connsiteX307" fmla="*/ 130175 w 1626870"/>
              <a:gd name="connsiteY307" fmla="*/ 628650 h 2074544"/>
              <a:gd name="connsiteX308" fmla="*/ 139700 w 1626870"/>
              <a:gd name="connsiteY308" fmla="*/ 622300 h 2074544"/>
              <a:gd name="connsiteX309" fmla="*/ 149225 w 1626870"/>
              <a:gd name="connsiteY309" fmla="*/ 615950 h 2074544"/>
              <a:gd name="connsiteX310" fmla="*/ 159385 w 1626870"/>
              <a:gd name="connsiteY310" fmla="*/ 610234 h 2074544"/>
              <a:gd name="connsiteX311" fmla="*/ 168910 w 1626870"/>
              <a:gd name="connsiteY311" fmla="*/ 605155 h 2074544"/>
              <a:gd name="connsiteX312" fmla="*/ 179070 w 1626870"/>
              <a:gd name="connsiteY312" fmla="*/ 599440 h 2074544"/>
              <a:gd name="connsiteX313" fmla="*/ 189229 w 1626870"/>
              <a:gd name="connsiteY313" fmla="*/ 593725 h 2074544"/>
              <a:gd name="connsiteX314" fmla="*/ 200025 w 1626870"/>
              <a:gd name="connsiteY314" fmla="*/ 589280 h 2074544"/>
              <a:gd name="connsiteX315" fmla="*/ 200660 w 1626870"/>
              <a:gd name="connsiteY315" fmla="*/ 586105 h 2074544"/>
              <a:gd name="connsiteX316" fmla="*/ 201295 w 1626870"/>
              <a:gd name="connsiteY316" fmla="*/ 584200 h 2074544"/>
              <a:gd name="connsiteX317" fmla="*/ 194945 w 1626870"/>
              <a:gd name="connsiteY317" fmla="*/ 582294 h 2074544"/>
              <a:gd name="connsiteX318" fmla="*/ 189864 w 1626870"/>
              <a:gd name="connsiteY318" fmla="*/ 581025 h 2074544"/>
              <a:gd name="connsiteX319" fmla="*/ 182879 w 1626870"/>
              <a:gd name="connsiteY319" fmla="*/ 579119 h 2074544"/>
              <a:gd name="connsiteX320" fmla="*/ 178435 w 1626870"/>
              <a:gd name="connsiteY320" fmla="*/ 577215 h 2074544"/>
              <a:gd name="connsiteX321" fmla="*/ 172720 w 1626870"/>
              <a:gd name="connsiteY321" fmla="*/ 574675 h 2074544"/>
              <a:gd name="connsiteX322" fmla="*/ 168910 w 1626870"/>
              <a:gd name="connsiteY322" fmla="*/ 572134 h 2074544"/>
              <a:gd name="connsiteX323" fmla="*/ 165735 w 1626870"/>
              <a:gd name="connsiteY323" fmla="*/ 568325 h 2074544"/>
              <a:gd name="connsiteX324" fmla="*/ 164464 w 1626870"/>
              <a:gd name="connsiteY324" fmla="*/ 564515 h 2074544"/>
              <a:gd name="connsiteX325" fmla="*/ 168275 w 1626870"/>
              <a:gd name="connsiteY325" fmla="*/ 561975 h 2074544"/>
              <a:gd name="connsiteX326" fmla="*/ 173989 w 1626870"/>
              <a:gd name="connsiteY326" fmla="*/ 561975 h 2074544"/>
              <a:gd name="connsiteX327" fmla="*/ 179070 w 1626870"/>
              <a:gd name="connsiteY327" fmla="*/ 561975 h 2074544"/>
              <a:gd name="connsiteX328" fmla="*/ 184785 w 1626870"/>
              <a:gd name="connsiteY328" fmla="*/ 563244 h 2074544"/>
              <a:gd name="connsiteX329" fmla="*/ 191135 w 1626870"/>
              <a:gd name="connsiteY329" fmla="*/ 563244 h 2074544"/>
              <a:gd name="connsiteX330" fmla="*/ 196850 w 1626870"/>
              <a:gd name="connsiteY330" fmla="*/ 563244 h 2074544"/>
              <a:gd name="connsiteX331" fmla="*/ 202564 w 1626870"/>
              <a:gd name="connsiteY331" fmla="*/ 561340 h 2074544"/>
              <a:gd name="connsiteX332" fmla="*/ 209550 w 1626870"/>
              <a:gd name="connsiteY332" fmla="*/ 559434 h 2074544"/>
              <a:gd name="connsiteX333" fmla="*/ 206375 w 1626870"/>
              <a:gd name="connsiteY333" fmla="*/ 552450 h 2074544"/>
              <a:gd name="connsiteX334" fmla="*/ 201295 w 1626870"/>
              <a:gd name="connsiteY334" fmla="*/ 547369 h 2074544"/>
              <a:gd name="connsiteX335" fmla="*/ 192404 w 1626870"/>
              <a:gd name="connsiteY335" fmla="*/ 542925 h 2074544"/>
              <a:gd name="connsiteX336" fmla="*/ 182879 w 1626870"/>
              <a:gd name="connsiteY336" fmla="*/ 539750 h 2074544"/>
              <a:gd name="connsiteX337" fmla="*/ 171450 w 1626870"/>
              <a:gd name="connsiteY337" fmla="*/ 535305 h 2074544"/>
              <a:gd name="connsiteX338" fmla="*/ 162560 w 1626870"/>
              <a:gd name="connsiteY338" fmla="*/ 531494 h 2074544"/>
              <a:gd name="connsiteX339" fmla="*/ 155575 w 1626870"/>
              <a:gd name="connsiteY339" fmla="*/ 526415 h 2074544"/>
              <a:gd name="connsiteX340" fmla="*/ 152400 w 1626870"/>
              <a:gd name="connsiteY340" fmla="*/ 520065 h 2074544"/>
              <a:gd name="connsiteX341" fmla="*/ 157479 w 1626870"/>
              <a:gd name="connsiteY341" fmla="*/ 516255 h 2074544"/>
              <a:gd name="connsiteX342" fmla="*/ 163829 w 1626870"/>
              <a:gd name="connsiteY342" fmla="*/ 513080 h 2074544"/>
              <a:gd name="connsiteX343" fmla="*/ 170814 w 1626870"/>
              <a:gd name="connsiteY343" fmla="*/ 509905 h 2074544"/>
              <a:gd name="connsiteX344" fmla="*/ 177800 w 1626870"/>
              <a:gd name="connsiteY344" fmla="*/ 507365 h 2074544"/>
              <a:gd name="connsiteX345" fmla="*/ 184785 w 1626870"/>
              <a:gd name="connsiteY345" fmla="*/ 504190 h 2074544"/>
              <a:gd name="connsiteX346" fmla="*/ 191770 w 1626870"/>
              <a:gd name="connsiteY346" fmla="*/ 501015 h 2074544"/>
              <a:gd name="connsiteX347" fmla="*/ 198754 w 1626870"/>
              <a:gd name="connsiteY347" fmla="*/ 497205 h 2074544"/>
              <a:gd name="connsiteX348" fmla="*/ 206375 w 1626870"/>
              <a:gd name="connsiteY348" fmla="*/ 492759 h 2074544"/>
              <a:gd name="connsiteX349" fmla="*/ 203835 w 1626870"/>
              <a:gd name="connsiteY349" fmla="*/ 487044 h 2074544"/>
              <a:gd name="connsiteX350" fmla="*/ 200025 w 1626870"/>
              <a:gd name="connsiteY350" fmla="*/ 480694 h 2074544"/>
              <a:gd name="connsiteX351" fmla="*/ 193675 w 1626870"/>
              <a:gd name="connsiteY351" fmla="*/ 473709 h 2074544"/>
              <a:gd name="connsiteX352" fmla="*/ 187325 w 1626870"/>
              <a:gd name="connsiteY352" fmla="*/ 466725 h 2074544"/>
              <a:gd name="connsiteX353" fmla="*/ 179070 w 1626870"/>
              <a:gd name="connsiteY353" fmla="*/ 460375 h 2074544"/>
              <a:gd name="connsiteX354" fmla="*/ 172720 w 1626870"/>
              <a:gd name="connsiteY354" fmla="*/ 455294 h 2074544"/>
              <a:gd name="connsiteX355" fmla="*/ 167639 w 1626870"/>
              <a:gd name="connsiteY355" fmla="*/ 452119 h 2074544"/>
              <a:gd name="connsiteX356" fmla="*/ 164464 w 1626870"/>
              <a:gd name="connsiteY356" fmla="*/ 450850 h 2074544"/>
              <a:gd name="connsiteX357" fmla="*/ 158750 w 1626870"/>
              <a:gd name="connsiteY357" fmla="*/ 455930 h 2074544"/>
              <a:gd name="connsiteX358" fmla="*/ 152400 w 1626870"/>
              <a:gd name="connsiteY358" fmla="*/ 461644 h 2074544"/>
              <a:gd name="connsiteX359" fmla="*/ 146685 w 1626870"/>
              <a:gd name="connsiteY359" fmla="*/ 466090 h 2074544"/>
              <a:gd name="connsiteX360" fmla="*/ 140970 w 1626870"/>
              <a:gd name="connsiteY360" fmla="*/ 471169 h 2074544"/>
              <a:gd name="connsiteX361" fmla="*/ 135889 w 1626870"/>
              <a:gd name="connsiteY361" fmla="*/ 476250 h 2074544"/>
              <a:gd name="connsiteX362" fmla="*/ 132079 w 1626870"/>
              <a:gd name="connsiteY362" fmla="*/ 482600 h 2074544"/>
              <a:gd name="connsiteX363" fmla="*/ 128270 w 1626870"/>
              <a:gd name="connsiteY363" fmla="*/ 489584 h 2074544"/>
              <a:gd name="connsiteX364" fmla="*/ 126364 w 1626870"/>
              <a:gd name="connsiteY364" fmla="*/ 498475 h 2074544"/>
              <a:gd name="connsiteX365" fmla="*/ 117475 w 1626870"/>
              <a:gd name="connsiteY365" fmla="*/ 501015 h 2074544"/>
              <a:gd name="connsiteX366" fmla="*/ 107950 w 1626870"/>
              <a:gd name="connsiteY366" fmla="*/ 497205 h 2074544"/>
              <a:gd name="connsiteX367" fmla="*/ 96520 w 1626870"/>
              <a:gd name="connsiteY367" fmla="*/ 488950 h 2074544"/>
              <a:gd name="connsiteX368" fmla="*/ 85089 w 1626870"/>
              <a:gd name="connsiteY368" fmla="*/ 478155 h 2074544"/>
              <a:gd name="connsiteX369" fmla="*/ 73660 w 1626870"/>
              <a:gd name="connsiteY369" fmla="*/ 464819 h 2074544"/>
              <a:gd name="connsiteX370" fmla="*/ 64770 w 1626870"/>
              <a:gd name="connsiteY370" fmla="*/ 452755 h 2074544"/>
              <a:gd name="connsiteX371" fmla="*/ 57150 w 1626870"/>
              <a:gd name="connsiteY371" fmla="*/ 441959 h 2074544"/>
              <a:gd name="connsiteX372" fmla="*/ 53339 w 1626870"/>
              <a:gd name="connsiteY372" fmla="*/ 436880 h 2074544"/>
              <a:gd name="connsiteX373" fmla="*/ 41910 w 1626870"/>
              <a:gd name="connsiteY373" fmla="*/ 408940 h 2074544"/>
              <a:gd name="connsiteX374" fmla="*/ 34289 w 1626870"/>
              <a:gd name="connsiteY374" fmla="*/ 381000 h 2074544"/>
              <a:gd name="connsiteX375" fmla="*/ 29845 w 1626870"/>
              <a:gd name="connsiteY375" fmla="*/ 354330 h 2074544"/>
              <a:gd name="connsiteX376" fmla="*/ 27939 w 1626870"/>
              <a:gd name="connsiteY376" fmla="*/ 327025 h 2074544"/>
              <a:gd name="connsiteX377" fmla="*/ 26670 w 1626870"/>
              <a:gd name="connsiteY377" fmla="*/ 299719 h 2074544"/>
              <a:gd name="connsiteX378" fmla="*/ 27304 w 1626870"/>
              <a:gd name="connsiteY378" fmla="*/ 273050 h 2074544"/>
              <a:gd name="connsiteX379" fmla="*/ 27939 w 1626870"/>
              <a:gd name="connsiteY379" fmla="*/ 244475 h 2074544"/>
              <a:gd name="connsiteX380" fmla="*/ 28575 w 1626870"/>
              <a:gd name="connsiteY380" fmla="*/ 216534 h 2074544"/>
              <a:gd name="connsiteX381" fmla="*/ 26035 w 1626870"/>
              <a:gd name="connsiteY381" fmla="*/ 213359 h 2074544"/>
              <a:gd name="connsiteX382" fmla="*/ 25400 w 1626870"/>
              <a:gd name="connsiteY382" fmla="*/ 210184 h 2074544"/>
              <a:gd name="connsiteX383" fmla="*/ 24129 w 1626870"/>
              <a:gd name="connsiteY383" fmla="*/ 207009 h 2074544"/>
              <a:gd name="connsiteX384" fmla="*/ 24129 w 1626870"/>
              <a:gd name="connsiteY384" fmla="*/ 203834 h 2074544"/>
              <a:gd name="connsiteX385" fmla="*/ 24129 w 1626870"/>
              <a:gd name="connsiteY385" fmla="*/ 198755 h 2074544"/>
              <a:gd name="connsiteX386" fmla="*/ 26035 w 1626870"/>
              <a:gd name="connsiteY386" fmla="*/ 194309 h 2074544"/>
              <a:gd name="connsiteX387" fmla="*/ 30479 w 1626870"/>
              <a:gd name="connsiteY387" fmla="*/ 193675 h 2074544"/>
              <a:gd name="connsiteX388" fmla="*/ 35560 w 1626870"/>
              <a:gd name="connsiteY388" fmla="*/ 193675 h 2074544"/>
              <a:gd name="connsiteX389" fmla="*/ 48895 w 1626870"/>
              <a:gd name="connsiteY389" fmla="*/ 200659 h 2074544"/>
              <a:gd name="connsiteX390" fmla="*/ 67310 w 1626870"/>
              <a:gd name="connsiteY390" fmla="*/ 207009 h 2074544"/>
              <a:gd name="connsiteX391" fmla="*/ 88264 w 1626870"/>
              <a:gd name="connsiteY391" fmla="*/ 210819 h 2074544"/>
              <a:gd name="connsiteX392" fmla="*/ 111125 w 1626870"/>
              <a:gd name="connsiteY392" fmla="*/ 212725 h 2074544"/>
              <a:gd name="connsiteX393" fmla="*/ 133985 w 1626870"/>
              <a:gd name="connsiteY393" fmla="*/ 212725 h 2074544"/>
              <a:gd name="connsiteX394" fmla="*/ 156210 w 1626870"/>
              <a:gd name="connsiteY394" fmla="*/ 211455 h 2074544"/>
              <a:gd name="connsiteX395" fmla="*/ 175260 w 1626870"/>
              <a:gd name="connsiteY395" fmla="*/ 207644 h 2074544"/>
              <a:gd name="connsiteX396" fmla="*/ 191770 w 1626870"/>
              <a:gd name="connsiteY396" fmla="*/ 203200 h 2074544"/>
              <a:gd name="connsiteX397" fmla="*/ 187325 w 1626870"/>
              <a:gd name="connsiteY397" fmla="*/ 190500 h 2074544"/>
              <a:gd name="connsiteX398" fmla="*/ 180339 w 1626870"/>
              <a:gd name="connsiteY398" fmla="*/ 180975 h 2074544"/>
              <a:gd name="connsiteX399" fmla="*/ 170814 w 1626870"/>
              <a:gd name="connsiteY399" fmla="*/ 172719 h 2074544"/>
              <a:gd name="connsiteX400" fmla="*/ 160020 w 1626870"/>
              <a:gd name="connsiteY400" fmla="*/ 166369 h 2074544"/>
              <a:gd name="connsiteX401" fmla="*/ 149225 w 1626870"/>
              <a:gd name="connsiteY401" fmla="*/ 160019 h 2074544"/>
              <a:gd name="connsiteX402" fmla="*/ 140335 w 1626870"/>
              <a:gd name="connsiteY402" fmla="*/ 153669 h 2074544"/>
              <a:gd name="connsiteX403" fmla="*/ 134620 w 1626870"/>
              <a:gd name="connsiteY403" fmla="*/ 146684 h 2074544"/>
              <a:gd name="connsiteX404" fmla="*/ 132079 w 1626870"/>
              <a:gd name="connsiteY404" fmla="*/ 138430 h 2074544"/>
              <a:gd name="connsiteX405" fmla="*/ 140970 w 1626870"/>
              <a:gd name="connsiteY405" fmla="*/ 127634 h 2074544"/>
              <a:gd name="connsiteX406" fmla="*/ 151764 w 1626870"/>
              <a:gd name="connsiteY406" fmla="*/ 113665 h 2074544"/>
              <a:gd name="connsiteX407" fmla="*/ 163195 w 1626870"/>
              <a:gd name="connsiteY407" fmla="*/ 95884 h 2074544"/>
              <a:gd name="connsiteX408" fmla="*/ 175260 w 1626870"/>
              <a:gd name="connsiteY408" fmla="*/ 77469 h 2074544"/>
              <a:gd name="connsiteX409" fmla="*/ 185420 w 1626870"/>
              <a:gd name="connsiteY409" fmla="*/ 57784 h 2074544"/>
              <a:gd name="connsiteX410" fmla="*/ 194310 w 1626870"/>
              <a:gd name="connsiteY410" fmla="*/ 38100 h 2074544"/>
              <a:gd name="connsiteX411" fmla="*/ 200660 w 1626870"/>
              <a:gd name="connsiteY411" fmla="*/ 20319 h 2074544"/>
              <a:gd name="connsiteX412" fmla="*/ 203835 w 1626870"/>
              <a:gd name="connsiteY412" fmla="*/ 5715 h 2074544"/>
              <a:gd name="connsiteX413" fmla="*/ 208279 w 1626870"/>
              <a:gd name="connsiteY413" fmla="*/ 2540 h 2074544"/>
              <a:gd name="connsiteX414" fmla="*/ 212725 w 1626870"/>
              <a:gd name="connsiteY414" fmla="*/ 0 h 2074544"/>
              <a:gd name="connsiteX415" fmla="*/ 252095 w 1626870"/>
              <a:gd name="connsiteY415" fmla="*/ 18415 h 2074544"/>
              <a:gd name="connsiteX416" fmla="*/ 294004 w 1626870"/>
              <a:gd name="connsiteY416" fmla="*/ 34290 h 2074544"/>
              <a:gd name="connsiteX417" fmla="*/ 337185 w 1626870"/>
              <a:gd name="connsiteY417" fmla="*/ 46355 h 2074544"/>
              <a:gd name="connsiteX418" fmla="*/ 381635 w 1626870"/>
              <a:gd name="connsiteY418" fmla="*/ 59055 h 2074544"/>
              <a:gd name="connsiteX419" fmla="*/ 425450 w 1626870"/>
              <a:gd name="connsiteY419" fmla="*/ 70484 h 2074544"/>
              <a:gd name="connsiteX420" fmla="*/ 469264 w 1626870"/>
              <a:gd name="connsiteY420" fmla="*/ 83819 h 2074544"/>
              <a:gd name="connsiteX421" fmla="*/ 511810 w 1626870"/>
              <a:gd name="connsiteY421" fmla="*/ 100330 h 2074544"/>
              <a:gd name="connsiteX422" fmla="*/ 553085 w 1626870"/>
              <a:gd name="connsiteY422" fmla="*/ 122555 h 2074544"/>
              <a:gd name="connsiteX423" fmla="*/ 555625 w 1626870"/>
              <a:gd name="connsiteY423" fmla="*/ 123825 h 2074544"/>
              <a:gd name="connsiteX424" fmla="*/ 557529 w 1626870"/>
              <a:gd name="connsiteY424" fmla="*/ 125730 h 2074544"/>
              <a:gd name="connsiteX425" fmla="*/ 559435 w 1626870"/>
              <a:gd name="connsiteY425" fmla="*/ 128905 h 2074544"/>
              <a:gd name="connsiteX426" fmla="*/ 560704 w 1626870"/>
              <a:gd name="connsiteY426" fmla="*/ 133984 h 2074544"/>
              <a:gd name="connsiteX427" fmla="*/ 555625 w 1626870"/>
              <a:gd name="connsiteY427" fmla="*/ 136525 h 2074544"/>
              <a:gd name="connsiteX428" fmla="*/ 549910 w 1626870"/>
              <a:gd name="connsiteY428" fmla="*/ 137794 h 2074544"/>
              <a:gd name="connsiteX429" fmla="*/ 542925 w 1626870"/>
              <a:gd name="connsiteY429" fmla="*/ 139065 h 2074544"/>
              <a:gd name="connsiteX430" fmla="*/ 536575 w 1626870"/>
              <a:gd name="connsiteY430" fmla="*/ 140334 h 2074544"/>
              <a:gd name="connsiteX431" fmla="*/ 528320 w 1626870"/>
              <a:gd name="connsiteY431" fmla="*/ 140334 h 2074544"/>
              <a:gd name="connsiteX432" fmla="*/ 521335 w 1626870"/>
              <a:gd name="connsiteY432" fmla="*/ 140334 h 2074544"/>
              <a:gd name="connsiteX433" fmla="*/ 514985 w 1626870"/>
              <a:gd name="connsiteY433" fmla="*/ 140334 h 2074544"/>
              <a:gd name="connsiteX434" fmla="*/ 509904 w 1626870"/>
              <a:gd name="connsiteY434" fmla="*/ 140969 h 2074544"/>
              <a:gd name="connsiteX435" fmla="*/ 509904 w 1626870"/>
              <a:gd name="connsiteY435" fmla="*/ 142240 h 2074544"/>
              <a:gd name="connsiteX436" fmla="*/ 509904 w 1626870"/>
              <a:gd name="connsiteY436" fmla="*/ 144780 h 2074544"/>
              <a:gd name="connsiteX437" fmla="*/ 516889 w 1626870"/>
              <a:gd name="connsiteY437" fmla="*/ 151765 h 2074544"/>
              <a:gd name="connsiteX438" fmla="*/ 525145 w 1626870"/>
              <a:gd name="connsiteY438" fmla="*/ 161925 h 2074544"/>
              <a:gd name="connsiteX439" fmla="*/ 532129 w 1626870"/>
              <a:gd name="connsiteY439" fmla="*/ 172084 h 2074544"/>
              <a:gd name="connsiteX440" fmla="*/ 537210 w 1626870"/>
              <a:gd name="connsiteY440" fmla="*/ 182244 h 2074544"/>
              <a:gd name="connsiteX441" fmla="*/ 537845 w 1626870"/>
              <a:gd name="connsiteY441" fmla="*/ 190500 h 2074544"/>
              <a:gd name="connsiteX442" fmla="*/ 534670 w 1626870"/>
              <a:gd name="connsiteY442" fmla="*/ 198119 h 2074544"/>
              <a:gd name="connsiteX443" fmla="*/ 524510 w 1626870"/>
              <a:gd name="connsiteY443" fmla="*/ 201294 h 2074544"/>
              <a:gd name="connsiteX444" fmla="*/ 508635 w 1626870"/>
              <a:gd name="connsiteY444" fmla="*/ 200659 h 2074544"/>
              <a:gd name="connsiteX445" fmla="*/ 508000 w 1626870"/>
              <a:gd name="connsiteY445" fmla="*/ 202565 h 2074544"/>
              <a:gd name="connsiteX446" fmla="*/ 508000 w 1626870"/>
              <a:gd name="connsiteY446" fmla="*/ 204469 h 2074544"/>
              <a:gd name="connsiteX447" fmla="*/ 511810 w 1626870"/>
              <a:gd name="connsiteY447" fmla="*/ 208915 h 2074544"/>
              <a:gd name="connsiteX448" fmla="*/ 516889 w 1626870"/>
              <a:gd name="connsiteY448" fmla="*/ 215265 h 2074544"/>
              <a:gd name="connsiteX449" fmla="*/ 521970 w 1626870"/>
              <a:gd name="connsiteY449" fmla="*/ 221615 h 2074544"/>
              <a:gd name="connsiteX450" fmla="*/ 528320 w 1626870"/>
              <a:gd name="connsiteY450" fmla="*/ 229869 h 2074544"/>
              <a:gd name="connsiteX451" fmla="*/ 532129 w 1626870"/>
              <a:gd name="connsiteY451" fmla="*/ 238125 h 2074544"/>
              <a:gd name="connsiteX452" fmla="*/ 537210 w 1626870"/>
              <a:gd name="connsiteY452" fmla="*/ 246380 h 2074544"/>
              <a:gd name="connsiteX453" fmla="*/ 540385 w 1626870"/>
              <a:gd name="connsiteY453" fmla="*/ 254000 h 2074544"/>
              <a:gd name="connsiteX454" fmla="*/ 541654 w 1626870"/>
              <a:gd name="connsiteY454" fmla="*/ 262255 h 2074544"/>
              <a:gd name="connsiteX455" fmla="*/ 536575 w 1626870"/>
              <a:gd name="connsiteY455" fmla="*/ 264159 h 2074544"/>
              <a:gd name="connsiteX456" fmla="*/ 532764 w 1626870"/>
              <a:gd name="connsiteY456" fmla="*/ 264794 h 2074544"/>
              <a:gd name="connsiteX457" fmla="*/ 529589 w 1626870"/>
              <a:gd name="connsiteY457" fmla="*/ 264159 h 2074544"/>
              <a:gd name="connsiteX458" fmla="*/ 526414 w 1626870"/>
              <a:gd name="connsiteY458" fmla="*/ 263525 h 2074544"/>
              <a:gd name="connsiteX459" fmla="*/ 522604 w 1626870"/>
              <a:gd name="connsiteY459" fmla="*/ 261619 h 2074544"/>
              <a:gd name="connsiteX460" fmla="*/ 519429 w 1626870"/>
              <a:gd name="connsiteY460" fmla="*/ 260350 h 2074544"/>
              <a:gd name="connsiteX461" fmla="*/ 515620 w 1626870"/>
              <a:gd name="connsiteY461" fmla="*/ 259715 h 2074544"/>
              <a:gd name="connsiteX462" fmla="*/ 512445 w 1626870"/>
              <a:gd name="connsiteY462" fmla="*/ 259715 h 2074544"/>
              <a:gd name="connsiteX463" fmla="*/ 519429 w 1626870"/>
              <a:gd name="connsiteY463" fmla="*/ 278130 h 2074544"/>
              <a:gd name="connsiteX464" fmla="*/ 532764 w 1626870"/>
              <a:gd name="connsiteY464" fmla="*/ 294005 h 2074544"/>
              <a:gd name="connsiteX465" fmla="*/ 551814 w 1626870"/>
              <a:gd name="connsiteY465" fmla="*/ 307340 h 2074544"/>
              <a:gd name="connsiteX466" fmla="*/ 574675 w 1626870"/>
              <a:gd name="connsiteY466" fmla="*/ 318134 h 2074544"/>
              <a:gd name="connsiteX467" fmla="*/ 598170 w 1626870"/>
              <a:gd name="connsiteY467" fmla="*/ 326390 h 2074544"/>
              <a:gd name="connsiteX468" fmla="*/ 622934 w 1626870"/>
              <a:gd name="connsiteY468" fmla="*/ 333375 h 2074544"/>
              <a:gd name="connsiteX469" fmla="*/ 646429 w 1626870"/>
              <a:gd name="connsiteY469" fmla="*/ 338455 h 2074544"/>
              <a:gd name="connsiteX470" fmla="*/ 666750 w 1626870"/>
              <a:gd name="connsiteY470" fmla="*/ 342900 h 2074544"/>
              <a:gd name="connsiteX471" fmla="*/ 669925 w 1626870"/>
              <a:gd name="connsiteY471" fmla="*/ 343534 h 2074544"/>
              <a:gd name="connsiteX472" fmla="*/ 673734 w 1626870"/>
              <a:gd name="connsiteY472" fmla="*/ 345440 h 2074544"/>
              <a:gd name="connsiteX473" fmla="*/ 676909 w 1626870"/>
              <a:gd name="connsiteY473" fmla="*/ 347980 h 2074544"/>
              <a:gd name="connsiteX474" fmla="*/ 681354 w 1626870"/>
              <a:gd name="connsiteY474" fmla="*/ 352425 h 2074544"/>
              <a:gd name="connsiteX475" fmla="*/ 677545 w 1626870"/>
              <a:gd name="connsiteY475" fmla="*/ 358775 h 2074544"/>
              <a:gd name="connsiteX476" fmla="*/ 669925 w 1626870"/>
              <a:gd name="connsiteY476" fmla="*/ 368300 h 2074544"/>
              <a:gd name="connsiteX477" fmla="*/ 659129 w 1626870"/>
              <a:gd name="connsiteY477" fmla="*/ 379094 h 2074544"/>
              <a:gd name="connsiteX478" fmla="*/ 646429 w 1626870"/>
              <a:gd name="connsiteY478" fmla="*/ 391159 h 2074544"/>
              <a:gd name="connsiteX479" fmla="*/ 632459 w 1626870"/>
              <a:gd name="connsiteY479" fmla="*/ 402590 h 2074544"/>
              <a:gd name="connsiteX480" fmla="*/ 619760 w 1626870"/>
              <a:gd name="connsiteY480" fmla="*/ 414655 h 2074544"/>
              <a:gd name="connsiteX481" fmla="*/ 608329 w 1626870"/>
              <a:gd name="connsiteY481" fmla="*/ 425450 h 2074544"/>
              <a:gd name="connsiteX482" fmla="*/ 600075 w 1626870"/>
              <a:gd name="connsiteY482" fmla="*/ 434975 h 2074544"/>
              <a:gd name="connsiteX483" fmla="*/ 596900 w 1626870"/>
              <a:gd name="connsiteY483" fmla="*/ 440055 h 2074544"/>
              <a:gd name="connsiteX484" fmla="*/ 594360 w 1626870"/>
              <a:gd name="connsiteY484" fmla="*/ 445769 h 2074544"/>
              <a:gd name="connsiteX485" fmla="*/ 591185 w 1626870"/>
              <a:gd name="connsiteY485" fmla="*/ 451484 h 2074544"/>
              <a:gd name="connsiteX486" fmla="*/ 588010 w 1626870"/>
              <a:gd name="connsiteY486" fmla="*/ 457834 h 2074544"/>
              <a:gd name="connsiteX487" fmla="*/ 584835 w 1626870"/>
              <a:gd name="connsiteY487" fmla="*/ 462915 h 2074544"/>
              <a:gd name="connsiteX488" fmla="*/ 581660 w 1626870"/>
              <a:gd name="connsiteY488" fmla="*/ 468630 h 2074544"/>
              <a:gd name="connsiteX489" fmla="*/ 577850 w 1626870"/>
              <a:gd name="connsiteY489" fmla="*/ 474344 h 2074544"/>
              <a:gd name="connsiteX490" fmla="*/ 574675 w 1626870"/>
              <a:gd name="connsiteY490" fmla="*/ 479425 h 2074544"/>
              <a:gd name="connsiteX491" fmla="*/ 575310 w 1626870"/>
              <a:gd name="connsiteY491" fmla="*/ 483234 h 2074544"/>
              <a:gd name="connsiteX492" fmla="*/ 579120 w 1626870"/>
              <a:gd name="connsiteY492" fmla="*/ 487044 h 2074544"/>
              <a:gd name="connsiteX493" fmla="*/ 582295 w 1626870"/>
              <a:gd name="connsiteY493" fmla="*/ 490855 h 2074544"/>
              <a:gd name="connsiteX494" fmla="*/ 586739 w 1626870"/>
              <a:gd name="connsiteY494" fmla="*/ 495300 h 2074544"/>
              <a:gd name="connsiteX495" fmla="*/ 590550 w 1626870"/>
              <a:gd name="connsiteY495" fmla="*/ 498475 h 2074544"/>
              <a:gd name="connsiteX496" fmla="*/ 594360 w 1626870"/>
              <a:gd name="connsiteY496" fmla="*/ 503555 h 2074544"/>
              <a:gd name="connsiteX497" fmla="*/ 596900 w 1626870"/>
              <a:gd name="connsiteY497" fmla="*/ 508000 h 2074544"/>
              <a:gd name="connsiteX498" fmla="*/ 598804 w 1626870"/>
              <a:gd name="connsiteY498" fmla="*/ 514350 h 2074544"/>
              <a:gd name="connsiteX499" fmla="*/ 593089 w 1626870"/>
              <a:gd name="connsiteY499" fmla="*/ 516890 h 2074544"/>
              <a:gd name="connsiteX500" fmla="*/ 588010 w 1626870"/>
              <a:gd name="connsiteY500" fmla="*/ 519430 h 2074544"/>
              <a:gd name="connsiteX501" fmla="*/ 582295 w 1626870"/>
              <a:gd name="connsiteY501" fmla="*/ 520065 h 2074544"/>
              <a:gd name="connsiteX502" fmla="*/ 575945 w 1626870"/>
              <a:gd name="connsiteY502" fmla="*/ 520700 h 2074544"/>
              <a:gd name="connsiteX503" fmla="*/ 569595 w 1626870"/>
              <a:gd name="connsiteY503" fmla="*/ 520700 h 2074544"/>
              <a:gd name="connsiteX504" fmla="*/ 563879 w 1626870"/>
              <a:gd name="connsiteY504" fmla="*/ 521334 h 2074544"/>
              <a:gd name="connsiteX505" fmla="*/ 557529 w 1626870"/>
              <a:gd name="connsiteY505" fmla="*/ 521969 h 2074544"/>
              <a:gd name="connsiteX506" fmla="*/ 552450 w 1626870"/>
              <a:gd name="connsiteY506" fmla="*/ 523875 h 2074544"/>
              <a:gd name="connsiteX507" fmla="*/ 552450 w 1626870"/>
              <a:gd name="connsiteY507" fmla="*/ 530225 h 2074544"/>
              <a:gd name="connsiteX508" fmla="*/ 556895 w 1626870"/>
              <a:gd name="connsiteY508" fmla="*/ 536575 h 2074544"/>
              <a:gd name="connsiteX509" fmla="*/ 563879 w 1626870"/>
              <a:gd name="connsiteY509" fmla="*/ 541019 h 2074544"/>
              <a:gd name="connsiteX510" fmla="*/ 571500 w 1626870"/>
              <a:gd name="connsiteY510" fmla="*/ 546100 h 2074544"/>
              <a:gd name="connsiteX511" fmla="*/ 579754 w 1626870"/>
              <a:gd name="connsiteY511" fmla="*/ 551180 h 2074544"/>
              <a:gd name="connsiteX512" fmla="*/ 587375 w 1626870"/>
              <a:gd name="connsiteY512" fmla="*/ 556894 h 2074544"/>
              <a:gd name="connsiteX513" fmla="*/ 592454 w 1626870"/>
              <a:gd name="connsiteY513" fmla="*/ 565150 h 2074544"/>
              <a:gd name="connsiteX514" fmla="*/ 594995 w 1626870"/>
              <a:gd name="connsiteY514" fmla="*/ 575309 h 2074544"/>
              <a:gd name="connsiteX515" fmla="*/ 590550 w 1626870"/>
              <a:gd name="connsiteY515" fmla="*/ 578484 h 2074544"/>
              <a:gd name="connsiteX516" fmla="*/ 586104 w 1626870"/>
              <a:gd name="connsiteY516" fmla="*/ 581659 h 2074544"/>
              <a:gd name="connsiteX517" fmla="*/ 581025 w 1626870"/>
              <a:gd name="connsiteY517" fmla="*/ 584834 h 2074544"/>
              <a:gd name="connsiteX518" fmla="*/ 575945 w 1626870"/>
              <a:gd name="connsiteY518" fmla="*/ 588009 h 2074544"/>
              <a:gd name="connsiteX519" fmla="*/ 570864 w 1626870"/>
              <a:gd name="connsiteY519" fmla="*/ 589915 h 2074544"/>
              <a:gd name="connsiteX520" fmla="*/ 565785 w 1626870"/>
              <a:gd name="connsiteY520" fmla="*/ 592455 h 2074544"/>
              <a:gd name="connsiteX521" fmla="*/ 560704 w 1626870"/>
              <a:gd name="connsiteY521" fmla="*/ 594359 h 2074544"/>
              <a:gd name="connsiteX522" fmla="*/ 556260 w 1626870"/>
              <a:gd name="connsiteY522" fmla="*/ 597534 h 2074544"/>
              <a:gd name="connsiteX523" fmla="*/ 556260 w 1626870"/>
              <a:gd name="connsiteY523" fmla="*/ 598805 h 2074544"/>
              <a:gd name="connsiteX524" fmla="*/ 556260 w 1626870"/>
              <a:gd name="connsiteY524" fmla="*/ 601344 h 2074544"/>
              <a:gd name="connsiteX525" fmla="*/ 561339 w 1626870"/>
              <a:gd name="connsiteY525" fmla="*/ 603884 h 2074544"/>
              <a:gd name="connsiteX526" fmla="*/ 567689 w 1626870"/>
              <a:gd name="connsiteY526" fmla="*/ 606425 h 2074544"/>
              <a:gd name="connsiteX527" fmla="*/ 574675 w 1626870"/>
              <a:gd name="connsiteY527" fmla="*/ 608965 h 2074544"/>
              <a:gd name="connsiteX528" fmla="*/ 581660 w 1626870"/>
              <a:gd name="connsiteY528" fmla="*/ 610869 h 2074544"/>
              <a:gd name="connsiteX529" fmla="*/ 588645 w 1626870"/>
              <a:gd name="connsiteY529" fmla="*/ 612775 h 2074544"/>
              <a:gd name="connsiteX530" fmla="*/ 595629 w 1626870"/>
              <a:gd name="connsiteY530" fmla="*/ 615950 h 2074544"/>
              <a:gd name="connsiteX531" fmla="*/ 603250 w 1626870"/>
              <a:gd name="connsiteY531" fmla="*/ 619759 h 2074544"/>
              <a:gd name="connsiteX532" fmla="*/ 610870 w 1626870"/>
              <a:gd name="connsiteY532" fmla="*/ 625475 h 2074544"/>
              <a:gd name="connsiteX533" fmla="*/ 608329 w 1626870"/>
              <a:gd name="connsiteY533" fmla="*/ 632459 h 2074544"/>
              <a:gd name="connsiteX534" fmla="*/ 603885 w 1626870"/>
              <a:gd name="connsiteY534" fmla="*/ 638175 h 2074544"/>
              <a:gd name="connsiteX535" fmla="*/ 596900 w 1626870"/>
              <a:gd name="connsiteY535" fmla="*/ 641984 h 2074544"/>
              <a:gd name="connsiteX536" fmla="*/ 589279 w 1626870"/>
              <a:gd name="connsiteY536" fmla="*/ 645794 h 2074544"/>
              <a:gd name="connsiteX537" fmla="*/ 580389 w 1626870"/>
              <a:gd name="connsiteY537" fmla="*/ 648334 h 2074544"/>
              <a:gd name="connsiteX538" fmla="*/ 573404 w 1626870"/>
              <a:gd name="connsiteY538" fmla="*/ 652144 h 2074544"/>
              <a:gd name="connsiteX539" fmla="*/ 567689 w 1626870"/>
              <a:gd name="connsiteY539" fmla="*/ 656590 h 2074544"/>
              <a:gd name="connsiteX540" fmla="*/ 565150 w 1626870"/>
              <a:gd name="connsiteY540" fmla="*/ 662940 h 2074544"/>
              <a:gd name="connsiteX541" fmla="*/ 570229 w 1626870"/>
              <a:gd name="connsiteY541" fmla="*/ 662940 h 2074544"/>
              <a:gd name="connsiteX542" fmla="*/ 575310 w 1626870"/>
              <a:gd name="connsiteY542" fmla="*/ 663575 h 2074544"/>
              <a:gd name="connsiteX543" fmla="*/ 581660 w 1626870"/>
              <a:gd name="connsiteY543" fmla="*/ 663575 h 2074544"/>
              <a:gd name="connsiteX544" fmla="*/ 587375 w 1626870"/>
              <a:gd name="connsiteY544" fmla="*/ 664209 h 2074544"/>
              <a:gd name="connsiteX545" fmla="*/ 593089 w 1626870"/>
              <a:gd name="connsiteY545" fmla="*/ 664844 h 2074544"/>
              <a:gd name="connsiteX546" fmla="*/ 598804 w 1626870"/>
              <a:gd name="connsiteY546" fmla="*/ 667384 h 2074544"/>
              <a:gd name="connsiteX547" fmla="*/ 603250 w 1626870"/>
              <a:gd name="connsiteY547" fmla="*/ 669925 h 2074544"/>
              <a:gd name="connsiteX548" fmla="*/ 608964 w 1626870"/>
              <a:gd name="connsiteY548" fmla="*/ 674369 h 2074544"/>
              <a:gd name="connsiteX549" fmla="*/ 607060 w 1626870"/>
              <a:gd name="connsiteY549" fmla="*/ 677544 h 2074544"/>
              <a:gd name="connsiteX550" fmla="*/ 605154 w 1626870"/>
              <a:gd name="connsiteY550" fmla="*/ 680719 h 2074544"/>
              <a:gd name="connsiteX551" fmla="*/ 602614 w 1626870"/>
              <a:gd name="connsiteY551" fmla="*/ 683259 h 2074544"/>
              <a:gd name="connsiteX552" fmla="*/ 600075 w 1626870"/>
              <a:gd name="connsiteY552" fmla="*/ 685165 h 2074544"/>
              <a:gd name="connsiteX553" fmla="*/ 597535 w 1626870"/>
              <a:gd name="connsiteY553" fmla="*/ 687069 h 2074544"/>
              <a:gd name="connsiteX554" fmla="*/ 594995 w 1626870"/>
              <a:gd name="connsiteY554" fmla="*/ 688975 h 2074544"/>
              <a:gd name="connsiteX555" fmla="*/ 593089 w 1626870"/>
              <a:gd name="connsiteY555" fmla="*/ 691515 h 2074544"/>
              <a:gd name="connsiteX556" fmla="*/ 592454 w 1626870"/>
              <a:gd name="connsiteY556" fmla="*/ 695325 h 2074544"/>
              <a:gd name="connsiteX557" fmla="*/ 600710 w 1626870"/>
              <a:gd name="connsiteY557" fmla="*/ 692784 h 2074544"/>
              <a:gd name="connsiteX558" fmla="*/ 609600 w 1626870"/>
              <a:gd name="connsiteY558" fmla="*/ 690244 h 2074544"/>
              <a:gd name="connsiteX559" fmla="*/ 617854 w 1626870"/>
              <a:gd name="connsiteY559" fmla="*/ 688340 h 2074544"/>
              <a:gd name="connsiteX560" fmla="*/ 626745 w 1626870"/>
              <a:gd name="connsiteY560" fmla="*/ 687069 h 2074544"/>
              <a:gd name="connsiteX561" fmla="*/ 634365 w 1626870"/>
              <a:gd name="connsiteY561" fmla="*/ 687069 h 2074544"/>
              <a:gd name="connsiteX562" fmla="*/ 641984 w 1626870"/>
              <a:gd name="connsiteY562" fmla="*/ 688975 h 2074544"/>
              <a:gd name="connsiteX563" fmla="*/ 648970 w 1626870"/>
              <a:gd name="connsiteY563" fmla="*/ 694690 h 2074544"/>
              <a:gd name="connsiteX564" fmla="*/ 655954 w 1626870"/>
              <a:gd name="connsiteY564" fmla="*/ 703580 h 2074544"/>
              <a:gd name="connsiteX565" fmla="*/ 652145 w 1626870"/>
              <a:gd name="connsiteY565" fmla="*/ 711200 h 2074544"/>
              <a:gd name="connsiteX566" fmla="*/ 643254 w 1626870"/>
              <a:gd name="connsiteY566" fmla="*/ 720725 h 2074544"/>
              <a:gd name="connsiteX567" fmla="*/ 630554 w 1626870"/>
              <a:gd name="connsiteY567" fmla="*/ 730250 h 2074544"/>
              <a:gd name="connsiteX568" fmla="*/ 616585 w 1626870"/>
              <a:gd name="connsiteY568" fmla="*/ 741044 h 2074544"/>
              <a:gd name="connsiteX569" fmla="*/ 600710 w 1626870"/>
              <a:gd name="connsiteY569" fmla="*/ 749934 h 2074544"/>
              <a:gd name="connsiteX570" fmla="*/ 587375 w 1626870"/>
              <a:gd name="connsiteY570" fmla="*/ 758190 h 2074544"/>
              <a:gd name="connsiteX571" fmla="*/ 575310 w 1626870"/>
              <a:gd name="connsiteY571" fmla="*/ 763905 h 2074544"/>
              <a:gd name="connsiteX572" fmla="*/ 568960 w 1626870"/>
              <a:gd name="connsiteY572" fmla="*/ 768984 h 2074544"/>
              <a:gd name="connsiteX573" fmla="*/ 568960 w 1626870"/>
              <a:gd name="connsiteY573" fmla="*/ 770890 h 2074544"/>
              <a:gd name="connsiteX574" fmla="*/ 568960 w 1626870"/>
              <a:gd name="connsiteY574" fmla="*/ 772794 h 2074544"/>
              <a:gd name="connsiteX575" fmla="*/ 572135 w 1626870"/>
              <a:gd name="connsiteY575" fmla="*/ 774700 h 2074544"/>
              <a:gd name="connsiteX576" fmla="*/ 575310 w 1626870"/>
              <a:gd name="connsiteY576" fmla="*/ 777240 h 2074544"/>
              <a:gd name="connsiteX577" fmla="*/ 579120 w 1626870"/>
              <a:gd name="connsiteY577" fmla="*/ 779144 h 2074544"/>
              <a:gd name="connsiteX578" fmla="*/ 582295 w 1626870"/>
              <a:gd name="connsiteY578" fmla="*/ 782319 h 2074544"/>
              <a:gd name="connsiteX579" fmla="*/ 582929 w 1626870"/>
              <a:gd name="connsiteY579" fmla="*/ 786130 h 2074544"/>
              <a:gd name="connsiteX580" fmla="*/ 583564 w 1626870"/>
              <a:gd name="connsiteY580" fmla="*/ 789940 h 2074544"/>
              <a:gd name="connsiteX581" fmla="*/ 579120 w 1626870"/>
              <a:gd name="connsiteY581" fmla="*/ 791844 h 2074544"/>
              <a:gd name="connsiteX582" fmla="*/ 575945 w 1626870"/>
              <a:gd name="connsiteY582" fmla="*/ 795019 h 2074544"/>
              <a:gd name="connsiteX583" fmla="*/ 572770 w 1626870"/>
              <a:gd name="connsiteY583" fmla="*/ 796925 h 2074544"/>
              <a:gd name="connsiteX584" fmla="*/ 569595 w 1626870"/>
              <a:gd name="connsiteY584" fmla="*/ 799465 h 2074544"/>
              <a:gd name="connsiteX585" fmla="*/ 566420 w 1626870"/>
              <a:gd name="connsiteY585" fmla="*/ 801369 h 2074544"/>
              <a:gd name="connsiteX586" fmla="*/ 563245 w 1626870"/>
              <a:gd name="connsiteY586" fmla="*/ 803909 h 2074544"/>
              <a:gd name="connsiteX587" fmla="*/ 560070 w 1626870"/>
              <a:gd name="connsiteY587" fmla="*/ 805815 h 2074544"/>
              <a:gd name="connsiteX588" fmla="*/ 556260 w 1626870"/>
              <a:gd name="connsiteY588" fmla="*/ 808355 h 2074544"/>
              <a:gd name="connsiteX589" fmla="*/ 558800 w 1626870"/>
              <a:gd name="connsiteY589" fmla="*/ 814705 h 2074544"/>
              <a:gd name="connsiteX590" fmla="*/ 565785 w 1626870"/>
              <a:gd name="connsiteY590" fmla="*/ 822325 h 2074544"/>
              <a:gd name="connsiteX591" fmla="*/ 574675 w 1626870"/>
              <a:gd name="connsiteY591" fmla="*/ 829944 h 2074544"/>
              <a:gd name="connsiteX592" fmla="*/ 583564 w 1626870"/>
              <a:gd name="connsiteY592" fmla="*/ 838834 h 2074544"/>
              <a:gd name="connsiteX593" fmla="*/ 588010 w 1626870"/>
              <a:gd name="connsiteY593" fmla="*/ 846455 h 2074544"/>
              <a:gd name="connsiteX594" fmla="*/ 588645 w 1626870"/>
              <a:gd name="connsiteY594" fmla="*/ 854709 h 2074544"/>
              <a:gd name="connsiteX595" fmla="*/ 580389 w 1626870"/>
              <a:gd name="connsiteY595" fmla="*/ 861059 h 2074544"/>
              <a:gd name="connsiteX596" fmla="*/ 563245 w 1626870"/>
              <a:gd name="connsiteY596" fmla="*/ 868044 h 2074544"/>
              <a:gd name="connsiteX597" fmla="*/ 563879 w 1626870"/>
              <a:gd name="connsiteY597" fmla="*/ 869950 h 2074544"/>
              <a:gd name="connsiteX598" fmla="*/ 567054 w 1626870"/>
              <a:gd name="connsiteY598" fmla="*/ 874394 h 2074544"/>
              <a:gd name="connsiteX599" fmla="*/ 571500 w 1626870"/>
              <a:gd name="connsiteY599" fmla="*/ 879475 h 2074544"/>
              <a:gd name="connsiteX600" fmla="*/ 577214 w 1626870"/>
              <a:gd name="connsiteY600" fmla="*/ 885825 h 2074544"/>
              <a:gd name="connsiteX601" fmla="*/ 582929 w 1626870"/>
              <a:gd name="connsiteY601" fmla="*/ 891540 h 2074544"/>
              <a:gd name="connsiteX602" fmla="*/ 588645 w 1626870"/>
              <a:gd name="connsiteY602" fmla="*/ 897890 h 2074544"/>
              <a:gd name="connsiteX603" fmla="*/ 594360 w 1626870"/>
              <a:gd name="connsiteY603" fmla="*/ 902969 h 2074544"/>
              <a:gd name="connsiteX604" fmla="*/ 598804 w 1626870"/>
              <a:gd name="connsiteY604" fmla="*/ 908050 h 2074544"/>
              <a:gd name="connsiteX605" fmla="*/ 596900 w 1626870"/>
              <a:gd name="connsiteY605" fmla="*/ 910590 h 2074544"/>
              <a:gd name="connsiteX606" fmla="*/ 594360 w 1626870"/>
              <a:gd name="connsiteY606" fmla="*/ 914400 h 2074544"/>
              <a:gd name="connsiteX607" fmla="*/ 590550 w 1626870"/>
              <a:gd name="connsiteY607" fmla="*/ 916305 h 2074544"/>
              <a:gd name="connsiteX608" fmla="*/ 586739 w 1626870"/>
              <a:gd name="connsiteY608" fmla="*/ 918844 h 2074544"/>
              <a:gd name="connsiteX609" fmla="*/ 582295 w 1626870"/>
              <a:gd name="connsiteY609" fmla="*/ 920115 h 2074544"/>
              <a:gd name="connsiteX610" fmla="*/ 577850 w 1626870"/>
              <a:gd name="connsiteY610" fmla="*/ 922019 h 2074544"/>
              <a:gd name="connsiteX611" fmla="*/ 574039 w 1626870"/>
              <a:gd name="connsiteY611" fmla="*/ 923290 h 2074544"/>
              <a:gd name="connsiteX612" fmla="*/ 571500 w 1626870"/>
              <a:gd name="connsiteY612" fmla="*/ 924559 h 2074544"/>
              <a:gd name="connsiteX613" fmla="*/ 572770 w 1626870"/>
              <a:gd name="connsiteY613" fmla="*/ 929005 h 2074544"/>
              <a:gd name="connsiteX614" fmla="*/ 577214 w 1626870"/>
              <a:gd name="connsiteY614" fmla="*/ 933450 h 2074544"/>
              <a:gd name="connsiteX615" fmla="*/ 582295 w 1626870"/>
              <a:gd name="connsiteY615" fmla="*/ 937894 h 2074544"/>
              <a:gd name="connsiteX616" fmla="*/ 588010 w 1626870"/>
              <a:gd name="connsiteY616" fmla="*/ 942975 h 2074544"/>
              <a:gd name="connsiteX617" fmla="*/ 593089 w 1626870"/>
              <a:gd name="connsiteY617" fmla="*/ 948055 h 2074544"/>
              <a:gd name="connsiteX618" fmla="*/ 598170 w 1626870"/>
              <a:gd name="connsiteY618" fmla="*/ 952500 h 2074544"/>
              <a:gd name="connsiteX619" fmla="*/ 601345 w 1626870"/>
              <a:gd name="connsiteY619" fmla="*/ 958215 h 2074544"/>
              <a:gd name="connsiteX620" fmla="*/ 603250 w 1626870"/>
              <a:gd name="connsiteY620" fmla="*/ 964565 h 2074544"/>
              <a:gd name="connsiteX621" fmla="*/ 597535 w 1626870"/>
              <a:gd name="connsiteY621" fmla="*/ 967740 h 2074544"/>
              <a:gd name="connsiteX622" fmla="*/ 592454 w 1626870"/>
              <a:gd name="connsiteY622" fmla="*/ 970280 h 2074544"/>
              <a:gd name="connsiteX623" fmla="*/ 587375 w 1626870"/>
              <a:gd name="connsiteY623" fmla="*/ 972184 h 2074544"/>
              <a:gd name="connsiteX624" fmla="*/ 582295 w 1626870"/>
              <a:gd name="connsiteY624" fmla="*/ 974090 h 2074544"/>
              <a:gd name="connsiteX625" fmla="*/ 576579 w 1626870"/>
              <a:gd name="connsiteY625" fmla="*/ 974725 h 2074544"/>
              <a:gd name="connsiteX626" fmla="*/ 571500 w 1626870"/>
              <a:gd name="connsiteY626" fmla="*/ 975994 h 2074544"/>
              <a:gd name="connsiteX627" fmla="*/ 566420 w 1626870"/>
              <a:gd name="connsiteY627" fmla="*/ 976630 h 2074544"/>
              <a:gd name="connsiteX628" fmla="*/ 561339 w 1626870"/>
              <a:gd name="connsiteY628" fmla="*/ 977265 h 2074544"/>
              <a:gd name="connsiteX629" fmla="*/ 563879 w 1626870"/>
              <a:gd name="connsiteY629" fmla="*/ 981709 h 2074544"/>
              <a:gd name="connsiteX630" fmla="*/ 569595 w 1626870"/>
              <a:gd name="connsiteY630" fmla="*/ 986790 h 2074544"/>
              <a:gd name="connsiteX631" fmla="*/ 576579 w 1626870"/>
              <a:gd name="connsiteY631" fmla="*/ 991869 h 2074544"/>
              <a:gd name="connsiteX632" fmla="*/ 584200 w 1626870"/>
              <a:gd name="connsiteY632" fmla="*/ 996950 h 2074544"/>
              <a:gd name="connsiteX633" fmla="*/ 591185 w 1626870"/>
              <a:gd name="connsiteY633" fmla="*/ 1001394 h 2074544"/>
              <a:gd name="connsiteX634" fmla="*/ 597535 w 1626870"/>
              <a:gd name="connsiteY634" fmla="*/ 1007744 h 2074544"/>
              <a:gd name="connsiteX635" fmla="*/ 601345 w 1626870"/>
              <a:gd name="connsiteY635" fmla="*/ 1014094 h 2074544"/>
              <a:gd name="connsiteX636" fmla="*/ 602614 w 1626870"/>
              <a:gd name="connsiteY636" fmla="*/ 1021715 h 2074544"/>
              <a:gd name="connsiteX637" fmla="*/ 596264 w 1626870"/>
              <a:gd name="connsiteY637" fmla="*/ 1023619 h 2074544"/>
              <a:gd name="connsiteX638" fmla="*/ 591185 w 1626870"/>
              <a:gd name="connsiteY638" fmla="*/ 1026159 h 2074544"/>
              <a:gd name="connsiteX639" fmla="*/ 584835 w 1626870"/>
              <a:gd name="connsiteY639" fmla="*/ 1027430 h 2074544"/>
              <a:gd name="connsiteX640" fmla="*/ 579120 w 1626870"/>
              <a:gd name="connsiteY640" fmla="*/ 1029969 h 2074544"/>
              <a:gd name="connsiteX641" fmla="*/ 574039 w 1626870"/>
              <a:gd name="connsiteY641" fmla="*/ 1029969 h 2074544"/>
              <a:gd name="connsiteX642" fmla="*/ 568325 w 1626870"/>
              <a:gd name="connsiteY642" fmla="*/ 1031875 h 2074544"/>
              <a:gd name="connsiteX643" fmla="*/ 563879 w 1626870"/>
              <a:gd name="connsiteY643" fmla="*/ 1032509 h 2074544"/>
              <a:gd name="connsiteX644" fmla="*/ 558800 w 1626870"/>
              <a:gd name="connsiteY644" fmla="*/ 1034415 h 2074544"/>
              <a:gd name="connsiteX645" fmla="*/ 557529 w 1626870"/>
              <a:gd name="connsiteY645" fmla="*/ 1034415 h 2074544"/>
              <a:gd name="connsiteX646" fmla="*/ 557529 w 1626870"/>
              <a:gd name="connsiteY646" fmla="*/ 1036955 h 2074544"/>
              <a:gd name="connsiteX647" fmla="*/ 563879 w 1626870"/>
              <a:gd name="connsiteY647" fmla="*/ 1042034 h 2074544"/>
              <a:gd name="connsiteX648" fmla="*/ 572135 w 1626870"/>
              <a:gd name="connsiteY648" fmla="*/ 1047750 h 2074544"/>
              <a:gd name="connsiteX649" fmla="*/ 579754 w 1626870"/>
              <a:gd name="connsiteY649" fmla="*/ 1054734 h 2074544"/>
              <a:gd name="connsiteX650" fmla="*/ 587375 w 1626870"/>
              <a:gd name="connsiteY650" fmla="*/ 1061084 h 2074544"/>
              <a:gd name="connsiteX651" fmla="*/ 591185 w 1626870"/>
              <a:gd name="connsiteY651" fmla="*/ 1067434 h 2074544"/>
              <a:gd name="connsiteX652" fmla="*/ 591185 w 1626870"/>
              <a:gd name="connsiteY652" fmla="*/ 1074419 h 2074544"/>
              <a:gd name="connsiteX653" fmla="*/ 586739 w 1626870"/>
              <a:gd name="connsiteY653" fmla="*/ 1080134 h 2074544"/>
              <a:gd name="connsiteX654" fmla="*/ 575945 w 1626870"/>
              <a:gd name="connsiteY654" fmla="*/ 1086484 h 2074544"/>
              <a:gd name="connsiteX655" fmla="*/ 575945 w 1626870"/>
              <a:gd name="connsiteY655" fmla="*/ 1088390 h 2074544"/>
              <a:gd name="connsiteX656" fmla="*/ 575945 w 1626870"/>
              <a:gd name="connsiteY656" fmla="*/ 1090930 h 2074544"/>
              <a:gd name="connsiteX657" fmla="*/ 578485 w 1626870"/>
              <a:gd name="connsiteY657" fmla="*/ 1091565 h 2074544"/>
              <a:gd name="connsiteX658" fmla="*/ 581660 w 1626870"/>
              <a:gd name="connsiteY658" fmla="*/ 1093469 h 2074544"/>
              <a:gd name="connsiteX659" fmla="*/ 584835 w 1626870"/>
              <a:gd name="connsiteY659" fmla="*/ 1096009 h 2074544"/>
              <a:gd name="connsiteX660" fmla="*/ 589279 w 1626870"/>
              <a:gd name="connsiteY660" fmla="*/ 1099819 h 2074544"/>
              <a:gd name="connsiteX661" fmla="*/ 593089 w 1626870"/>
              <a:gd name="connsiteY661" fmla="*/ 1102994 h 2074544"/>
              <a:gd name="connsiteX662" fmla="*/ 597535 w 1626870"/>
              <a:gd name="connsiteY662" fmla="*/ 1106169 h 2074544"/>
              <a:gd name="connsiteX663" fmla="*/ 600710 w 1626870"/>
              <a:gd name="connsiteY663" fmla="*/ 1109344 h 2074544"/>
              <a:gd name="connsiteX664" fmla="*/ 604520 w 1626870"/>
              <a:gd name="connsiteY664" fmla="*/ 1112519 h 2074544"/>
              <a:gd name="connsiteX665" fmla="*/ 606425 w 1626870"/>
              <a:gd name="connsiteY665" fmla="*/ 1117600 h 2074544"/>
              <a:gd name="connsiteX666" fmla="*/ 604520 w 1626870"/>
              <a:gd name="connsiteY666" fmla="*/ 1122680 h 2074544"/>
              <a:gd name="connsiteX667" fmla="*/ 600710 w 1626870"/>
              <a:gd name="connsiteY667" fmla="*/ 1126490 h 2074544"/>
              <a:gd name="connsiteX668" fmla="*/ 596264 w 1626870"/>
              <a:gd name="connsiteY668" fmla="*/ 1130300 h 2074544"/>
              <a:gd name="connsiteX669" fmla="*/ 590550 w 1626870"/>
              <a:gd name="connsiteY669" fmla="*/ 1132840 h 2074544"/>
              <a:gd name="connsiteX670" fmla="*/ 585470 w 1626870"/>
              <a:gd name="connsiteY670" fmla="*/ 1136015 h 2074544"/>
              <a:gd name="connsiteX671" fmla="*/ 581660 w 1626870"/>
              <a:gd name="connsiteY671" fmla="*/ 1139190 h 2074544"/>
              <a:gd name="connsiteX672" fmla="*/ 579754 w 1626870"/>
              <a:gd name="connsiteY672" fmla="*/ 1143634 h 2074544"/>
              <a:gd name="connsiteX673" fmla="*/ 583564 w 1626870"/>
              <a:gd name="connsiteY673" fmla="*/ 1145540 h 2074544"/>
              <a:gd name="connsiteX674" fmla="*/ 587375 w 1626870"/>
              <a:gd name="connsiteY674" fmla="*/ 1148080 h 2074544"/>
              <a:gd name="connsiteX675" fmla="*/ 591185 w 1626870"/>
              <a:gd name="connsiteY675" fmla="*/ 1149984 h 2074544"/>
              <a:gd name="connsiteX676" fmla="*/ 594995 w 1626870"/>
              <a:gd name="connsiteY676" fmla="*/ 1153159 h 2074544"/>
              <a:gd name="connsiteX677" fmla="*/ 598804 w 1626870"/>
              <a:gd name="connsiteY677" fmla="*/ 1155065 h 2074544"/>
              <a:gd name="connsiteX678" fmla="*/ 602614 w 1626870"/>
              <a:gd name="connsiteY678" fmla="*/ 1157605 h 2074544"/>
              <a:gd name="connsiteX679" fmla="*/ 606425 w 1626870"/>
              <a:gd name="connsiteY679" fmla="*/ 1160144 h 2074544"/>
              <a:gd name="connsiteX680" fmla="*/ 610870 w 1626870"/>
              <a:gd name="connsiteY680" fmla="*/ 1163319 h 2074544"/>
              <a:gd name="connsiteX681" fmla="*/ 610870 w 1626870"/>
              <a:gd name="connsiteY681" fmla="*/ 1166494 h 2074544"/>
              <a:gd name="connsiteX682" fmla="*/ 610870 w 1626870"/>
              <a:gd name="connsiteY682" fmla="*/ 1170305 h 2074544"/>
              <a:gd name="connsiteX683" fmla="*/ 607060 w 1626870"/>
              <a:gd name="connsiteY683" fmla="*/ 1171575 h 2074544"/>
              <a:gd name="connsiteX684" fmla="*/ 603250 w 1626870"/>
              <a:gd name="connsiteY684" fmla="*/ 1173480 h 2074544"/>
              <a:gd name="connsiteX685" fmla="*/ 600075 w 1626870"/>
              <a:gd name="connsiteY685" fmla="*/ 1174750 h 2074544"/>
              <a:gd name="connsiteX686" fmla="*/ 596900 w 1626870"/>
              <a:gd name="connsiteY686" fmla="*/ 1177290 h 2074544"/>
              <a:gd name="connsiteX687" fmla="*/ 593089 w 1626870"/>
              <a:gd name="connsiteY687" fmla="*/ 1177925 h 2074544"/>
              <a:gd name="connsiteX688" fmla="*/ 589279 w 1626870"/>
              <a:gd name="connsiteY688" fmla="*/ 1179830 h 2074544"/>
              <a:gd name="connsiteX689" fmla="*/ 585470 w 1626870"/>
              <a:gd name="connsiteY689" fmla="*/ 1181734 h 2074544"/>
              <a:gd name="connsiteX690" fmla="*/ 582295 w 1626870"/>
              <a:gd name="connsiteY690" fmla="*/ 1183005 h 2074544"/>
              <a:gd name="connsiteX691" fmla="*/ 583564 w 1626870"/>
              <a:gd name="connsiteY691" fmla="*/ 1193800 h 2074544"/>
              <a:gd name="connsiteX692" fmla="*/ 584835 w 1626870"/>
              <a:gd name="connsiteY692" fmla="*/ 1207769 h 2074544"/>
              <a:gd name="connsiteX693" fmla="*/ 586104 w 1626870"/>
              <a:gd name="connsiteY693" fmla="*/ 1223644 h 2074544"/>
              <a:gd name="connsiteX694" fmla="*/ 587375 w 1626870"/>
              <a:gd name="connsiteY694" fmla="*/ 1240155 h 2074544"/>
              <a:gd name="connsiteX695" fmla="*/ 588010 w 1626870"/>
              <a:gd name="connsiteY695" fmla="*/ 1256665 h 2074544"/>
              <a:gd name="connsiteX696" fmla="*/ 587375 w 1626870"/>
              <a:gd name="connsiteY696" fmla="*/ 1272540 h 2074544"/>
              <a:gd name="connsiteX697" fmla="*/ 585470 w 1626870"/>
              <a:gd name="connsiteY697" fmla="*/ 1285240 h 2074544"/>
              <a:gd name="connsiteX698" fmla="*/ 582295 w 1626870"/>
              <a:gd name="connsiteY698" fmla="*/ 1294765 h 2074544"/>
              <a:gd name="connsiteX699" fmla="*/ 582295 w 1626870"/>
              <a:gd name="connsiteY699" fmla="*/ 1297305 h 2074544"/>
              <a:gd name="connsiteX700" fmla="*/ 582929 w 1626870"/>
              <a:gd name="connsiteY700" fmla="*/ 1300480 h 2074544"/>
              <a:gd name="connsiteX701" fmla="*/ 588010 w 1626870"/>
              <a:gd name="connsiteY701" fmla="*/ 1300480 h 2074544"/>
              <a:gd name="connsiteX702" fmla="*/ 593089 w 1626870"/>
              <a:gd name="connsiteY702" fmla="*/ 1301115 h 2074544"/>
              <a:gd name="connsiteX703" fmla="*/ 596900 w 1626870"/>
              <a:gd name="connsiteY703" fmla="*/ 1275080 h 2074544"/>
              <a:gd name="connsiteX704" fmla="*/ 604520 w 1626870"/>
              <a:gd name="connsiteY704" fmla="*/ 1252219 h 2074544"/>
              <a:gd name="connsiteX705" fmla="*/ 614679 w 1626870"/>
              <a:gd name="connsiteY705" fmla="*/ 1229994 h 2074544"/>
              <a:gd name="connsiteX706" fmla="*/ 626745 w 1626870"/>
              <a:gd name="connsiteY706" fmla="*/ 1210309 h 2074544"/>
              <a:gd name="connsiteX707" fmla="*/ 638175 w 1626870"/>
              <a:gd name="connsiteY707" fmla="*/ 1189990 h 2074544"/>
              <a:gd name="connsiteX708" fmla="*/ 650875 w 1626870"/>
              <a:gd name="connsiteY708" fmla="*/ 1170305 h 2074544"/>
              <a:gd name="connsiteX709" fmla="*/ 661670 w 1626870"/>
              <a:gd name="connsiteY709" fmla="*/ 1148715 h 2074544"/>
              <a:gd name="connsiteX710" fmla="*/ 670559 w 1626870"/>
              <a:gd name="connsiteY710" fmla="*/ 1125855 h 2074544"/>
              <a:gd name="connsiteX711" fmla="*/ 675640 w 1626870"/>
              <a:gd name="connsiteY711" fmla="*/ 1100455 h 2074544"/>
              <a:gd name="connsiteX712" fmla="*/ 681990 w 1626870"/>
              <a:gd name="connsiteY712" fmla="*/ 1077594 h 2074544"/>
              <a:gd name="connsiteX713" fmla="*/ 688975 w 1626870"/>
              <a:gd name="connsiteY713" fmla="*/ 1055369 h 2074544"/>
              <a:gd name="connsiteX714" fmla="*/ 697229 w 1626870"/>
              <a:gd name="connsiteY714" fmla="*/ 1035050 h 2074544"/>
              <a:gd name="connsiteX715" fmla="*/ 707390 w 1626870"/>
              <a:gd name="connsiteY715" fmla="*/ 1014730 h 2074544"/>
              <a:gd name="connsiteX716" fmla="*/ 719454 w 1626870"/>
              <a:gd name="connsiteY716" fmla="*/ 996315 h 2074544"/>
              <a:gd name="connsiteX717" fmla="*/ 733425 w 1626870"/>
              <a:gd name="connsiteY717" fmla="*/ 977900 h 2074544"/>
              <a:gd name="connsiteX718" fmla="*/ 751204 w 1626870"/>
              <a:gd name="connsiteY718" fmla="*/ 960119 h 2074544"/>
              <a:gd name="connsiteX719" fmla="*/ 750570 w 1626870"/>
              <a:gd name="connsiteY719" fmla="*/ 956309 h 2074544"/>
              <a:gd name="connsiteX720" fmla="*/ 749300 w 1626870"/>
              <a:gd name="connsiteY720" fmla="*/ 951865 h 2074544"/>
              <a:gd name="connsiteX721" fmla="*/ 748029 w 1626870"/>
              <a:gd name="connsiteY721" fmla="*/ 948690 h 2074544"/>
              <a:gd name="connsiteX722" fmla="*/ 746759 w 1626870"/>
              <a:gd name="connsiteY722" fmla="*/ 945515 h 2074544"/>
              <a:gd name="connsiteX723" fmla="*/ 742950 w 1626870"/>
              <a:gd name="connsiteY723" fmla="*/ 939800 h 2074544"/>
              <a:gd name="connsiteX724" fmla="*/ 741045 w 1626870"/>
              <a:gd name="connsiteY724" fmla="*/ 934084 h 2074544"/>
              <a:gd name="connsiteX725" fmla="*/ 740409 w 1626870"/>
              <a:gd name="connsiteY725" fmla="*/ 920750 h 2074544"/>
              <a:gd name="connsiteX726" fmla="*/ 739775 w 1626870"/>
              <a:gd name="connsiteY726" fmla="*/ 909319 h 2074544"/>
              <a:gd name="connsiteX727" fmla="*/ 737234 w 1626870"/>
              <a:gd name="connsiteY727" fmla="*/ 898525 h 2074544"/>
              <a:gd name="connsiteX728" fmla="*/ 735965 w 1626870"/>
              <a:gd name="connsiteY728" fmla="*/ 888365 h 2074544"/>
              <a:gd name="connsiteX729" fmla="*/ 732790 w 1626870"/>
              <a:gd name="connsiteY729" fmla="*/ 878205 h 2074544"/>
              <a:gd name="connsiteX730" fmla="*/ 731520 w 1626870"/>
              <a:gd name="connsiteY730" fmla="*/ 868680 h 2074544"/>
              <a:gd name="connsiteX731" fmla="*/ 730250 w 1626870"/>
              <a:gd name="connsiteY731" fmla="*/ 858519 h 2074544"/>
              <a:gd name="connsiteX732" fmla="*/ 730884 w 1626870"/>
              <a:gd name="connsiteY732" fmla="*/ 848994 h 2074544"/>
              <a:gd name="connsiteX733" fmla="*/ 733425 w 1626870"/>
              <a:gd name="connsiteY733" fmla="*/ 847090 h 2074544"/>
              <a:gd name="connsiteX734" fmla="*/ 736600 w 1626870"/>
              <a:gd name="connsiteY734" fmla="*/ 845819 h 2074544"/>
              <a:gd name="connsiteX735" fmla="*/ 740409 w 1626870"/>
              <a:gd name="connsiteY735" fmla="*/ 845184 h 2074544"/>
              <a:gd name="connsiteX736" fmla="*/ 744220 w 1626870"/>
              <a:gd name="connsiteY736" fmla="*/ 845184 h 2074544"/>
              <a:gd name="connsiteX737" fmla="*/ 748029 w 1626870"/>
              <a:gd name="connsiteY737" fmla="*/ 845184 h 2074544"/>
              <a:gd name="connsiteX738" fmla="*/ 752475 w 1626870"/>
              <a:gd name="connsiteY738" fmla="*/ 845184 h 2074544"/>
              <a:gd name="connsiteX739" fmla="*/ 756920 w 1626870"/>
              <a:gd name="connsiteY739" fmla="*/ 845819 h 2074544"/>
              <a:gd name="connsiteX740" fmla="*/ 762000 w 1626870"/>
              <a:gd name="connsiteY740" fmla="*/ 846455 h 2074544"/>
              <a:gd name="connsiteX741" fmla="*/ 763904 w 1626870"/>
              <a:gd name="connsiteY741" fmla="*/ 849630 h 2074544"/>
              <a:gd name="connsiteX742" fmla="*/ 766445 w 1626870"/>
              <a:gd name="connsiteY742" fmla="*/ 854075 h 2074544"/>
              <a:gd name="connsiteX743" fmla="*/ 767715 w 1626870"/>
              <a:gd name="connsiteY743" fmla="*/ 859155 h 2074544"/>
              <a:gd name="connsiteX744" fmla="*/ 768984 w 1626870"/>
              <a:gd name="connsiteY744" fmla="*/ 864234 h 2074544"/>
              <a:gd name="connsiteX745" fmla="*/ 769620 w 1626870"/>
              <a:gd name="connsiteY745" fmla="*/ 869315 h 2074544"/>
              <a:gd name="connsiteX746" fmla="*/ 771525 w 1626870"/>
              <a:gd name="connsiteY746" fmla="*/ 874394 h 2074544"/>
              <a:gd name="connsiteX747" fmla="*/ 772795 w 1626870"/>
              <a:gd name="connsiteY747" fmla="*/ 880109 h 2074544"/>
              <a:gd name="connsiteX748" fmla="*/ 775334 w 1626870"/>
              <a:gd name="connsiteY748" fmla="*/ 885825 h 2074544"/>
              <a:gd name="connsiteX749" fmla="*/ 776604 w 1626870"/>
              <a:gd name="connsiteY749" fmla="*/ 885825 h 2074544"/>
              <a:gd name="connsiteX750" fmla="*/ 778509 w 1626870"/>
              <a:gd name="connsiteY750" fmla="*/ 885825 h 2074544"/>
              <a:gd name="connsiteX751" fmla="*/ 778509 w 1626870"/>
              <a:gd name="connsiteY751" fmla="*/ 873759 h 2074544"/>
              <a:gd name="connsiteX752" fmla="*/ 779779 w 1626870"/>
              <a:gd name="connsiteY752" fmla="*/ 863600 h 2074544"/>
              <a:gd name="connsiteX753" fmla="*/ 780415 w 1626870"/>
              <a:gd name="connsiteY753" fmla="*/ 853440 h 2074544"/>
              <a:gd name="connsiteX754" fmla="*/ 782320 w 1626870"/>
              <a:gd name="connsiteY754" fmla="*/ 844550 h 2074544"/>
              <a:gd name="connsiteX755" fmla="*/ 783590 w 1626870"/>
              <a:gd name="connsiteY755" fmla="*/ 834390 h 2074544"/>
              <a:gd name="connsiteX756" fmla="*/ 784859 w 1626870"/>
              <a:gd name="connsiteY756" fmla="*/ 824865 h 2074544"/>
              <a:gd name="connsiteX757" fmla="*/ 787400 w 1626870"/>
              <a:gd name="connsiteY757" fmla="*/ 814705 h 2074544"/>
              <a:gd name="connsiteX758" fmla="*/ 789940 w 1626870"/>
              <a:gd name="connsiteY758" fmla="*/ 804544 h 2074544"/>
              <a:gd name="connsiteX759" fmla="*/ 785495 w 1626870"/>
              <a:gd name="connsiteY759" fmla="*/ 805180 h 2074544"/>
              <a:gd name="connsiteX760" fmla="*/ 782954 w 1626870"/>
              <a:gd name="connsiteY760" fmla="*/ 806450 h 2074544"/>
              <a:gd name="connsiteX761" fmla="*/ 780415 w 1626870"/>
              <a:gd name="connsiteY761" fmla="*/ 807719 h 2074544"/>
              <a:gd name="connsiteX762" fmla="*/ 778509 w 1626870"/>
              <a:gd name="connsiteY762" fmla="*/ 810259 h 2074544"/>
              <a:gd name="connsiteX763" fmla="*/ 767079 w 1626870"/>
              <a:gd name="connsiteY763" fmla="*/ 807719 h 2074544"/>
              <a:gd name="connsiteX764" fmla="*/ 760729 w 1626870"/>
              <a:gd name="connsiteY764" fmla="*/ 801369 h 2074544"/>
              <a:gd name="connsiteX765" fmla="*/ 758190 w 1626870"/>
              <a:gd name="connsiteY765" fmla="*/ 792480 h 2074544"/>
              <a:gd name="connsiteX766" fmla="*/ 758190 w 1626870"/>
              <a:gd name="connsiteY766" fmla="*/ 782319 h 2074544"/>
              <a:gd name="connsiteX767" fmla="*/ 759459 w 1626870"/>
              <a:gd name="connsiteY767" fmla="*/ 770890 h 2074544"/>
              <a:gd name="connsiteX768" fmla="*/ 762000 w 1626870"/>
              <a:gd name="connsiteY768" fmla="*/ 760730 h 2074544"/>
              <a:gd name="connsiteX769" fmla="*/ 763904 w 1626870"/>
              <a:gd name="connsiteY769" fmla="*/ 751205 h 2074544"/>
              <a:gd name="connsiteX770" fmla="*/ 764540 w 1626870"/>
              <a:gd name="connsiteY770" fmla="*/ 746125 h 2074544"/>
              <a:gd name="connsiteX771" fmla="*/ 760095 w 1626870"/>
              <a:gd name="connsiteY771" fmla="*/ 746125 h 2074544"/>
              <a:gd name="connsiteX772" fmla="*/ 756284 w 1626870"/>
              <a:gd name="connsiteY772" fmla="*/ 746125 h 2074544"/>
              <a:gd name="connsiteX773" fmla="*/ 751840 w 1626870"/>
              <a:gd name="connsiteY773" fmla="*/ 746125 h 2074544"/>
              <a:gd name="connsiteX774" fmla="*/ 748029 w 1626870"/>
              <a:gd name="connsiteY774" fmla="*/ 746125 h 2074544"/>
              <a:gd name="connsiteX775" fmla="*/ 744220 w 1626870"/>
              <a:gd name="connsiteY775" fmla="*/ 742315 h 2074544"/>
              <a:gd name="connsiteX776" fmla="*/ 742950 w 1626870"/>
              <a:gd name="connsiteY776" fmla="*/ 740409 h 2074544"/>
              <a:gd name="connsiteX777" fmla="*/ 741679 w 1626870"/>
              <a:gd name="connsiteY777" fmla="*/ 737869 h 2074544"/>
              <a:gd name="connsiteX778" fmla="*/ 740409 w 1626870"/>
              <a:gd name="connsiteY778" fmla="*/ 736600 h 2074544"/>
              <a:gd name="connsiteX779" fmla="*/ 745490 w 1626870"/>
              <a:gd name="connsiteY779" fmla="*/ 727075 h 2074544"/>
              <a:gd name="connsiteX780" fmla="*/ 751840 w 1626870"/>
              <a:gd name="connsiteY780" fmla="*/ 720090 h 2074544"/>
              <a:gd name="connsiteX781" fmla="*/ 758825 w 1626870"/>
              <a:gd name="connsiteY781" fmla="*/ 713105 h 2074544"/>
              <a:gd name="connsiteX782" fmla="*/ 766445 w 1626870"/>
              <a:gd name="connsiteY782" fmla="*/ 708659 h 2074544"/>
              <a:gd name="connsiteX783" fmla="*/ 773429 w 1626870"/>
              <a:gd name="connsiteY783" fmla="*/ 702944 h 2074544"/>
              <a:gd name="connsiteX784" fmla="*/ 781050 w 1626870"/>
              <a:gd name="connsiteY784" fmla="*/ 697230 h 2074544"/>
              <a:gd name="connsiteX785" fmla="*/ 788034 w 1626870"/>
              <a:gd name="connsiteY785" fmla="*/ 691515 h 2074544"/>
              <a:gd name="connsiteX786" fmla="*/ 795020 w 1626870"/>
              <a:gd name="connsiteY786" fmla="*/ 684530 h 2074544"/>
              <a:gd name="connsiteX787" fmla="*/ 798829 w 1626870"/>
              <a:gd name="connsiteY787" fmla="*/ 684530 h 2074544"/>
              <a:gd name="connsiteX788" fmla="*/ 803275 w 1626870"/>
              <a:gd name="connsiteY788" fmla="*/ 684530 h 2074544"/>
              <a:gd name="connsiteX789" fmla="*/ 808354 w 1626870"/>
              <a:gd name="connsiteY789" fmla="*/ 684530 h 2074544"/>
              <a:gd name="connsiteX790" fmla="*/ 813434 w 1626870"/>
              <a:gd name="connsiteY790" fmla="*/ 685165 h 2074544"/>
              <a:gd name="connsiteX791" fmla="*/ 818515 w 1626870"/>
              <a:gd name="connsiteY791" fmla="*/ 684530 h 2074544"/>
              <a:gd name="connsiteX792" fmla="*/ 823595 w 1626870"/>
              <a:gd name="connsiteY792" fmla="*/ 684530 h 2074544"/>
              <a:gd name="connsiteX793" fmla="*/ 828675 w 1626870"/>
              <a:gd name="connsiteY793" fmla="*/ 684530 h 2074544"/>
              <a:gd name="connsiteX794" fmla="*/ 833754 w 1626870"/>
              <a:gd name="connsiteY794" fmla="*/ 683259 h 2074544"/>
              <a:gd name="connsiteX795" fmla="*/ 832484 w 1626870"/>
              <a:gd name="connsiteY795" fmla="*/ 671194 h 2074544"/>
              <a:gd name="connsiteX796" fmla="*/ 829945 w 1626870"/>
              <a:gd name="connsiteY796" fmla="*/ 660400 h 2074544"/>
              <a:gd name="connsiteX797" fmla="*/ 826770 w 1626870"/>
              <a:gd name="connsiteY797" fmla="*/ 651509 h 2074544"/>
              <a:gd name="connsiteX798" fmla="*/ 826770 w 1626870"/>
              <a:gd name="connsiteY798" fmla="*/ 643890 h 2074544"/>
              <a:gd name="connsiteX799" fmla="*/ 827404 w 1626870"/>
              <a:gd name="connsiteY799" fmla="*/ 638809 h 2074544"/>
              <a:gd name="connsiteX800" fmla="*/ 832484 w 1626870"/>
              <a:gd name="connsiteY800" fmla="*/ 636269 h 2074544"/>
              <a:gd name="connsiteX801" fmla="*/ 842009 w 1626870"/>
              <a:gd name="connsiteY801" fmla="*/ 636905 h 2074544"/>
              <a:gd name="connsiteX802" fmla="*/ 857884 w 1626870"/>
              <a:gd name="connsiteY802" fmla="*/ 641350 h 2074544"/>
              <a:gd name="connsiteX803" fmla="*/ 860425 w 1626870"/>
              <a:gd name="connsiteY803" fmla="*/ 640715 h 2074544"/>
              <a:gd name="connsiteX804" fmla="*/ 862965 w 1626870"/>
              <a:gd name="connsiteY804" fmla="*/ 640715 h 2074544"/>
              <a:gd name="connsiteX805" fmla="*/ 865504 w 1626870"/>
              <a:gd name="connsiteY805" fmla="*/ 640080 h 2074544"/>
              <a:gd name="connsiteX806" fmla="*/ 867409 w 1626870"/>
              <a:gd name="connsiteY806" fmla="*/ 640080 h 2074544"/>
              <a:gd name="connsiteX807" fmla="*/ 869315 w 1626870"/>
              <a:gd name="connsiteY807" fmla="*/ 640080 h 2074544"/>
              <a:gd name="connsiteX808" fmla="*/ 871220 w 1626870"/>
              <a:gd name="connsiteY808" fmla="*/ 640080 h 2074544"/>
              <a:gd name="connsiteX809" fmla="*/ 873759 w 1626870"/>
              <a:gd name="connsiteY809" fmla="*/ 640080 h 2074544"/>
              <a:gd name="connsiteX810" fmla="*/ 877570 w 1626870"/>
              <a:gd name="connsiteY810" fmla="*/ 641350 h 2074544"/>
              <a:gd name="connsiteX811" fmla="*/ 877570 w 1626870"/>
              <a:gd name="connsiteY811" fmla="*/ 643890 h 2074544"/>
              <a:gd name="connsiteX812" fmla="*/ 878840 w 1626870"/>
              <a:gd name="connsiteY812" fmla="*/ 647065 h 2074544"/>
              <a:gd name="connsiteX813" fmla="*/ 881379 w 1626870"/>
              <a:gd name="connsiteY813" fmla="*/ 645794 h 2074544"/>
              <a:gd name="connsiteX814" fmla="*/ 884554 w 1626870"/>
              <a:gd name="connsiteY814" fmla="*/ 645794 h 2074544"/>
              <a:gd name="connsiteX815" fmla="*/ 885190 w 1626870"/>
              <a:gd name="connsiteY815" fmla="*/ 627380 h 2074544"/>
              <a:gd name="connsiteX816" fmla="*/ 887095 w 1626870"/>
              <a:gd name="connsiteY816" fmla="*/ 617855 h 2074544"/>
              <a:gd name="connsiteX817" fmla="*/ 889634 w 1626870"/>
              <a:gd name="connsiteY817" fmla="*/ 613409 h 2074544"/>
              <a:gd name="connsiteX818" fmla="*/ 893445 w 1626870"/>
              <a:gd name="connsiteY818" fmla="*/ 614680 h 2074544"/>
              <a:gd name="connsiteX819" fmla="*/ 897254 w 1626870"/>
              <a:gd name="connsiteY819" fmla="*/ 617855 h 2074544"/>
              <a:gd name="connsiteX820" fmla="*/ 902334 w 1626870"/>
              <a:gd name="connsiteY820" fmla="*/ 621665 h 2074544"/>
              <a:gd name="connsiteX821" fmla="*/ 907415 w 1626870"/>
              <a:gd name="connsiteY821" fmla="*/ 624840 h 2074544"/>
              <a:gd name="connsiteX822" fmla="*/ 913765 w 1626870"/>
              <a:gd name="connsiteY822" fmla="*/ 625475 h 2074544"/>
              <a:gd name="connsiteX823" fmla="*/ 920750 w 1626870"/>
              <a:gd name="connsiteY823" fmla="*/ 614044 h 2074544"/>
              <a:gd name="connsiteX824" fmla="*/ 930909 w 1626870"/>
              <a:gd name="connsiteY824" fmla="*/ 614044 h 2074544"/>
              <a:gd name="connsiteX825" fmla="*/ 944245 w 1626870"/>
              <a:gd name="connsiteY825" fmla="*/ 622300 h 2074544"/>
              <a:gd name="connsiteX826" fmla="*/ 958850 w 1626870"/>
              <a:gd name="connsiteY826" fmla="*/ 636905 h 2074544"/>
              <a:gd name="connsiteX827" fmla="*/ 972820 w 1626870"/>
              <a:gd name="connsiteY827" fmla="*/ 654050 h 2074544"/>
              <a:gd name="connsiteX828" fmla="*/ 986790 w 1626870"/>
              <a:gd name="connsiteY828" fmla="*/ 671194 h 2074544"/>
              <a:gd name="connsiteX829" fmla="*/ 997584 w 1626870"/>
              <a:gd name="connsiteY829" fmla="*/ 684530 h 2074544"/>
              <a:gd name="connsiteX830" fmla="*/ 1005840 w 1626870"/>
              <a:gd name="connsiteY830" fmla="*/ 692784 h 2074544"/>
              <a:gd name="connsiteX831" fmla="*/ 1010284 w 1626870"/>
              <a:gd name="connsiteY831" fmla="*/ 694690 h 2074544"/>
              <a:gd name="connsiteX832" fmla="*/ 1016634 w 1626870"/>
              <a:gd name="connsiteY832" fmla="*/ 696594 h 2074544"/>
              <a:gd name="connsiteX833" fmla="*/ 1022984 w 1626870"/>
              <a:gd name="connsiteY833" fmla="*/ 698500 h 2074544"/>
              <a:gd name="connsiteX834" fmla="*/ 1029970 w 1626870"/>
              <a:gd name="connsiteY834" fmla="*/ 701675 h 2074544"/>
              <a:gd name="connsiteX835" fmla="*/ 1035684 w 1626870"/>
              <a:gd name="connsiteY835" fmla="*/ 704850 h 2074544"/>
              <a:gd name="connsiteX836" fmla="*/ 1042670 w 1626870"/>
              <a:gd name="connsiteY836" fmla="*/ 709294 h 2074544"/>
              <a:gd name="connsiteX837" fmla="*/ 1047115 w 1626870"/>
              <a:gd name="connsiteY837" fmla="*/ 713105 h 2074544"/>
              <a:gd name="connsiteX838" fmla="*/ 1052195 w 1626870"/>
              <a:gd name="connsiteY838" fmla="*/ 718819 h 2074544"/>
              <a:gd name="connsiteX839" fmla="*/ 1051559 w 1626870"/>
              <a:gd name="connsiteY839" fmla="*/ 725805 h 2074544"/>
              <a:gd name="connsiteX840" fmla="*/ 1053465 w 1626870"/>
              <a:gd name="connsiteY840" fmla="*/ 732790 h 2074544"/>
              <a:gd name="connsiteX841" fmla="*/ 1054734 w 1626870"/>
              <a:gd name="connsiteY841" fmla="*/ 738505 h 2074544"/>
              <a:gd name="connsiteX842" fmla="*/ 1057909 w 1626870"/>
              <a:gd name="connsiteY842" fmla="*/ 744855 h 2074544"/>
              <a:gd name="connsiteX843" fmla="*/ 1060450 w 1626870"/>
              <a:gd name="connsiteY843" fmla="*/ 750569 h 2074544"/>
              <a:gd name="connsiteX844" fmla="*/ 1062990 w 1626870"/>
              <a:gd name="connsiteY844" fmla="*/ 756919 h 2074544"/>
              <a:gd name="connsiteX845" fmla="*/ 1066165 w 1626870"/>
              <a:gd name="connsiteY845" fmla="*/ 763269 h 2074544"/>
              <a:gd name="connsiteX846" fmla="*/ 1068070 w 1626870"/>
              <a:gd name="connsiteY846" fmla="*/ 772159 h 2074544"/>
              <a:gd name="connsiteX847" fmla="*/ 1062990 w 1626870"/>
              <a:gd name="connsiteY847" fmla="*/ 775969 h 2074544"/>
              <a:gd name="connsiteX848" fmla="*/ 1058545 w 1626870"/>
              <a:gd name="connsiteY848" fmla="*/ 779144 h 2074544"/>
              <a:gd name="connsiteX849" fmla="*/ 1054100 w 1626870"/>
              <a:gd name="connsiteY849" fmla="*/ 780415 h 2074544"/>
              <a:gd name="connsiteX850" fmla="*/ 1050290 w 1626870"/>
              <a:gd name="connsiteY850" fmla="*/ 781684 h 2074544"/>
              <a:gd name="connsiteX851" fmla="*/ 1045209 w 1626870"/>
              <a:gd name="connsiteY851" fmla="*/ 781050 h 2074544"/>
              <a:gd name="connsiteX852" fmla="*/ 1040129 w 1626870"/>
              <a:gd name="connsiteY852" fmla="*/ 781050 h 2074544"/>
              <a:gd name="connsiteX853" fmla="*/ 1034415 w 1626870"/>
              <a:gd name="connsiteY853" fmla="*/ 781050 h 2074544"/>
              <a:gd name="connsiteX854" fmla="*/ 1028700 w 1626870"/>
              <a:gd name="connsiteY854" fmla="*/ 781684 h 2074544"/>
              <a:gd name="connsiteX855" fmla="*/ 1026795 w 1626870"/>
              <a:gd name="connsiteY855" fmla="*/ 788034 h 2074544"/>
              <a:gd name="connsiteX856" fmla="*/ 1026159 w 1626870"/>
              <a:gd name="connsiteY856" fmla="*/ 793750 h 2074544"/>
              <a:gd name="connsiteX857" fmla="*/ 1024254 w 1626870"/>
              <a:gd name="connsiteY857" fmla="*/ 798194 h 2074544"/>
              <a:gd name="connsiteX858" fmla="*/ 1022984 w 1626870"/>
              <a:gd name="connsiteY858" fmla="*/ 801369 h 2074544"/>
              <a:gd name="connsiteX859" fmla="*/ 1020445 w 1626870"/>
              <a:gd name="connsiteY859" fmla="*/ 803275 h 2074544"/>
              <a:gd name="connsiteX860" fmla="*/ 1017904 w 1626870"/>
              <a:gd name="connsiteY860" fmla="*/ 803909 h 2074544"/>
              <a:gd name="connsiteX861" fmla="*/ 1013459 w 1626870"/>
              <a:gd name="connsiteY861" fmla="*/ 803909 h 2074544"/>
              <a:gd name="connsiteX862" fmla="*/ 1008379 w 1626870"/>
              <a:gd name="connsiteY862" fmla="*/ 803909 h 2074544"/>
              <a:gd name="connsiteX863" fmla="*/ 1008379 w 1626870"/>
              <a:gd name="connsiteY863" fmla="*/ 805180 h 2074544"/>
              <a:gd name="connsiteX864" fmla="*/ 1009015 w 1626870"/>
              <a:gd name="connsiteY864" fmla="*/ 807719 h 2074544"/>
              <a:gd name="connsiteX865" fmla="*/ 1010284 w 1626870"/>
              <a:gd name="connsiteY865" fmla="*/ 810259 h 2074544"/>
              <a:gd name="connsiteX866" fmla="*/ 1011554 w 1626870"/>
              <a:gd name="connsiteY866" fmla="*/ 813434 h 2074544"/>
              <a:gd name="connsiteX867" fmla="*/ 1013459 w 1626870"/>
              <a:gd name="connsiteY867" fmla="*/ 815975 h 2074544"/>
              <a:gd name="connsiteX868" fmla="*/ 1014729 w 1626870"/>
              <a:gd name="connsiteY868" fmla="*/ 819784 h 2074544"/>
              <a:gd name="connsiteX869" fmla="*/ 1016634 w 1626870"/>
              <a:gd name="connsiteY869" fmla="*/ 822959 h 2074544"/>
              <a:gd name="connsiteX870" fmla="*/ 1018540 w 1626870"/>
              <a:gd name="connsiteY870" fmla="*/ 826134 h 2074544"/>
              <a:gd name="connsiteX871" fmla="*/ 1018540 w 1626870"/>
              <a:gd name="connsiteY871" fmla="*/ 830580 h 2074544"/>
              <a:gd name="connsiteX872" fmla="*/ 1019175 w 1626870"/>
              <a:gd name="connsiteY872" fmla="*/ 836930 h 2074544"/>
              <a:gd name="connsiteX873" fmla="*/ 1019175 w 1626870"/>
              <a:gd name="connsiteY873" fmla="*/ 843280 h 2074544"/>
              <a:gd name="connsiteX874" fmla="*/ 1020445 w 1626870"/>
              <a:gd name="connsiteY874" fmla="*/ 850265 h 2074544"/>
              <a:gd name="connsiteX875" fmla="*/ 1021079 w 1626870"/>
              <a:gd name="connsiteY875" fmla="*/ 856615 h 2074544"/>
              <a:gd name="connsiteX876" fmla="*/ 1021715 w 1626870"/>
              <a:gd name="connsiteY876" fmla="*/ 862965 h 2074544"/>
              <a:gd name="connsiteX877" fmla="*/ 1022350 w 1626870"/>
              <a:gd name="connsiteY877" fmla="*/ 868044 h 2074544"/>
              <a:gd name="connsiteX878" fmla="*/ 1022984 w 1626870"/>
              <a:gd name="connsiteY878" fmla="*/ 871855 h 2074544"/>
              <a:gd name="connsiteX879" fmla="*/ 1026159 w 1626870"/>
              <a:gd name="connsiteY879" fmla="*/ 866140 h 2074544"/>
              <a:gd name="connsiteX880" fmla="*/ 1028065 w 1626870"/>
              <a:gd name="connsiteY880" fmla="*/ 861059 h 2074544"/>
              <a:gd name="connsiteX881" fmla="*/ 1029970 w 1626870"/>
              <a:gd name="connsiteY881" fmla="*/ 854709 h 2074544"/>
              <a:gd name="connsiteX882" fmla="*/ 1031875 w 1626870"/>
              <a:gd name="connsiteY882" fmla="*/ 848994 h 2074544"/>
              <a:gd name="connsiteX883" fmla="*/ 1033779 w 1626870"/>
              <a:gd name="connsiteY883" fmla="*/ 842644 h 2074544"/>
              <a:gd name="connsiteX884" fmla="*/ 1035050 w 1626870"/>
              <a:gd name="connsiteY884" fmla="*/ 836930 h 2074544"/>
              <a:gd name="connsiteX885" fmla="*/ 1038225 w 1626870"/>
              <a:gd name="connsiteY885" fmla="*/ 832484 h 2074544"/>
              <a:gd name="connsiteX886" fmla="*/ 1042670 w 1626870"/>
              <a:gd name="connsiteY886" fmla="*/ 828675 h 2074544"/>
              <a:gd name="connsiteX887" fmla="*/ 1066165 w 1626870"/>
              <a:gd name="connsiteY887" fmla="*/ 829309 h 2074544"/>
              <a:gd name="connsiteX888" fmla="*/ 1079500 w 1626870"/>
              <a:gd name="connsiteY888" fmla="*/ 834390 h 2074544"/>
              <a:gd name="connsiteX889" fmla="*/ 1084579 w 1626870"/>
              <a:gd name="connsiteY889" fmla="*/ 842009 h 2074544"/>
              <a:gd name="connsiteX890" fmla="*/ 1084579 w 1626870"/>
              <a:gd name="connsiteY890" fmla="*/ 852169 h 2074544"/>
              <a:gd name="connsiteX891" fmla="*/ 1079500 w 1626870"/>
              <a:gd name="connsiteY891" fmla="*/ 862965 h 2074544"/>
              <a:gd name="connsiteX892" fmla="*/ 1073784 w 1626870"/>
              <a:gd name="connsiteY892" fmla="*/ 875665 h 2074544"/>
              <a:gd name="connsiteX893" fmla="*/ 1068704 w 1626870"/>
              <a:gd name="connsiteY893" fmla="*/ 888365 h 2074544"/>
              <a:gd name="connsiteX894" fmla="*/ 1066800 w 1626870"/>
              <a:gd name="connsiteY894" fmla="*/ 902334 h 2074544"/>
              <a:gd name="connsiteX895" fmla="*/ 1069975 w 1626870"/>
              <a:gd name="connsiteY895" fmla="*/ 911859 h 2074544"/>
              <a:gd name="connsiteX896" fmla="*/ 1073150 w 1626870"/>
              <a:gd name="connsiteY896" fmla="*/ 922019 h 2074544"/>
              <a:gd name="connsiteX897" fmla="*/ 1075054 w 1626870"/>
              <a:gd name="connsiteY897" fmla="*/ 932180 h 2074544"/>
              <a:gd name="connsiteX898" fmla="*/ 1077595 w 1626870"/>
              <a:gd name="connsiteY898" fmla="*/ 942975 h 2074544"/>
              <a:gd name="connsiteX899" fmla="*/ 1078865 w 1626870"/>
              <a:gd name="connsiteY899" fmla="*/ 953134 h 2074544"/>
              <a:gd name="connsiteX900" fmla="*/ 1080134 w 1626870"/>
              <a:gd name="connsiteY900" fmla="*/ 963930 h 2074544"/>
              <a:gd name="connsiteX901" fmla="*/ 1080134 w 1626870"/>
              <a:gd name="connsiteY901" fmla="*/ 975359 h 2074544"/>
              <a:gd name="connsiteX902" fmla="*/ 1079500 w 1626870"/>
              <a:gd name="connsiteY902" fmla="*/ 986790 h 2074544"/>
              <a:gd name="connsiteX903" fmla="*/ 1092200 w 1626870"/>
              <a:gd name="connsiteY903" fmla="*/ 995044 h 2074544"/>
              <a:gd name="connsiteX904" fmla="*/ 1105534 w 1626870"/>
              <a:gd name="connsiteY904" fmla="*/ 1014094 h 2074544"/>
              <a:gd name="connsiteX905" fmla="*/ 1118234 w 1626870"/>
              <a:gd name="connsiteY905" fmla="*/ 1040130 h 2074544"/>
              <a:gd name="connsiteX906" fmla="*/ 1130934 w 1626870"/>
              <a:gd name="connsiteY906" fmla="*/ 1071244 h 2074544"/>
              <a:gd name="connsiteX907" fmla="*/ 1141729 w 1626870"/>
              <a:gd name="connsiteY907" fmla="*/ 1101725 h 2074544"/>
              <a:gd name="connsiteX908" fmla="*/ 1151254 w 1626870"/>
              <a:gd name="connsiteY908" fmla="*/ 1129030 h 2074544"/>
              <a:gd name="connsiteX909" fmla="*/ 1156970 w 1626870"/>
              <a:gd name="connsiteY909" fmla="*/ 1150619 h 2074544"/>
              <a:gd name="connsiteX910" fmla="*/ 1161415 w 1626870"/>
              <a:gd name="connsiteY910" fmla="*/ 1163319 h 2074544"/>
              <a:gd name="connsiteX911" fmla="*/ 1169034 w 1626870"/>
              <a:gd name="connsiteY911" fmla="*/ 1171575 h 2074544"/>
              <a:gd name="connsiteX912" fmla="*/ 1178559 w 1626870"/>
              <a:gd name="connsiteY912" fmla="*/ 1184275 h 2074544"/>
              <a:gd name="connsiteX913" fmla="*/ 1187450 w 1626870"/>
              <a:gd name="connsiteY913" fmla="*/ 1198880 h 2074544"/>
              <a:gd name="connsiteX914" fmla="*/ 1196975 w 1626870"/>
              <a:gd name="connsiteY914" fmla="*/ 1216025 h 2074544"/>
              <a:gd name="connsiteX915" fmla="*/ 1205229 w 1626870"/>
              <a:gd name="connsiteY915" fmla="*/ 1233169 h 2074544"/>
              <a:gd name="connsiteX916" fmla="*/ 1212850 w 1626870"/>
              <a:gd name="connsiteY916" fmla="*/ 1250315 h 2074544"/>
              <a:gd name="connsiteX917" fmla="*/ 1218565 w 1626870"/>
              <a:gd name="connsiteY917" fmla="*/ 1266190 h 2074544"/>
              <a:gd name="connsiteX918" fmla="*/ 1222375 w 1626870"/>
              <a:gd name="connsiteY918" fmla="*/ 1280794 h 2074544"/>
              <a:gd name="connsiteX919" fmla="*/ 1221740 w 1626870"/>
              <a:gd name="connsiteY919" fmla="*/ 1283969 h 2074544"/>
              <a:gd name="connsiteX920" fmla="*/ 1221740 w 1626870"/>
              <a:gd name="connsiteY920" fmla="*/ 1287780 h 2074544"/>
              <a:gd name="connsiteX921" fmla="*/ 1221740 w 1626870"/>
              <a:gd name="connsiteY921" fmla="*/ 1290955 h 2074544"/>
              <a:gd name="connsiteX922" fmla="*/ 1221740 w 1626870"/>
              <a:gd name="connsiteY922" fmla="*/ 1294765 h 2074544"/>
              <a:gd name="connsiteX923" fmla="*/ 1221740 w 1626870"/>
              <a:gd name="connsiteY923" fmla="*/ 1297940 h 2074544"/>
              <a:gd name="connsiteX924" fmla="*/ 1223009 w 1626870"/>
              <a:gd name="connsiteY924" fmla="*/ 1301750 h 2074544"/>
              <a:gd name="connsiteX925" fmla="*/ 1224279 w 1626870"/>
              <a:gd name="connsiteY925" fmla="*/ 1306194 h 2074544"/>
              <a:gd name="connsiteX926" fmla="*/ 1226820 w 1626870"/>
              <a:gd name="connsiteY926" fmla="*/ 1311275 h 2074544"/>
              <a:gd name="connsiteX927" fmla="*/ 1230629 w 1626870"/>
              <a:gd name="connsiteY927" fmla="*/ 1298575 h 2074544"/>
              <a:gd name="connsiteX928" fmla="*/ 1230629 w 1626870"/>
              <a:gd name="connsiteY928" fmla="*/ 1283969 h 2074544"/>
              <a:gd name="connsiteX929" fmla="*/ 1229359 w 1626870"/>
              <a:gd name="connsiteY929" fmla="*/ 1266825 h 2074544"/>
              <a:gd name="connsiteX930" fmla="*/ 1226820 w 1626870"/>
              <a:gd name="connsiteY930" fmla="*/ 1250315 h 2074544"/>
              <a:gd name="connsiteX931" fmla="*/ 1224279 w 1626870"/>
              <a:gd name="connsiteY931" fmla="*/ 1234440 h 2074544"/>
              <a:gd name="connsiteX932" fmla="*/ 1224915 w 1626870"/>
              <a:gd name="connsiteY932" fmla="*/ 1220469 h 2074544"/>
              <a:gd name="connsiteX933" fmla="*/ 1228090 w 1626870"/>
              <a:gd name="connsiteY933" fmla="*/ 1210309 h 2074544"/>
              <a:gd name="connsiteX934" fmla="*/ 1237615 w 1626870"/>
              <a:gd name="connsiteY934" fmla="*/ 1205865 h 2074544"/>
              <a:gd name="connsiteX935" fmla="*/ 1249679 w 1626870"/>
              <a:gd name="connsiteY935" fmla="*/ 1207769 h 2074544"/>
              <a:gd name="connsiteX936" fmla="*/ 1279525 w 1626870"/>
              <a:gd name="connsiteY936" fmla="*/ 1210309 h 2074544"/>
              <a:gd name="connsiteX937" fmla="*/ 1320800 w 1626870"/>
              <a:gd name="connsiteY937" fmla="*/ 1210944 h 2074544"/>
              <a:gd name="connsiteX938" fmla="*/ 1370965 w 1626870"/>
              <a:gd name="connsiteY938" fmla="*/ 1210944 h 2074544"/>
              <a:gd name="connsiteX939" fmla="*/ 1423034 w 1626870"/>
              <a:gd name="connsiteY939" fmla="*/ 1210944 h 2074544"/>
              <a:gd name="connsiteX940" fmla="*/ 1474470 w 1626870"/>
              <a:gd name="connsiteY940" fmla="*/ 1211580 h 2074544"/>
              <a:gd name="connsiteX941" fmla="*/ 1519554 w 1626870"/>
              <a:gd name="connsiteY941" fmla="*/ 1212850 h 2074544"/>
              <a:gd name="connsiteX942" fmla="*/ 1553845 w 1626870"/>
              <a:gd name="connsiteY942" fmla="*/ 1215390 h 2074544"/>
              <a:gd name="connsiteX943" fmla="*/ 1557020 w 1626870"/>
              <a:gd name="connsiteY943" fmla="*/ 1222375 h 2074544"/>
              <a:gd name="connsiteX944" fmla="*/ 1558925 w 1626870"/>
              <a:gd name="connsiteY944" fmla="*/ 1232534 h 2074544"/>
              <a:gd name="connsiteX945" fmla="*/ 1558925 w 1626870"/>
              <a:gd name="connsiteY945" fmla="*/ 1244600 h 2074544"/>
              <a:gd name="connsiteX946" fmla="*/ 1559559 w 1626870"/>
              <a:gd name="connsiteY946" fmla="*/ 1259205 h 2074544"/>
              <a:gd name="connsiteX947" fmla="*/ 1558290 w 1626870"/>
              <a:gd name="connsiteY947" fmla="*/ 1273175 h 2074544"/>
              <a:gd name="connsiteX948" fmla="*/ 1557020 w 1626870"/>
              <a:gd name="connsiteY948" fmla="*/ 1287144 h 2074544"/>
              <a:gd name="connsiteX949" fmla="*/ 1556384 w 1626870"/>
              <a:gd name="connsiteY949" fmla="*/ 1299844 h 2074544"/>
              <a:gd name="connsiteX950" fmla="*/ 1557020 w 1626870"/>
              <a:gd name="connsiteY950" fmla="*/ 1311275 h 2074544"/>
              <a:gd name="connsiteX951" fmla="*/ 1581784 w 1626870"/>
              <a:gd name="connsiteY951" fmla="*/ 1310005 h 2074544"/>
              <a:gd name="connsiteX952" fmla="*/ 1600200 w 1626870"/>
              <a:gd name="connsiteY952" fmla="*/ 1308734 h 2074544"/>
              <a:gd name="connsiteX953" fmla="*/ 1612900 w 1626870"/>
              <a:gd name="connsiteY953" fmla="*/ 1308100 h 2074544"/>
              <a:gd name="connsiteX954" fmla="*/ 1621790 w 1626870"/>
              <a:gd name="connsiteY954" fmla="*/ 1311275 h 2074544"/>
              <a:gd name="connsiteX955" fmla="*/ 1625600 w 1626870"/>
              <a:gd name="connsiteY955" fmla="*/ 1318259 h 2074544"/>
              <a:gd name="connsiteX956" fmla="*/ 1626870 w 1626870"/>
              <a:gd name="connsiteY956" fmla="*/ 1332865 h 2074544"/>
              <a:gd name="connsiteX957" fmla="*/ 1625600 w 1626870"/>
              <a:gd name="connsiteY957" fmla="*/ 1355090 h 2074544"/>
              <a:gd name="connsiteX958" fmla="*/ 1623059 w 1626870"/>
              <a:gd name="connsiteY958" fmla="*/ 1388744 h 2074544"/>
              <a:gd name="connsiteX959" fmla="*/ 1623059 w 1626870"/>
              <a:gd name="connsiteY959" fmla="*/ 1393825 h 2074544"/>
              <a:gd name="connsiteX960" fmla="*/ 1623059 w 1626870"/>
              <a:gd name="connsiteY960" fmla="*/ 1398905 h 2074544"/>
              <a:gd name="connsiteX961" fmla="*/ 1622425 w 1626870"/>
              <a:gd name="connsiteY961" fmla="*/ 1402080 h 2074544"/>
              <a:gd name="connsiteX962" fmla="*/ 1621790 w 1626870"/>
              <a:gd name="connsiteY962" fmla="*/ 1405255 h 2074544"/>
              <a:gd name="connsiteX963" fmla="*/ 1619884 w 1626870"/>
              <a:gd name="connsiteY963" fmla="*/ 1407794 h 2074544"/>
              <a:gd name="connsiteX964" fmla="*/ 1617979 w 1626870"/>
              <a:gd name="connsiteY964" fmla="*/ 1409065 h 2074544"/>
              <a:gd name="connsiteX965" fmla="*/ 1614804 w 1626870"/>
              <a:gd name="connsiteY965" fmla="*/ 1410334 h 2074544"/>
              <a:gd name="connsiteX966" fmla="*/ 1609725 w 1626870"/>
              <a:gd name="connsiteY966" fmla="*/ 1412240 h 2074544"/>
              <a:gd name="connsiteX967" fmla="*/ 1601470 w 1626870"/>
              <a:gd name="connsiteY967" fmla="*/ 1409065 h 2074544"/>
              <a:gd name="connsiteX968" fmla="*/ 1593850 w 1626870"/>
              <a:gd name="connsiteY968" fmla="*/ 1407794 h 2074544"/>
              <a:gd name="connsiteX969" fmla="*/ 1585595 w 1626870"/>
              <a:gd name="connsiteY969" fmla="*/ 1406525 h 2074544"/>
              <a:gd name="connsiteX970" fmla="*/ 1577975 w 1626870"/>
              <a:gd name="connsiteY970" fmla="*/ 1406525 h 2074544"/>
              <a:gd name="connsiteX971" fmla="*/ 1569720 w 1626870"/>
              <a:gd name="connsiteY971" fmla="*/ 1406525 h 2074544"/>
              <a:gd name="connsiteX972" fmla="*/ 1562734 w 1626870"/>
              <a:gd name="connsiteY972" fmla="*/ 1407159 h 2074544"/>
              <a:gd name="connsiteX973" fmla="*/ 1555115 w 1626870"/>
              <a:gd name="connsiteY973" fmla="*/ 1407159 h 2074544"/>
              <a:gd name="connsiteX974" fmla="*/ 1548765 w 1626870"/>
              <a:gd name="connsiteY974" fmla="*/ 1407794 h 2074544"/>
              <a:gd name="connsiteX975" fmla="*/ 1543684 w 1626870"/>
              <a:gd name="connsiteY975" fmla="*/ 1460500 h 2074544"/>
              <a:gd name="connsiteX976" fmla="*/ 1539875 w 1626870"/>
              <a:gd name="connsiteY976" fmla="*/ 1514475 h 2074544"/>
              <a:gd name="connsiteX977" fmla="*/ 1536700 w 1626870"/>
              <a:gd name="connsiteY977" fmla="*/ 1567815 h 2074544"/>
              <a:gd name="connsiteX978" fmla="*/ 1532890 w 1626870"/>
              <a:gd name="connsiteY978" fmla="*/ 1621790 h 2074544"/>
              <a:gd name="connsiteX979" fmla="*/ 1529079 w 1626870"/>
              <a:gd name="connsiteY979" fmla="*/ 1675765 h 2074544"/>
              <a:gd name="connsiteX980" fmla="*/ 1525904 w 1626870"/>
              <a:gd name="connsiteY980" fmla="*/ 1729740 h 2074544"/>
              <a:gd name="connsiteX981" fmla="*/ 1522095 w 1626870"/>
              <a:gd name="connsiteY981" fmla="*/ 1783080 h 2074544"/>
              <a:gd name="connsiteX982" fmla="*/ 1517650 w 1626870"/>
              <a:gd name="connsiteY982" fmla="*/ 1837690 h 2074544"/>
              <a:gd name="connsiteX983" fmla="*/ 1517015 w 1626870"/>
              <a:gd name="connsiteY983" fmla="*/ 1844040 h 2074544"/>
              <a:gd name="connsiteX984" fmla="*/ 1516379 w 1626870"/>
              <a:gd name="connsiteY984" fmla="*/ 1850390 h 2074544"/>
              <a:gd name="connsiteX985" fmla="*/ 1515745 w 1626870"/>
              <a:gd name="connsiteY985" fmla="*/ 1857375 h 2074544"/>
              <a:gd name="connsiteX986" fmla="*/ 1515745 w 1626870"/>
              <a:gd name="connsiteY986" fmla="*/ 1863725 h 2074544"/>
              <a:gd name="connsiteX987" fmla="*/ 1515109 w 1626870"/>
              <a:gd name="connsiteY987" fmla="*/ 1869440 h 2074544"/>
              <a:gd name="connsiteX988" fmla="*/ 1514475 w 1626870"/>
              <a:gd name="connsiteY988" fmla="*/ 1876425 h 2074544"/>
              <a:gd name="connsiteX989" fmla="*/ 1514475 w 1626870"/>
              <a:gd name="connsiteY989" fmla="*/ 1882775 h 2074544"/>
              <a:gd name="connsiteX990" fmla="*/ 1514475 w 1626870"/>
              <a:gd name="connsiteY990" fmla="*/ 1889759 h 2074544"/>
              <a:gd name="connsiteX991" fmla="*/ 1511934 w 1626870"/>
              <a:gd name="connsiteY991" fmla="*/ 1890394 h 2074544"/>
              <a:gd name="connsiteX992" fmla="*/ 1509395 w 1626870"/>
              <a:gd name="connsiteY992" fmla="*/ 1892934 h 2074544"/>
              <a:gd name="connsiteX993" fmla="*/ 1503679 w 1626870"/>
              <a:gd name="connsiteY993" fmla="*/ 1898015 h 2074544"/>
              <a:gd name="connsiteX994" fmla="*/ 1492250 w 1626870"/>
              <a:gd name="connsiteY994" fmla="*/ 1902459 h 2074544"/>
              <a:gd name="connsiteX995" fmla="*/ 1476375 w 1626870"/>
              <a:gd name="connsiteY995" fmla="*/ 1904365 h 2074544"/>
              <a:gd name="connsiteX996" fmla="*/ 1458595 w 1626870"/>
              <a:gd name="connsiteY996" fmla="*/ 1906269 h 2074544"/>
              <a:gd name="connsiteX997" fmla="*/ 1440179 w 1626870"/>
              <a:gd name="connsiteY997" fmla="*/ 1905634 h 2074544"/>
              <a:gd name="connsiteX998" fmla="*/ 1423034 w 1626870"/>
              <a:gd name="connsiteY998" fmla="*/ 1903730 h 2074544"/>
              <a:gd name="connsiteX999" fmla="*/ 1410334 w 1626870"/>
              <a:gd name="connsiteY999" fmla="*/ 1901190 h 2074544"/>
              <a:gd name="connsiteX1000" fmla="*/ 1403350 w 1626870"/>
              <a:gd name="connsiteY1000" fmla="*/ 1897380 h 2074544"/>
              <a:gd name="connsiteX1001" fmla="*/ 1403350 w 1626870"/>
              <a:gd name="connsiteY1001" fmla="*/ 1893569 h 2074544"/>
              <a:gd name="connsiteX1002" fmla="*/ 1402715 w 1626870"/>
              <a:gd name="connsiteY1002" fmla="*/ 1890394 h 2074544"/>
              <a:gd name="connsiteX1003" fmla="*/ 1402715 w 1626870"/>
              <a:gd name="connsiteY1003" fmla="*/ 1887855 h 2074544"/>
              <a:gd name="connsiteX1004" fmla="*/ 1402715 w 1626870"/>
              <a:gd name="connsiteY1004" fmla="*/ 1885950 h 2074544"/>
              <a:gd name="connsiteX1005" fmla="*/ 1402715 w 1626870"/>
              <a:gd name="connsiteY1005" fmla="*/ 1882140 h 2074544"/>
              <a:gd name="connsiteX1006" fmla="*/ 1402715 w 1626870"/>
              <a:gd name="connsiteY1006" fmla="*/ 1878965 h 2074544"/>
              <a:gd name="connsiteX1007" fmla="*/ 1403350 w 1626870"/>
              <a:gd name="connsiteY1007" fmla="*/ 1873884 h 2074544"/>
              <a:gd name="connsiteX1008" fmla="*/ 1403984 w 1626870"/>
              <a:gd name="connsiteY1008" fmla="*/ 1867534 h 2074544"/>
              <a:gd name="connsiteX1009" fmla="*/ 1402079 w 1626870"/>
              <a:gd name="connsiteY1009" fmla="*/ 1866265 h 2074544"/>
              <a:gd name="connsiteX1010" fmla="*/ 1400175 w 1626870"/>
              <a:gd name="connsiteY1010" fmla="*/ 1865630 h 2074544"/>
              <a:gd name="connsiteX1011" fmla="*/ 1282065 w 1626870"/>
              <a:gd name="connsiteY1011" fmla="*/ 1863725 h 2074544"/>
              <a:gd name="connsiteX1012" fmla="*/ 1164590 w 1626870"/>
              <a:gd name="connsiteY1012" fmla="*/ 1862455 h 2074544"/>
              <a:gd name="connsiteX1013" fmla="*/ 1047115 w 1626870"/>
              <a:gd name="connsiteY1013" fmla="*/ 1861819 h 2074544"/>
              <a:gd name="connsiteX1014" fmla="*/ 930909 w 1626870"/>
              <a:gd name="connsiteY1014" fmla="*/ 1862455 h 2074544"/>
              <a:gd name="connsiteX1015" fmla="*/ 813434 w 1626870"/>
              <a:gd name="connsiteY1015" fmla="*/ 1863090 h 2074544"/>
              <a:gd name="connsiteX1016" fmla="*/ 697229 w 1626870"/>
              <a:gd name="connsiteY1016" fmla="*/ 1864994 h 2074544"/>
              <a:gd name="connsiteX1017" fmla="*/ 580389 w 1626870"/>
              <a:gd name="connsiteY1017" fmla="*/ 1866265 h 2074544"/>
              <a:gd name="connsiteX1018" fmla="*/ 464185 w 1626870"/>
              <a:gd name="connsiteY1018" fmla="*/ 1868805 h 2074544"/>
              <a:gd name="connsiteX1019" fmla="*/ 454025 w 1626870"/>
              <a:gd name="connsiteY1019" fmla="*/ 1868805 h 2074544"/>
              <a:gd name="connsiteX1020" fmla="*/ 445135 w 1626870"/>
              <a:gd name="connsiteY1020" fmla="*/ 1869440 h 2074544"/>
              <a:gd name="connsiteX1021" fmla="*/ 435610 w 1626870"/>
              <a:gd name="connsiteY1021" fmla="*/ 1869440 h 2074544"/>
              <a:gd name="connsiteX1022" fmla="*/ 426085 w 1626870"/>
              <a:gd name="connsiteY1022" fmla="*/ 1870075 h 2074544"/>
              <a:gd name="connsiteX1023" fmla="*/ 416560 w 1626870"/>
              <a:gd name="connsiteY1023" fmla="*/ 1870709 h 2074544"/>
              <a:gd name="connsiteX1024" fmla="*/ 407670 w 1626870"/>
              <a:gd name="connsiteY1024" fmla="*/ 1871980 h 2074544"/>
              <a:gd name="connsiteX1025" fmla="*/ 398145 w 1626870"/>
              <a:gd name="connsiteY1025" fmla="*/ 1872615 h 2074544"/>
              <a:gd name="connsiteX1026" fmla="*/ 389254 w 1626870"/>
              <a:gd name="connsiteY1026" fmla="*/ 1873884 h 2074544"/>
              <a:gd name="connsiteX1027" fmla="*/ 389254 w 1626870"/>
              <a:gd name="connsiteY1027" fmla="*/ 1875790 h 2074544"/>
              <a:gd name="connsiteX1028" fmla="*/ 389254 w 1626870"/>
              <a:gd name="connsiteY1028" fmla="*/ 1880234 h 2074544"/>
              <a:gd name="connsiteX1029" fmla="*/ 389254 w 1626870"/>
              <a:gd name="connsiteY1029" fmla="*/ 1885950 h 2074544"/>
              <a:gd name="connsiteX1030" fmla="*/ 389889 w 1626870"/>
              <a:gd name="connsiteY1030" fmla="*/ 1892300 h 2074544"/>
              <a:gd name="connsiteX1031" fmla="*/ 389254 w 1626870"/>
              <a:gd name="connsiteY1031" fmla="*/ 1898650 h 2074544"/>
              <a:gd name="connsiteX1032" fmla="*/ 389254 w 1626870"/>
              <a:gd name="connsiteY1032" fmla="*/ 1905000 h 2074544"/>
              <a:gd name="connsiteX1033" fmla="*/ 387985 w 1626870"/>
              <a:gd name="connsiteY1033" fmla="*/ 1910080 h 2074544"/>
              <a:gd name="connsiteX1034" fmla="*/ 387350 w 1626870"/>
              <a:gd name="connsiteY1034" fmla="*/ 1914525 h 2074544"/>
              <a:gd name="connsiteX1035" fmla="*/ 381000 w 1626870"/>
              <a:gd name="connsiteY1035" fmla="*/ 1913890 h 2074544"/>
              <a:gd name="connsiteX1036" fmla="*/ 375285 w 1626870"/>
              <a:gd name="connsiteY1036" fmla="*/ 1913255 h 2074544"/>
              <a:gd name="connsiteX1037" fmla="*/ 369570 w 1626870"/>
              <a:gd name="connsiteY1037" fmla="*/ 1913255 h 2074544"/>
              <a:gd name="connsiteX1038" fmla="*/ 363854 w 1626870"/>
              <a:gd name="connsiteY1038" fmla="*/ 1913255 h 2074544"/>
              <a:gd name="connsiteX1039" fmla="*/ 358139 w 1626870"/>
              <a:gd name="connsiteY1039" fmla="*/ 1912619 h 2074544"/>
              <a:gd name="connsiteX1040" fmla="*/ 353060 w 1626870"/>
              <a:gd name="connsiteY1040" fmla="*/ 1912619 h 2074544"/>
              <a:gd name="connsiteX1041" fmla="*/ 347345 w 1626870"/>
              <a:gd name="connsiteY1041" fmla="*/ 1912619 h 2074544"/>
              <a:gd name="connsiteX1042" fmla="*/ 342264 w 1626870"/>
              <a:gd name="connsiteY1042" fmla="*/ 1912619 h 2074544"/>
              <a:gd name="connsiteX1043" fmla="*/ 332104 w 1626870"/>
              <a:gd name="connsiteY1043" fmla="*/ 1927859 h 2074544"/>
              <a:gd name="connsiteX1044" fmla="*/ 323214 w 1626870"/>
              <a:gd name="connsiteY1044" fmla="*/ 1945005 h 2074544"/>
              <a:gd name="connsiteX1045" fmla="*/ 313689 w 1626870"/>
              <a:gd name="connsiteY1045" fmla="*/ 1962784 h 2074544"/>
              <a:gd name="connsiteX1046" fmla="*/ 306070 w 1626870"/>
              <a:gd name="connsiteY1046" fmla="*/ 1981200 h 2074544"/>
              <a:gd name="connsiteX1047" fmla="*/ 300354 w 1626870"/>
              <a:gd name="connsiteY1047" fmla="*/ 1999615 h 2074544"/>
              <a:gd name="connsiteX1048" fmla="*/ 298450 w 1626870"/>
              <a:gd name="connsiteY1048" fmla="*/ 2018665 h 2074544"/>
              <a:gd name="connsiteX1049" fmla="*/ 300989 w 1626870"/>
              <a:gd name="connsiteY1049" fmla="*/ 2037715 h 2074544"/>
              <a:gd name="connsiteX1050" fmla="*/ 309245 w 1626870"/>
              <a:gd name="connsiteY1050" fmla="*/ 2056130 h 2074544"/>
              <a:gd name="connsiteX1051" fmla="*/ 313054 w 1626870"/>
              <a:gd name="connsiteY1051" fmla="*/ 2059305 h 2074544"/>
              <a:gd name="connsiteX1052" fmla="*/ 316229 w 1626870"/>
              <a:gd name="connsiteY1052" fmla="*/ 2063115 h 2074544"/>
              <a:gd name="connsiteX1053" fmla="*/ 316229 w 1626870"/>
              <a:gd name="connsiteY1053" fmla="*/ 2065019 h 2074544"/>
              <a:gd name="connsiteX1054" fmla="*/ 316229 w 1626870"/>
              <a:gd name="connsiteY1054" fmla="*/ 2067559 h 2074544"/>
              <a:gd name="connsiteX1055" fmla="*/ 315595 w 1626870"/>
              <a:gd name="connsiteY1055" fmla="*/ 2070734 h 2074544"/>
              <a:gd name="connsiteX1056" fmla="*/ 313689 w 1626870"/>
              <a:gd name="connsiteY1056" fmla="*/ 2074544 h 2074544"/>
              <a:gd name="connsiteX1057" fmla="*/ 310514 w 1626870"/>
              <a:gd name="connsiteY1057" fmla="*/ 2074544 h 2074544"/>
              <a:gd name="connsiteX1058" fmla="*/ 307975 w 1626870"/>
              <a:gd name="connsiteY1058" fmla="*/ 2074544 h 20745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49">
                <a:pos x="connsiteX349" y="connsiteY349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4">
                <a:pos x="connsiteX354" y="connsiteY354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59">
                <a:pos x="connsiteX359" y="connsiteY359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4">
                <a:pos x="connsiteX364" y="connsiteY364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69">
                <a:pos x="connsiteX369" y="connsiteY369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4">
                <a:pos x="connsiteX374" y="connsiteY374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79">
                <a:pos x="connsiteX379" y="connsiteY379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4">
                <a:pos x="connsiteX384" y="connsiteY384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89">
                <a:pos x="connsiteX389" y="connsiteY389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4">
                <a:pos x="connsiteX394" y="connsiteY394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399">
                <a:pos x="connsiteX399" y="connsiteY399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4">
                <a:pos x="connsiteX404" y="connsiteY404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09">
                <a:pos x="connsiteX409" y="connsiteY409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4">
                <a:pos x="connsiteX414" y="connsiteY414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  <a:cxn ang="419">
                <a:pos x="connsiteX419" y="connsiteY419"/>
              </a:cxn>
              <a:cxn ang="420">
                <a:pos x="connsiteX420" y="connsiteY420"/>
              </a:cxn>
              <a:cxn ang="421">
                <a:pos x="connsiteX421" y="connsiteY421"/>
              </a:cxn>
              <a:cxn ang="422">
                <a:pos x="connsiteX422" y="connsiteY422"/>
              </a:cxn>
              <a:cxn ang="423">
                <a:pos x="connsiteX423" y="connsiteY423"/>
              </a:cxn>
              <a:cxn ang="424">
                <a:pos x="connsiteX424" y="connsiteY424"/>
              </a:cxn>
              <a:cxn ang="425">
                <a:pos x="connsiteX425" y="connsiteY425"/>
              </a:cxn>
              <a:cxn ang="426">
                <a:pos x="connsiteX426" y="connsiteY426"/>
              </a:cxn>
              <a:cxn ang="427">
                <a:pos x="connsiteX427" y="connsiteY427"/>
              </a:cxn>
              <a:cxn ang="428">
                <a:pos x="connsiteX428" y="connsiteY428"/>
              </a:cxn>
              <a:cxn ang="429">
                <a:pos x="connsiteX429" y="connsiteY429"/>
              </a:cxn>
              <a:cxn ang="430">
                <a:pos x="connsiteX430" y="connsiteY430"/>
              </a:cxn>
              <a:cxn ang="431">
                <a:pos x="connsiteX431" y="connsiteY431"/>
              </a:cxn>
              <a:cxn ang="432">
                <a:pos x="connsiteX432" y="connsiteY432"/>
              </a:cxn>
              <a:cxn ang="433">
                <a:pos x="connsiteX433" y="connsiteY433"/>
              </a:cxn>
              <a:cxn ang="434">
                <a:pos x="connsiteX434" y="connsiteY434"/>
              </a:cxn>
              <a:cxn ang="435">
                <a:pos x="connsiteX435" y="connsiteY435"/>
              </a:cxn>
              <a:cxn ang="436">
                <a:pos x="connsiteX436" y="connsiteY436"/>
              </a:cxn>
              <a:cxn ang="437">
                <a:pos x="connsiteX437" y="connsiteY437"/>
              </a:cxn>
              <a:cxn ang="438">
                <a:pos x="connsiteX438" y="connsiteY438"/>
              </a:cxn>
              <a:cxn ang="439">
                <a:pos x="connsiteX439" y="connsiteY439"/>
              </a:cxn>
              <a:cxn ang="440">
                <a:pos x="connsiteX440" y="connsiteY440"/>
              </a:cxn>
              <a:cxn ang="441">
                <a:pos x="connsiteX441" y="connsiteY441"/>
              </a:cxn>
              <a:cxn ang="442">
                <a:pos x="connsiteX442" y="connsiteY442"/>
              </a:cxn>
              <a:cxn ang="443">
                <a:pos x="connsiteX443" y="connsiteY443"/>
              </a:cxn>
              <a:cxn ang="444">
                <a:pos x="connsiteX444" y="connsiteY444"/>
              </a:cxn>
              <a:cxn ang="445">
                <a:pos x="connsiteX445" y="connsiteY445"/>
              </a:cxn>
              <a:cxn ang="446">
                <a:pos x="connsiteX446" y="connsiteY446"/>
              </a:cxn>
              <a:cxn ang="447">
                <a:pos x="connsiteX447" y="connsiteY447"/>
              </a:cxn>
              <a:cxn ang="448">
                <a:pos x="connsiteX448" y="connsiteY448"/>
              </a:cxn>
              <a:cxn ang="449">
                <a:pos x="connsiteX449" y="connsiteY449"/>
              </a:cxn>
              <a:cxn ang="450">
                <a:pos x="connsiteX450" y="connsiteY450"/>
              </a:cxn>
              <a:cxn ang="451">
                <a:pos x="connsiteX451" y="connsiteY451"/>
              </a:cxn>
              <a:cxn ang="452">
                <a:pos x="connsiteX452" y="connsiteY452"/>
              </a:cxn>
              <a:cxn ang="453">
                <a:pos x="connsiteX453" y="connsiteY453"/>
              </a:cxn>
              <a:cxn ang="454">
                <a:pos x="connsiteX454" y="connsiteY454"/>
              </a:cxn>
              <a:cxn ang="455">
                <a:pos x="connsiteX455" y="connsiteY455"/>
              </a:cxn>
              <a:cxn ang="456">
                <a:pos x="connsiteX456" y="connsiteY456"/>
              </a:cxn>
              <a:cxn ang="457">
                <a:pos x="connsiteX457" y="connsiteY457"/>
              </a:cxn>
              <a:cxn ang="458">
                <a:pos x="connsiteX458" y="connsiteY458"/>
              </a:cxn>
              <a:cxn ang="459">
                <a:pos x="connsiteX459" y="connsiteY459"/>
              </a:cxn>
              <a:cxn ang="460">
                <a:pos x="connsiteX460" y="connsiteY460"/>
              </a:cxn>
              <a:cxn ang="461">
                <a:pos x="connsiteX461" y="connsiteY461"/>
              </a:cxn>
              <a:cxn ang="462">
                <a:pos x="connsiteX462" y="connsiteY462"/>
              </a:cxn>
              <a:cxn ang="463">
                <a:pos x="connsiteX463" y="connsiteY463"/>
              </a:cxn>
              <a:cxn ang="464">
                <a:pos x="connsiteX464" y="connsiteY464"/>
              </a:cxn>
              <a:cxn ang="465">
                <a:pos x="connsiteX465" y="connsiteY465"/>
              </a:cxn>
              <a:cxn ang="466">
                <a:pos x="connsiteX466" y="connsiteY466"/>
              </a:cxn>
              <a:cxn ang="467">
                <a:pos x="connsiteX467" y="connsiteY467"/>
              </a:cxn>
              <a:cxn ang="468">
                <a:pos x="connsiteX468" y="connsiteY468"/>
              </a:cxn>
              <a:cxn ang="469">
                <a:pos x="connsiteX469" y="connsiteY469"/>
              </a:cxn>
              <a:cxn ang="470">
                <a:pos x="connsiteX470" y="connsiteY470"/>
              </a:cxn>
              <a:cxn ang="471">
                <a:pos x="connsiteX471" y="connsiteY471"/>
              </a:cxn>
              <a:cxn ang="472">
                <a:pos x="connsiteX472" y="connsiteY472"/>
              </a:cxn>
              <a:cxn ang="473">
                <a:pos x="connsiteX473" y="connsiteY473"/>
              </a:cxn>
              <a:cxn ang="474">
                <a:pos x="connsiteX474" y="connsiteY474"/>
              </a:cxn>
              <a:cxn ang="475">
                <a:pos x="connsiteX475" y="connsiteY475"/>
              </a:cxn>
              <a:cxn ang="476">
                <a:pos x="connsiteX476" y="connsiteY476"/>
              </a:cxn>
              <a:cxn ang="477">
                <a:pos x="connsiteX477" y="connsiteY477"/>
              </a:cxn>
              <a:cxn ang="478">
                <a:pos x="connsiteX478" y="connsiteY478"/>
              </a:cxn>
              <a:cxn ang="479">
                <a:pos x="connsiteX479" y="connsiteY479"/>
              </a:cxn>
              <a:cxn ang="480">
                <a:pos x="connsiteX480" y="connsiteY480"/>
              </a:cxn>
              <a:cxn ang="481">
                <a:pos x="connsiteX481" y="connsiteY481"/>
              </a:cxn>
              <a:cxn ang="482">
                <a:pos x="connsiteX482" y="connsiteY482"/>
              </a:cxn>
              <a:cxn ang="483">
                <a:pos x="connsiteX483" y="connsiteY483"/>
              </a:cxn>
              <a:cxn ang="484">
                <a:pos x="connsiteX484" y="connsiteY484"/>
              </a:cxn>
              <a:cxn ang="485">
                <a:pos x="connsiteX485" y="connsiteY485"/>
              </a:cxn>
              <a:cxn ang="486">
                <a:pos x="connsiteX486" y="connsiteY486"/>
              </a:cxn>
              <a:cxn ang="487">
                <a:pos x="connsiteX487" y="connsiteY487"/>
              </a:cxn>
              <a:cxn ang="488">
                <a:pos x="connsiteX488" y="connsiteY488"/>
              </a:cxn>
              <a:cxn ang="489">
                <a:pos x="connsiteX489" y="connsiteY489"/>
              </a:cxn>
              <a:cxn ang="490">
                <a:pos x="connsiteX490" y="connsiteY490"/>
              </a:cxn>
              <a:cxn ang="491">
                <a:pos x="connsiteX491" y="connsiteY491"/>
              </a:cxn>
              <a:cxn ang="492">
                <a:pos x="connsiteX492" y="connsiteY492"/>
              </a:cxn>
              <a:cxn ang="493">
                <a:pos x="connsiteX493" y="connsiteY493"/>
              </a:cxn>
              <a:cxn ang="494">
                <a:pos x="connsiteX494" y="connsiteY494"/>
              </a:cxn>
              <a:cxn ang="495">
                <a:pos x="connsiteX495" y="connsiteY495"/>
              </a:cxn>
              <a:cxn ang="496">
                <a:pos x="connsiteX496" y="connsiteY496"/>
              </a:cxn>
              <a:cxn ang="497">
                <a:pos x="connsiteX497" y="connsiteY497"/>
              </a:cxn>
              <a:cxn ang="498">
                <a:pos x="connsiteX498" y="connsiteY498"/>
              </a:cxn>
              <a:cxn ang="499">
                <a:pos x="connsiteX499" y="connsiteY499"/>
              </a:cxn>
              <a:cxn ang="500">
                <a:pos x="connsiteX500" y="connsiteY500"/>
              </a:cxn>
              <a:cxn ang="501">
                <a:pos x="connsiteX501" y="connsiteY501"/>
              </a:cxn>
              <a:cxn ang="502">
                <a:pos x="connsiteX502" y="connsiteY502"/>
              </a:cxn>
              <a:cxn ang="503">
                <a:pos x="connsiteX503" y="connsiteY503"/>
              </a:cxn>
              <a:cxn ang="504">
                <a:pos x="connsiteX504" y="connsiteY504"/>
              </a:cxn>
              <a:cxn ang="505">
                <a:pos x="connsiteX505" y="connsiteY505"/>
              </a:cxn>
              <a:cxn ang="506">
                <a:pos x="connsiteX506" y="connsiteY506"/>
              </a:cxn>
              <a:cxn ang="507">
                <a:pos x="connsiteX507" y="connsiteY507"/>
              </a:cxn>
              <a:cxn ang="508">
                <a:pos x="connsiteX508" y="connsiteY508"/>
              </a:cxn>
              <a:cxn ang="509">
                <a:pos x="connsiteX509" y="connsiteY509"/>
              </a:cxn>
              <a:cxn ang="510">
                <a:pos x="connsiteX510" y="connsiteY510"/>
              </a:cxn>
              <a:cxn ang="511">
                <a:pos x="connsiteX511" y="connsiteY511"/>
              </a:cxn>
              <a:cxn ang="512">
                <a:pos x="connsiteX512" y="connsiteY512"/>
              </a:cxn>
              <a:cxn ang="513">
                <a:pos x="connsiteX513" y="connsiteY513"/>
              </a:cxn>
              <a:cxn ang="514">
                <a:pos x="connsiteX514" y="connsiteY514"/>
              </a:cxn>
              <a:cxn ang="515">
                <a:pos x="connsiteX515" y="connsiteY515"/>
              </a:cxn>
              <a:cxn ang="516">
                <a:pos x="connsiteX516" y="connsiteY516"/>
              </a:cxn>
              <a:cxn ang="517">
                <a:pos x="connsiteX517" y="connsiteY517"/>
              </a:cxn>
              <a:cxn ang="518">
                <a:pos x="connsiteX518" y="connsiteY518"/>
              </a:cxn>
              <a:cxn ang="519">
                <a:pos x="connsiteX519" y="connsiteY519"/>
              </a:cxn>
              <a:cxn ang="520">
                <a:pos x="connsiteX520" y="connsiteY520"/>
              </a:cxn>
              <a:cxn ang="521">
                <a:pos x="connsiteX521" y="connsiteY521"/>
              </a:cxn>
              <a:cxn ang="522">
                <a:pos x="connsiteX522" y="connsiteY522"/>
              </a:cxn>
              <a:cxn ang="523">
                <a:pos x="connsiteX523" y="connsiteY523"/>
              </a:cxn>
              <a:cxn ang="524">
                <a:pos x="connsiteX524" y="connsiteY524"/>
              </a:cxn>
              <a:cxn ang="525">
                <a:pos x="connsiteX525" y="connsiteY525"/>
              </a:cxn>
              <a:cxn ang="526">
                <a:pos x="connsiteX526" y="connsiteY526"/>
              </a:cxn>
              <a:cxn ang="527">
                <a:pos x="connsiteX527" y="connsiteY527"/>
              </a:cxn>
              <a:cxn ang="528">
                <a:pos x="connsiteX528" y="connsiteY528"/>
              </a:cxn>
              <a:cxn ang="529">
                <a:pos x="connsiteX529" y="connsiteY529"/>
              </a:cxn>
              <a:cxn ang="530">
                <a:pos x="connsiteX530" y="connsiteY530"/>
              </a:cxn>
              <a:cxn ang="531">
                <a:pos x="connsiteX531" y="connsiteY531"/>
              </a:cxn>
              <a:cxn ang="532">
                <a:pos x="connsiteX532" y="connsiteY532"/>
              </a:cxn>
              <a:cxn ang="533">
                <a:pos x="connsiteX533" y="connsiteY533"/>
              </a:cxn>
              <a:cxn ang="534">
                <a:pos x="connsiteX534" y="connsiteY534"/>
              </a:cxn>
              <a:cxn ang="535">
                <a:pos x="connsiteX535" y="connsiteY535"/>
              </a:cxn>
              <a:cxn ang="536">
                <a:pos x="connsiteX536" y="connsiteY536"/>
              </a:cxn>
              <a:cxn ang="537">
                <a:pos x="connsiteX537" y="connsiteY537"/>
              </a:cxn>
              <a:cxn ang="538">
                <a:pos x="connsiteX538" y="connsiteY538"/>
              </a:cxn>
              <a:cxn ang="539">
                <a:pos x="connsiteX539" y="connsiteY539"/>
              </a:cxn>
              <a:cxn ang="540">
                <a:pos x="connsiteX540" y="connsiteY540"/>
              </a:cxn>
              <a:cxn ang="541">
                <a:pos x="connsiteX541" y="connsiteY541"/>
              </a:cxn>
              <a:cxn ang="542">
                <a:pos x="connsiteX542" y="connsiteY542"/>
              </a:cxn>
              <a:cxn ang="543">
                <a:pos x="connsiteX543" y="connsiteY543"/>
              </a:cxn>
              <a:cxn ang="544">
                <a:pos x="connsiteX544" y="connsiteY544"/>
              </a:cxn>
              <a:cxn ang="545">
                <a:pos x="connsiteX545" y="connsiteY545"/>
              </a:cxn>
              <a:cxn ang="546">
                <a:pos x="connsiteX546" y="connsiteY546"/>
              </a:cxn>
              <a:cxn ang="547">
                <a:pos x="connsiteX547" y="connsiteY547"/>
              </a:cxn>
              <a:cxn ang="548">
                <a:pos x="connsiteX548" y="connsiteY548"/>
              </a:cxn>
              <a:cxn ang="549">
                <a:pos x="connsiteX549" y="connsiteY549"/>
              </a:cxn>
              <a:cxn ang="550">
                <a:pos x="connsiteX550" y="connsiteY550"/>
              </a:cxn>
              <a:cxn ang="551">
                <a:pos x="connsiteX551" y="connsiteY551"/>
              </a:cxn>
              <a:cxn ang="552">
                <a:pos x="connsiteX552" y="connsiteY552"/>
              </a:cxn>
              <a:cxn ang="553">
                <a:pos x="connsiteX553" y="connsiteY553"/>
              </a:cxn>
              <a:cxn ang="554">
                <a:pos x="connsiteX554" y="connsiteY554"/>
              </a:cxn>
              <a:cxn ang="555">
                <a:pos x="connsiteX555" y="connsiteY555"/>
              </a:cxn>
              <a:cxn ang="556">
                <a:pos x="connsiteX556" y="connsiteY556"/>
              </a:cxn>
              <a:cxn ang="557">
                <a:pos x="connsiteX557" y="connsiteY557"/>
              </a:cxn>
              <a:cxn ang="558">
                <a:pos x="connsiteX558" y="connsiteY558"/>
              </a:cxn>
              <a:cxn ang="559">
                <a:pos x="connsiteX559" y="connsiteY559"/>
              </a:cxn>
              <a:cxn ang="560">
                <a:pos x="connsiteX560" y="connsiteY560"/>
              </a:cxn>
              <a:cxn ang="561">
                <a:pos x="connsiteX561" y="connsiteY561"/>
              </a:cxn>
              <a:cxn ang="562">
                <a:pos x="connsiteX562" y="connsiteY562"/>
              </a:cxn>
              <a:cxn ang="563">
                <a:pos x="connsiteX563" y="connsiteY563"/>
              </a:cxn>
              <a:cxn ang="564">
                <a:pos x="connsiteX564" y="connsiteY564"/>
              </a:cxn>
              <a:cxn ang="565">
                <a:pos x="connsiteX565" y="connsiteY565"/>
              </a:cxn>
              <a:cxn ang="566">
                <a:pos x="connsiteX566" y="connsiteY566"/>
              </a:cxn>
              <a:cxn ang="567">
                <a:pos x="connsiteX567" y="connsiteY567"/>
              </a:cxn>
              <a:cxn ang="568">
                <a:pos x="connsiteX568" y="connsiteY568"/>
              </a:cxn>
              <a:cxn ang="569">
                <a:pos x="connsiteX569" y="connsiteY569"/>
              </a:cxn>
              <a:cxn ang="570">
                <a:pos x="connsiteX570" y="connsiteY570"/>
              </a:cxn>
              <a:cxn ang="571">
                <a:pos x="connsiteX571" y="connsiteY571"/>
              </a:cxn>
              <a:cxn ang="572">
                <a:pos x="connsiteX572" y="connsiteY572"/>
              </a:cxn>
              <a:cxn ang="573">
                <a:pos x="connsiteX573" y="connsiteY573"/>
              </a:cxn>
              <a:cxn ang="574">
                <a:pos x="connsiteX574" y="connsiteY574"/>
              </a:cxn>
              <a:cxn ang="575">
                <a:pos x="connsiteX575" y="connsiteY575"/>
              </a:cxn>
              <a:cxn ang="576">
                <a:pos x="connsiteX576" y="connsiteY576"/>
              </a:cxn>
              <a:cxn ang="577">
                <a:pos x="connsiteX577" y="connsiteY577"/>
              </a:cxn>
              <a:cxn ang="578">
                <a:pos x="connsiteX578" y="connsiteY578"/>
              </a:cxn>
              <a:cxn ang="579">
                <a:pos x="connsiteX579" y="connsiteY579"/>
              </a:cxn>
              <a:cxn ang="580">
                <a:pos x="connsiteX580" y="connsiteY580"/>
              </a:cxn>
              <a:cxn ang="581">
                <a:pos x="connsiteX581" y="connsiteY581"/>
              </a:cxn>
              <a:cxn ang="582">
                <a:pos x="connsiteX582" y="connsiteY582"/>
              </a:cxn>
              <a:cxn ang="583">
                <a:pos x="connsiteX583" y="connsiteY583"/>
              </a:cxn>
              <a:cxn ang="584">
                <a:pos x="connsiteX584" y="connsiteY584"/>
              </a:cxn>
              <a:cxn ang="585">
                <a:pos x="connsiteX585" y="connsiteY585"/>
              </a:cxn>
              <a:cxn ang="586">
                <a:pos x="connsiteX586" y="connsiteY586"/>
              </a:cxn>
              <a:cxn ang="587">
                <a:pos x="connsiteX587" y="connsiteY587"/>
              </a:cxn>
              <a:cxn ang="588">
                <a:pos x="connsiteX588" y="connsiteY588"/>
              </a:cxn>
              <a:cxn ang="589">
                <a:pos x="connsiteX589" y="connsiteY589"/>
              </a:cxn>
              <a:cxn ang="590">
                <a:pos x="connsiteX590" y="connsiteY590"/>
              </a:cxn>
              <a:cxn ang="591">
                <a:pos x="connsiteX591" y="connsiteY591"/>
              </a:cxn>
              <a:cxn ang="592">
                <a:pos x="connsiteX592" y="connsiteY592"/>
              </a:cxn>
              <a:cxn ang="593">
                <a:pos x="connsiteX593" y="connsiteY593"/>
              </a:cxn>
              <a:cxn ang="594">
                <a:pos x="connsiteX594" y="connsiteY594"/>
              </a:cxn>
              <a:cxn ang="595">
                <a:pos x="connsiteX595" y="connsiteY595"/>
              </a:cxn>
              <a:cxn ang="596">
                <a:pos x="connsiteX596" y="connsiteY596"/>
              </a:cxn>
              <a:cxn ang="597">
                <a:pos x="connsiteX597" y="connsiteY597"/>
              </a:cxn>
              <a:cxn ang="598">
                <a:pos x="connsiteX598" y="connsiteY598"/>
              </a:cxn>
              <a:cxn ang="599">
                <a:pos x="connsiteX599" y="connsiteY599"/>
              </a:cxn>
              <a:cxn ang="600">
                <a:pos x="connsiteX600" y="connsiteY600"/>
              </a:cxn>
              <a:cxn ang="601">
                <a:pos x="connsiteX601" y="connsiteY601"/>
              </a:cxn>
              <a:cxn ang="602">
                <a:pos x="connsiteX602" y="connsiteY602"/>
              </a:cxn>
              <a:cxn ang="603">
                <a:pos x="connsiteX603" y="connsiteY603"/>
              </a:cxn>
              <a:cxn ang="604">
                <a:pos x="connsiteX604" y="connsiteY604"/>
              </a:cxn>
              <a:cxn ang="605">
                <a:pos x="connsiteX605" y="connsiteY605"/>
              </a:cxn>
              <a:cxn ang="606">
                <a:pos x="connsiteX606" y="connsiteY606"/>
              </a:cxn>
              <a:cxn ang="607">
                <a:pos x="connsiteX607" y="connsiteY607"/>
              </a:cxn>
              <a:cxn ang="608">
                <a:pos x="connsiteX608" y="connsiteY608"/>
              </a:cxn>
              <a:cxn ang="609">
                <a:pos x="connsiteX609" y="connsiteY609"/>
              </a:cxn>
              <a:cxn ang="610">
                <a:pos x="connsiteX610" y="connsiteY610"/>
              </a:cxn>
              <a:cxn ang="611">
                <a:pos x="connsiteX611" y="connsiteY611"/>
              </a:cxn>
              <a:cxn ang="612">
                <a:pos x="connsiteX612" y="connsiteY612"/>
              </a:cxn>
              <a:cxn ang="613">
                <a:pos x="connsiteX613" y="connsiteY613"/>
              </a:cxn>
              <a:cxn ang="614">
                <a:pos x="connsiteX614" y="connsiteY614"/>
              </a:cxn>
              <a:cxn ang="615">
                <a:pos x="connsiteX615" y="connsiteY615"/>
              </a:cxn>
              <a:cxn ang="616">
                <a:pos x="connsiteX616" y="connsiteY616"/>
              </a:cxn>
              <a:cxn ang="617">
                <a:pos x="connsiteX617" y="connsiteY617"/>
              </a:cxn>
              <a:cxn ang="618">
                <a:pos x="connsiteX618" y="connsiteY618"/>
              </a:cxn>
              <a:cxn ang="619">
                <a:pos x="connsiteX619" y="connsiteY619"/>
              </a:cxn>
              <a:cxn ang="620">
                <a:pos x="connsiteX620" y="connsiteY620"/>
              </a:cxn>
              <a:cxn ang="621">
                <a:pos x="connsiteX621" y="connsiteY621"/>
              </a:cxn>
              <a:cxn ang="622">
                <a:pos x="connsiteX622" y="connsiteY622"/>
              </a:cxn>
              <a:cxn ang="623">
                <a:pos x="connsiteX623" y="connsiteY623"/>
              </a:cxn>
              <a:cxn ang="624">
                <a:pos x="connsiteX624" y="connsiteY624"/>
              </a:cxn>
              <a:cxn ang="625">
                <a:pos x="connsiteX625" y="connsiteY625"/>
              </a:cxn>
              <a:cxn ang="626">
                <a:pos x="connsiteX626" y="connsiteY626"/>
              </a:cxn>
              <a:cxn ang="627">
                <a:pos x="connsiteX627" y="connsiteY627"/>
              </a:cxn>
              <a:cxn ang="628">
                <a:pos x="connsiteX628" y="connsiteY628"/>
              </a:cxn>
              <a:cxn ang="629">
                <a:pos x="connsiteX629" y="connsiteY629"/>
              </a:cxn>
              <a:cxn ang="630">
                <a:pos x="connsiteX630" y="connsiteY630"/>
              </a:cxn>
              <a:cxn ang="631">
                <a:pos x="connsiteX631" y="connsiteY631"/>
              </a:cxn>
              <a:cxn ang="632">
                <a:pos x="connsiteX632" y="connsiteY632"/>
              </a:cxn>
              <a:cxn ang="633">
                <a:pos x="connsiteX633" y="connsiteY633"/>
              </a:cxn>
              <a:cxn ang="634">
                <a:pos x="connsiteX634" y="connsiteY634"/>
              </a:cxn>
              <a:cxn ang="635">
                <a:pos x="connsiteX635" y="connsiteY635"/>
              </a:cxn>
              <a:cxn ang="636">
                <a:pos x="connsiteX636" y="connsiteY636"/>
              </a:cxn>
              <a:cxn ang="637">
                <a:pos x="connsiteX637" y="connsiteY637"/>
              </a:cxn>
              <a:cxn ang="638">
                <a:pos x="connsiteX638" y="connsiteY638"/>
              </a:cxn>
              <a:cxn ang="639">
                <a:pos x="connsiteX639" y="connsiteY639"/>
              </a:cxn>
              <a:cxn ang="640">
                <a:pos x="connsiteX640" y="connsiteY640"/>
              </a:cxn>
              <a:cxn ang="641">
                <a:pos x="connsiteX641" y="connsiteY641"/>
              </a:cxn>
              <a:cxn ang="642">
                <a:pos x="connsiteX642" y="connsiteY642"/>
              </a:cxn>
              <a:cxn ang="643">
                <a:pos x="connsiteX643" y="connsiteY643"/>
              </a:cxn>
              <a:cxn ang="644">
                <a:pos x="connsiteX644" y="connsiteY644"/>
              </a:cxn>
              <a:cxn ang="645">
                <a:pos x="connsiteX645" y="connsiteY645"/>
              </a:cxn>
              <a:cxn ang="646">
                <a:pos x="connsiteX646" y="connsiteY646"/>
              </a:cxn>
              <a:cxn ang="647">
                <a:pos x="connsiteX647" y="connsiteY647"/>
              </a:cxn>
              <a:cxn ang="648">
                <a:pos x="connsiteX648" y="connsiteY648"/>
              </a:cxn>
              <a:cxn ang="649">
                <a:pos x="connsiteX649" y="connsiteY649"/>
              </a:cxn>
              <a:cxn ang="650">
                <a:pos x="connsiteX650" y="connsiteY650"/>
              </a:cxn>
              <a:cxn ang="651">
                <a:pos x="connsiteX651" y="connsiteY651"/>
              </a:cxn>
              <a:cxn ang="652">
                <a:pos x="connsiteX652" y="connsiteY652"/>
              </a:cxn>
              <a:cxn ang="653">
                <a:pos x="connsiteX653" y="connsiteY653"/>
              </a:cxn>
              <a:cxn ang="654">
                <a:pos x="connsiteX654" y="connsiteY654"/>
              </a:cxn>
              <a:cxn ang="655">
                <a:pos x="connsiteX655" y="connsiteY655"/>
              </a:cxn>
              <a:cxn ang="656">
                <a:pos x="connsiteX656" y="connsiteY656"/>
              </a:cxn>
              <a:cxn ang="657">
                <a:pos x="connsiteX657" y="connsiteY657"/>
              </a:cxn>
              <a:cxn ang="658">
                <a:pos x="connsiteX658" y="connsiteY658"/>
              </a:cxn>
              <a:cxn ang="659">
                <a:pos x="connsiteX659" y="connsiteY659"/>
              </a:cxn>
              <a:cxn ang="660">
                <a:pos x="connsiteX660" y="connsiteY660"/>
              </a:cxn>
              <a:cxn ang="661">
                <a:pos x="connsiteX661" y="connsiteY661"/>
              </a:cxn>
              <a:cxn ang="662">
                <a:pos x="connsiteX662" y="connsiteY662"/>
              </a:cxn>
              <a:cxn ang="663">
                <a:pos x="connsiteX663" y="connsiteY663"/>
              </a:cxn>
              <a:cxn ang="664">
                <a:pos x="connsiteX664" y="connsiteY664"/>
              </a:cxn>
              <a:cxn ang="665">
                <a:pos x="connsiteX665" y="connsiteY665"/>
              </a:cxn>
              <a:cxn ang="666">
                <a:pos x="connsiteX666" y="connsiteY666"/>
              </a:cxn>
              <a:cxn ang="667">
                <a:pos x="connsiteX667" y="connsiteY667"/>
              </a:cxn>
              <a:cxn ang="668">
                <a:pos x="connsiteX668" y="connsiteY668"/>
              </a:cxn>
              <a:cxn ang="669">
                <a:pos x="connsiteX669" y="connsiteY669"/>
              </a:cxn>
              <a:cxn ang="670">
                <a:pos x="connsiteX670" y="connsiteY670"/>
              </a:cxn>
              <a:cxn ang="671">
                <a:pos x="connsiteX671" y="connsiteY671"/>
              </a:cxn>
              <a:cxn ang="672">
                <a:pos x="connsiteX672" y="connsiteY672"/>
              </a:cxn>
              <a:cxn ang="673">
                <a:pos x="connsiteX673" y="connsiteY673"/>
              </a:cxn>
              <a:cxn ang="674">
                <a:pos x="connsiteX674" y="connsiteY674"/>
              </a:cxn>
              <a:cxn ang="675">
                <a:pos x="connsiteX675" y="connsiteY675"/>
              </a:cxn>
              <a:cxn ang="676">
                <a:pos x="connsiteX676" y="connsiteY676"/>
              </a:cxn>
              <a:cxn ang="677">
                <a:pos x="connsiteX677" y="connsiteY677"/>
              </a:cxn>
              <a:cxn ang="678">
                <a:pos x="connsiteX678" y="connsiteY678"/>
              </a:cxn>
              <a:cxn ang="679">
                <a:pos x="connsiteX679" y="connsiteY679"/>
              </a:cxn>
              <a:cxn ang="680">
                <a:pos x="connsiteX680" y="connsiteY680"/>
              </a:cxn>
              <a:cxn ang="681">
                <a:pos x="connsiteX681" y="connsiteY681"/>
              </a:cxn>
              <a:cxn ang="682">
                <a:pos x="connsiteX682" y="connsiteY682"/>
              </a:cxn>
              <a:cxn ang="683">
                <a:pos x="connsiteX683" y="connsiteY683"/>
              </a:cxn>
              <a:cxn ang="684">
                <a:pos x="connsiteX684" y="connsiteY684"/>
              </a:cxn>
              <a:cxn ang="685">
                <a:pos x="connsiteX685" y="connsiteY685"/>
              </a:cxn>
              <a:cxn ang="686">
                <a:pos x="connsiteX686" y="connsiteY686"/>
              </a:cxn>
              <a:cxn ang="687">
                <a:pos x="connsiteX687" y="connsiteY687"/>
              </a:cxn>
              <a:cxn ang="688">
                <a:pos x="connsiteX688" y="connsiteY688"/>
              </a:cxn>
              <a:cxn ang="689">
                <a:pos x="connsiteX689" y="connsiteY689"/>
              </a:cxn>
              <a:cxn ang="690">
                <a:pos x="connsiteX690" y="connsiteY690"/>
              </a:cxn>
              <a:cxn ang="691">
                <a:pos x="connsiteX691" y="connsiteY691"/>
              </a:cxn>
              <a:cxn ang="692">
                <a:pos x="connsiteX692" y="connsiteY692"/>
              </a:cxn>
              <a:cxn ang="693">
                <a:pos x="connsiteX693" y="connsiteY693"/>
              </a:cxn>
              <a:cxn ang="694">
                <a:pos x="connsiteX694" y="connsiteY694"/>
              </a:cxn>
              <a:cxn ang="695">
                <a:pos x="connsiteX695" y="connsiteY695"/>
              </a:cxn>
              <a:cxn ang="696">
                <a:pos x="connsiteX696" y="connsiteY696"/>
              </a:cxn>
              <a:cxn ang="697">
                <a:pos x="connsiteX697" y="connsiteY697"/>
              </a:cxn>
              <a:cxn ang="698">
                <a:pos x="connsiteX698" y="connsiteY698"/>
              </a:cxn>
              <a:cxn ang="699">
                <a:pos x="connsiteX699" y="connsiteY699"/>
              </a:cxn>
              <a:cxn ang="700">
                <a:pos x="connsiteX700" y="connsiteY700"/>
              </a:cxn>
              <a:cxn ang="701">
                <a:pos x="connsiteX701" y="connsiteY701"/>
              </a:cxn>
              <a:cxn ang="702">
                <a:pos x="connsiteX702" y="connsiteY702"/>
              </a:cxn>
              <a:cxn ang="703">
                <a:pos x="connsiteX703" y="connsiteY703"/>
              </a:cxn>
              <a:cxn ang="704">
                <a:pos x="connsiteX704" y="connsiteY704"/>
              </a:cxn>
              <a:cxn ang="705">
                <a:pos x="connsiteX705" y="connsiteY705"/>
              </a:cxn>
              <a:cxn ang="706">
                <a:pos x="connsiteX706" y="connsiteY706"/>
              </a:cxn>
              <a:cxn ang="707">
                <a:pos x="connsiteX707" y="connsiteY707"/>
              </a:cxn>
              <a:cxn ang="708">
                <a:pos x="connsiteX708" y="connsiteY708"/>
              </a:cxn>
              <a:cxn ang="709">
                <a:pos x="connsiteX709" y="connsiteY709"/>
              </a:cxn>
              <a:cxn ang="710">
                <a:pos x="connsiteX710" y="connsiteY710"/>
              </a:cxn>
              <a:cxn ang="711">
                <a:pos x="connsiteX711" y="connsiteY711"/>
              </a:cxn>
              <a:cxn ang="712">
                <a:pos x="connsiteX712" y="connsiteY712"/>
              </a:cxn>
              <a:cxn ang="713">
                <a:pos x="connsiteX713" y="connsiteY713"/>
              </a:cxn>
              <a:cxn ang="714">
                <a:pos x="connsiteX714" y="connsiteY714"/>
              </a:cxn>
              <a:cxn ang="715">
                <a:pos x="connsiteX715" y="connsiteY715"/>
              </a:cxn>
              <a:cxn ang="716">
                <a:pos x="connsiteX716" y="connsiteY716"/>
              </a:cxn>
              <a:cxn ang="717">
                <a:pos x="connsiteX717" y="connsiteY717"/>
              </a:cxn>
              <a:cxn ang="718">
                <a:pos x="connsiteX718" y="connsiteY718"/>
              </a:cxn>
              <a:cxn ang="719">
                <a:pos x="connsiteX719" y="connsiteY719"/>
              </a:cxn>
              <a:cxn ang="720">
                <a:pos x="connsiteX720" y="connsiteY720"/>
              </a:cxn>
              <a:cxn ang="721">
                <a:pos x="connsiteX721" y="connsiteY721"/>
              </a:cxn>
              <a:cxn ang="722">
                <a:pos x="connsiteX722" y="connsiteY722"/>
              </a:cxn>
              <a:cxn ang="723">
                <a:pos x="connsiteX723" y="connsiteY723"/>
              </a:cxn>
              <a:cxn ang="724">
                <a:pos x="connsiteX724" y="connsiteY724"/>
              </a:cxn>
              <a:cxn ang="725">
                <a:pos x="connsiteX725" y="connsiteY725"/>
              </a:cxn>
              <a:cxn ang="726">
                <a:pos x="connsiteX726" y="connsiteY726"/>
              </a:cxn>
              <a:cxn ang="727">
                <a:pos x="connsiteX727" y="connsiteY727"/>
              </a:cxn>
              <a:cxn ang="728">
                <a:pos x="connsiteX728" y="connsiteY728"/>
              </a:cxn>
              <a:cxn ang="729">
                <a:pos x="connsiteX729" y="connsiteY729"/>
              </a:cxn>
              <a:cxn ang="730">
                <a:pos x="connsiteX730" y="connsiteY730"/>
              </a:cxn>
              <a:cxn ang="731">
                <a:pos x="connsiteX731" y="connsiteY731"/>
              </a:cxn>
              <a:cxn ang="732">
                <a:pos x="connsiteX732" y="connsiteY732"/>
              </a:cxn>
              <a:cxn ang="733">
                <a:pos x="connsiteX733" y="connsiteY733"/>
              </a:cxn>
              <a:cxn ang="734">
                <a:pos x="connsiteX734" y="connsiteY734"/>
              </a:cxn>
              <a:cxn ang="735">
                <a:pos x="connsiteX735" y="connsiteY735"/>
              </a:cxn>
              <a:cxn ang="736">
                <a:pos x="connsiteX736" y="connsiteY736"/>
              </a:cxn>
              <a:cxn ang="737">
                <a:pos x="connsiteX737" y="connsiteY737"/>
              </a:cxn>
              <a:cxn ang="738">
                <a:pos x="connsiteX738" y="connsiteY738"/>
              </a:cxn>
              <a:cxn ang="739">
                <a:pos x="connsiteX739" y="connsiteY739"/>
              </a:cxn>
              <a:cxn ang="740">
                <a:pos x="connsiteX740" y="connsiteY740"/>
              </a:cxn>
              <a:cxn ang="741">
                <a:pos x="connsiteX741" y="connsiteY741"/>
              </a:cxn>
              <a:cxn ang="742">
                <a:pos x="connsiteX742" y="connsiteY742"/>
              </a:cxn>
              <a:cxn ang="743">
                <a:pos x="connsiteX743" y="connsiteY743"/>
              </a:cxn>
              <a:cxn ang="744">
                <a:pos x="connsiteX744" y="connsiteY744"/>
              </a:cxn>
              <a:cxn ang="745">
                <a:pos x="connsiteX745" y="connsiteY745"/>
              </a:cxn>
              <a:cxn ang="746">
                <a:pos x="connsiteX746" y="connsiteY746"/>
              </a:cxn>
              <a:cxn ang="747">
                <a:pos x="connsiteX747" y="connsiteY747"/>
              </a:cxn>
              <a:cxn ang="748">
                <a:pos x="connsiteX748" y="connsiteY748"/>
              </a:cxn>
              <a:cxn ang="749">
                <a:pos x="connsiteX749" y="connsiteY749"/>
              </a:cxn>
              <a:cxn ang="750">
                <a:pos x="connsiteX750" y="connsiteY750"/>
              </a:cxn>
              <a:cxn ang="751">
                <a:pos x="connsiteX751" y="connsiteY751"/>
              </a:cxn>
              <a:cxn ang="752">
                <a:pos x="connsiteX752" y="connsiteY752"/>
              </a:cxn>
              <a:cxn ang="753">
                <a:pos x="connsiteX753" y="connsiteY753"/>
              </a:cxn>
              <a:cxn ang="754">
                <a:pos x="connsiteX754" y="connsiteY754"/>
              </a:cxn>
              <a:cxn ang="755">
                <a:pos x="connsiteX755" y="connsiteY755"/>
              </a:cxn>
              <a:cxn ang="756">
                <a:pos x="connsiteX756" y="connsiteY756"/>
              </a:cxn>
              <a:cxn ang="757">
                <a:pos x="connsiteX757" y="connsiteY757"/>
              </a:cxn>
              <a:cxn ang="758">
                <a:pos x="connsiteX758" y="connsiteY758"/>
              </a:cxn>
              <a:cxn ang="759">
                <a:pos x="connsiteX759" y="connsiteY759"/>
              </a:cxn>
              <a:cxn ang="760">
                <a:pos x="connsiteX760" y="connsiteY760"/>
              </a:cxn>
              <a:cxn ang="761">
                <a:pos x="connsiteX761" y="connsiteY761"/>
              </a:cxn>
              <a:cxn ang="762">
                <a:pos x="connsiteX762" y="connsiteY762"/>
              </a:cxn>
              <a:cxn ang="763">
                <a:pos x="connsiteX763" y="connsiteY763"/>
              </a:cxn>
              <a:cxn ang="764">
                <a:pos x="connsiteX764" y="connsiteY764"/>
              </a:cxn>
              <a:cxn ang="765">
                <a:pos x="connsiteX765" y="connsiteY765"/>
              </a:cxn>
              <a:cxn ang="766">
                <a:pos x="connsiteX766" y="connsiteY766"/>
              </a:cxn>
              <a:cxn ang="767">
                <a:pos x="connsiteX767" y="connsiteY767"/>
              </a:cxn>
              <a:cxn ang="768">
                <a:pos x="connsiteX768" y="connsiteY768"/>
              </a:cxn>
              <a:cxn ang="769">
                <a:pos x="connsiteX769" y="connsiteY769"/>
              </a:cxn>
              <a:cxn ang="770">
                <a:pos x="connsiteX770" y="connsiteY770"/>
              </a:cxn>
              <a:cxn ang="771">
                <a:pos x="connsiteX771" y="connsiteY771"/>
              </a:cxn>
              <a:cxn ang="772">
                <a:pos x="connsiteX772" y="connsiteY772"/>
              </a:cxn>
              <a:cxn ang="773">
                <a:pos x="connsiteX773" y="connsiteY773"/>
              </a:cxn>
              <a:cxn ang="774">
                <a:pos x="connsiteX774" y="connsiteY774"/>
              </a:cxn>
              <a:cxn ang="775">
                <a:pos x="connsiteX775" y="connsiteY775"/>
              </a:cxn>
              <a:cxn ang="776">
                <a:pos x="connsiteX776" y="connsiteY776"/>
              </a:cxn>
              <a:cxn ang="777">
                <a:pos x="connsiteX777" y="connsiteY777"/>
              </a:cxn>
              <a:cxn ang="778">
                <a:pos x="connsiteX778" y="connsiteY778"/>
              </a:cxn>
              <a:cxn ang="779">
                <a:pos x="connsiteX779" y="connsiteY779"/>
              </a:cxn>
              <a:cxn ang="780">
                <a:pos x="connsiteX780" y="connsiteY780"/>
              </a:cxn>
              <a:cxn ang="781">
                <a:pos x="connsiteX781" y="connsiteY781"/>
              </a:cxn>
              <a:cxn ang="782">
                <a:pos x="connsiteX782" y="connsiteY782"/>
              </a:cxn>
              <a:cxn ang="783">
                <a:pos x="connsiteX783" y="connsiteY783"/>
              </a:cxn>
              <a:cxn ang="784">
                <a:pos x="connsiteX784" y="connsiteY784"/>
              </a:cxn>
              <a:cxn ang="785">
                <a:pos x="connsiteX785" y="connsiteY785"/>
              </a:cxn>
              <a:cxn ang="786">
                <a:pos x="connsiteX786" y="connsiteY786"/>
              </a:cxn>
              <a:cxn ang="787">
                <a:pos x="connsiteX787" y="connsiteY787"/>
              </a:cxn>
              <a:cxn ang="788">
                <a:pos x="connsiteX788" y="connsiteY788"/>
              </a:cxn>
              <a:cxn ang="789">
                <a:pos x="connsiteX789" y="connsiteY789"/>
              </a:cxn>
              <a:cxn ang="790">
                <a:pos x="connsiteX790" y="connsiteY790"/>
              </a:cxn>
              <a:cxn ang="791">
                <a:pos x="connsiteX791" y="connsiteY791"/>
              </a:cxn>
              <a:cxn ang="792">
                <a:pos x="connsiteX792" y="connsiteY792"/>
              </a:cxn>
              <a:cxn ang="793">
                <a:pos x="connsiteX793" y="connsiteY793"/>
              </a:cxn>
              <a:cxn ang="794">
                <a:pos x="connsiteX794" y="connsiteY794"/>
              </a:cxn>
              <a:cxn ang="795">
                <a:pos x="connsiteX795" y="connsiteY795"/>
              </a:cxn>
              <a:cxn ang="796">
                <a:pos x="connsiteX796" y="connsiteY796"/>
              </a:cxn>
              <a:cxn ang="797">
                <a:pos x="connsiteX797" y="connsiteY797"/>
              </a:cxn>
              <a:cxn ang="798">
                <a:pos x="connsiteX798" y="connsiteY798"/>
              </a:cxn>
              <a:cxn ang="799">
                <a:pos x="connsiteX799" y="connsiteY799"/>
              </a:cxn>
              <a:cxn ang="800">
                <a:pos x="connsiteX800" y="connsiteY800"/>
              </a:cxn>
              <a:cxn ang="801">
                <a:pos x="connsiteX801" y="connsiteY801"/>
              </a:cxn>
              <a:cxn ang="802">
                <a:pos x="connsiteX802" y="connsiteY802"/>
              </a:cxn>
              <a:cxn ang="803">
                <a:pos x="connsiteX803" y="connsiteY803"/>
              </a:cxn>
              <a:cxn ang="804">
                <a:pos x="connsiteX804" y="connsiteY804"/>
              </a:cxn>
              <a:cxn ang="805">
                <a:pos x="connsiteX805" y="connsiteY805"/>
              </a:cxn>
              <a:cxn ang="806">
                <a:pos x="connsiteX806" y="connsiteY806"/>
              </a:cxn>
              <a:cxn ang="807">
                <a:pos x="connsiteX807" y="connsiteY807"/>
              </a:cxn>
              <a:cxn ang="808">
                <a:pos x="connsiteX808" y="connsiteY808"/>
              </a:cxn>
              <a:cxn ang="809">
                <a:pos x="connsiteX809" y="connsiteY809"/>
              </a:cxn>
              <a:cxn ang="810">
                <a:pos x="connsiteX810" y="connsiteY810"/>
              </a:cxn>
              <a:cxn ang="811">
                <a:pos x="connsiteX811" y="connsiteY811"/>
              </a:cxn>
              <a:cxn ang="812">
                <a:pos x="connsiteX812" y="connsiteY812"/>
              </a:cxn>
              <a:cxn ang="813">
                <a:pos x="connsiteX813" y="connsiteY813"/>
              </a:cxn>
              <a:cxn ang="814">
                <a:pos x="connsiteX814" y="connsiteY814"/>
              </a:cxn>
              <a:cxn ang="815">
                <a:pos x="connsiteX815" y="connsiteY815"/>
              </a:cxn>
              <a:cxn ang="816">
                <a:pos x="connsiteX816" y="connsiteY816"/>
              </a:cxn>
              <a:cxn ang="817">
                <a:pos x="connsiteX817" y="connsiteY817"/>
              </a:cxn>
              <a:cxn ang="818">
                <a:pos x="connsiteX818" y="connsiteY818"/>
              </a:cxn>
              <a:cxn ang="819">
                <a:pos x="connsiteX819" y="connsiteY819"/>
              </a:cxn>
              <a:cxn ang="820">
                <a:pos x="connsiteX820" y="connsiteY820"/>
              </a:cxn>
              <a:cxn ang="821">
                <a:pos x="connsiteX821" y="connsiteY821"/>
              </a:cxn>
              <a:cxn ang="822">
                <a:pos x="connsiteX822" y="connsiteY822"/>
              </a:cxn>
              <a:cxn ang="823">
                <a:pos x="connsiteX823" y="connsiteY823"/>
              </a:cxn>
              <a:cxn ang="824">
                <a:pos x="connsiteX824" y="connsiteY824"/>
              </a:cxn>
              <a:cxn ang="825">
                <a:pos x="connsiteX825" y="connsiteY825"/>
              </a:cxn>
              <a:cxn ang="826">
                <a:pos x="connsiteX826" y="connsiteY826"/>
              </a:cxn>
              <a:cxn ang="827">
                <a:pos x="connsiteX827" y="connsiteY827"/>
              </a:cxn>
              <a:cxn ang="828">
                <a:pos x="connsiteX828" y="connsiteY828"/>
              </a:cxn>
              <a:cxn ang="829">
                <a:pos x="connsiteX829" y="connsiteY829"/>
              </a:cxn>
              <a:cxn ang="830">
                <a:pos x="connsiteX830" y="connsiteY830"/>
              </a:cxn>
              <a:cxn ang="831">
                <a:pos x="connsiteX831" y="connsiteY831"/>
              </a:cxn>
              <a:cxn ang="832">
                <a:pos x="connsiteX832" y="connsiteY832"/>
              </a:cxn>
              <a:cxn ang="833">
                <a:pos x="connsiteX833" y="connsiteY833"/>
              </a:cxn>
              <a:cxn ang="834">
                <a:pos x="connsiteX834" y="connsiteY834"/>
              </a:cxn>
              <a:cxn ang="835">
                <a:pos x="connsiteX835" y="connsiteY835"/>
              </a:cxn>
              <a:cxn ang="836">
                <a:pos x="connsiteX836" y="connsiteY836"/>
              </a:cxn>
              <a:cxn ang="837">
                <a:pos x="connsiteX837" y="connsiteY837"/>
              </a:cxn>
              <a:cxn ang="838">
                <a:pos x="connsiteX838" y="connsiteY838"/>
              </a:cxn>
              <a:cxn ang="839">
                <a:pos x="connsiteX839" y="connsiteY839"/>
              </a:cxn>
              <a:cxn ang="840">
                <a:pos x="connsiteX840" y="connsiteY840"/>
              </a:cxn>
              <a:cxn ang="841">
                <a:pos x="connsiteX841" y="connsiteY841"/>
              </a:cxn>
              <a:cxn ang="842">
                <a:pos x="connsiteX842" y="connsiteY842"/>
              </a:cxn>
              <a:cxn ang="843">
                <a:pos x="connsiteX843" y="connsiteY843"/>
              </a:cxn>
              <a:cxn ang="844">
                <a:pos x="connsiteX844" y="connsiteY844"/>
              </a:cxn>
              <a:cxn ang="845">
                <a:pos x="connsiteX845" y="connsiteY845"/>
              </a:cxn>
              <a:cxn ang="846">
                <a:pos x="connsiteX846" y="connsiteY846"/>
              </a:cxn>
              <a:cxn ang="847">
                <a:pos x="connsiteX847" y="connsiteY847"/>
              </a:cxn>
              <a:cxn ang="848">
                <a:pos x="connsiteX848" y="connsiteY848"/>
              </a:cxn>
              <a:cxn ang="849">
                <a:pos x="connsiteX849" y="connsiteY849"/>
              </a:cxn>
              <a:cxn ang="850">
                <a:pos x="connsiteX850" y="connsiteY850"/>
              </a:cxn>
              <a:cxn ang="851">
                <a:pos x="connsiteX851" y="connsiteY851"/>
              </a:cxn>
              <a:cxn ang="852">
                <a:pos x="connsiteX852" y="connsiteY852"/>
              </a:cxn>
              <a:cxn ang="853">
                <a:pos x="connsiteX853" y="connsiteY853"/>
              </a:cxn>
              <a:cxn ang="854">
                <a:pos x="connsiteX854" y="connsiteY854"/>
              </a:cxn>
              <a:cxn ang="855">
                <a:pos x="connsiteX855" y="connsiteY855"/>
              </a:cxn>
              <a:cxn ang="856">
                <a:pos x="connsiteX856" y="connsiteY856"/>
              </a:cxn>
              <a:cxn ang="857">
                <a:pos x="connsiteX857" y="connsiteY857"/>
              </a:cxn>
              <a:cxn ang="858">
                <a:pos x="connsiteX858" y="connsiteY858"/>
              </a:cxn>
              <a:cxn ang="859">
                <a:pos x="connsiteX859" y="connsiteY859"/>
              </a:cxn>
              <a:cxn ang="860">
                <a:pos x="connsiteX860" y="connsiteY860"/>
              </a:cxn>
              <a:cxn ang="861">
                <a:pos x="connsiteX861" y="connsiteY861"/>
              </a:cxn>
              <a:cxn ang="862">
                <a:pos x="connsiteX862" y="connsiteY862"/>
              </a:cxn>
              <a:cxn ang="863">
                <a:pos x="connsiteX863" y="connsiteY863"/>
              </a:cxn>
              <a:cxn ang="864">
                <a:pos x="connsiteX864" y="connsiteY864"/>
              </a:cxn>
              <a:cxn ang="865">
                <a:pos x="connsiteX865" y="connsiteY865"/>
              </a:cxn>
              <a:cxn ang="866">
                <a:pos x="connsiteX866" y="connsiteY866"/>
              </a:cxn>
              <a:cxn ang="867">
                <a:pos x="connsiteX867" y="connsiteY867"/>
              </a:cxn>
              <a:cxn ang="868">
                <a:pos x="connsiteX868" y="connsiteY868"/>
              </a:cxn>
              <a:cxn ang="869">
                <a:pos x="connsiteX869" y="connsiteY869"/>
              </a:cxn>
              <a:cxn ang="870">
                <a:pos x="connsiteX870" y="connsiteY870"/>
              </a:cxn>
              <a:cxn ang="871">
                <a:pos x="connsiteX871" y="connsiteY871"/>
              </a:cxn>
              <a:cxn ang="872">
                <a:pos x="connsiteX872" y="connsiteY872"/>
              </a:cxn>
              <a:cxn ang="873">
                <a:pos x="connsiteX873" y="connsiteY873"/>
              </a:cxn>
              <a:cxn ang="874">
                <a:pos x="connsiteX874" y="connsiteY874"/>
              </a:cxn>
              <a:cxn ang="875">
                <a:pos x="connsiteX875" y="connsiteY875"/>
              </a:cxn>
              <a:cxn ang="876">
                <a:pos x="connsiteX876" y="connsiteY876"/>
              </a:cxn>
              <a:cxn ang="877">
                <a:pos x="connsiteX877" y="connsiteY877"/>
              </a:cxn>
              <a:cxn ang="878">
                <a:pos x="connsiteX878" y="connsiteY878"/>
              </a:cxn>
              <a:cxn ang="879">
                <a:pos x="connsiteX879" y="connsiteY879"/>
              </a:cxn>
              <a:cxn ang="880">
                <a:pos x="connsiteX880" y="connsiteY880"/>
              </a:cxn>
              <a:cxn ang="881">
                <a:pos x="connsiteX881" y="connsiteY881"/>
              </a:cxn>
              <a:cxn ang="882">
                <a:pos x="connsiteX882" y="connsiteY882"/>
              </a:cxn>
              <a:cxn ang="883">
                <a:pos x="connsiteX883" y="connsiteY883"/>
              </a:cxn>
              <a:cxn ang="884">
                <a:pos x="connsiteX884" y="connsiteY884"/>
              </a:cxn>
              <a:cxn ang="885">
                <a:pos x="connsiteX885" y="connsiteY885"/>
              </a:cxn>
              <a:cxn ang="886">
                <a:pos x="connsiteX886" y="connsiteY886"/>
              </a:cxn>
              <a:cxn ang="887">
                <a:pos x="connsiteX887" y="connsiteY887"/>
              </a:cxn>
              <a:cxn ang="888">
                <a:pos x="connsiteX888" y="connsiteY888"/>
              </a:cxn>
              <a:cxn ang="889">
                <a:pos x="connsiteX889" y="connsiteY889"/>
              </a:cxn>
              <a:cxn ang="890">
                <a:pos x="connsiteX890" y="connsiteY890"/>
              </a:cxn>
              <a:cxn ang="891">
                <a:pos x="connsiteX891" y="connsiteY891"/>
              </a:cxn>
              <a:cxn ang="892">
                <a:pos x="connsiteX892" y="connsiteY892"/>
              </a:cxn>
              <a:cxn ang="893">
                <a:pos x="connsiteX893" y="connsiteY893"/>
              </a:cxn>
              <a:cxn ang="894">
                <a:pos x="connsiteX894" y="connsiteY894"/>
              </a:cxn>
              <a:cxn ang="895">
                <a:pos x="connsiteX895" y="connsiteY895"/>
              </a:cxn>
              <a:cxn ang="896">
                <a:pos x="connsiteX896" y="connsiteY896"/>
              </a:cxn>
              <a:cxn ang="897">
                <a:pos x="connsiteX897" y="connsiteY897"/>
              </a:cxn>
              <a:cxn ang="898">
                <a:pos x="connsiteX898" y="connsiteY898"/>
              </a:cxn>
              <a:cxn ang="899">
                <a:pos x="connsiteX899" y="connsiteY899"/>
              </a:cxn>
              <a:cxn ang="900">
                <a:pos x="connsiteX900" y="connsiteY900"/>
              </a:cxn>
              <a:cxn ang="901">
                <a:pos x="connsiteX901" y="connsiteY901"/>
              </a:cxn>
              <a:cxn ang="902">
                <a:pos x="connsiteX902" y="connsiteY902"/>
              </a:cxn>
              <a:cxn ang="903">
                <a:pos x="connsiteX903" y="connsiteY903"/>
              </a:cxn>
              <a:cxn ang="904">
                <a:pos x="connsiteX904" y="connsiteY904"/>
              </a:cxn>
              <a:cxn ang="905">
                <a:pos x="connsiteX905" y="connsiteY905"/>
              </a:cxn>
              <a:cxn ang="906">
                <a:pos x="connsiteX906" y="connsiteY906"/>
              </a:cxn>
              <a:cxn ang="907">
                <a:pos x="connsiteX907" y="connsiteY907"/>
              </a:cxn>
              <a:cxn ang="908">
                <a:pos x="connsiteX908" y="connsiteY908"/>
              </a:cxn>
              <a:cxn ang="909">
                <a:pos x="connsiteX909" y="connsiteY909"/>
              </a:cxn>
              <a:cxn ang="910">
                <a:pos x="connsiteX910" y="connsiteY910"/>
              </a:cxn>
              <a:cxn ang="911">
                <a:pos x="connsiteX911" y="connsiteY911"/>
              </a:cxn>
              <a:cxn ang="912">
                <a:pos x="connsiteX912" y="connsiteY912"/>
              </a:cxn>
              <a:cxn ang="913">
                <a:pos x="connsiteX913" y="connsiteY913"/>
              </a:cxn>
              <a:cxn ang="914">
                <a:pos x="connsiteX914" y="connsiteY914"/>
              </a:cxn>
              <a:cxn ang="915">
                <a:pos x="connsiteX915" y="connsiteY915"/>
              </a:cxn>
              <a:cxn ang="916">
                <a:pos x="connsiteX916" y="connsiteY916"/>
              </a:cxn>
              <a:cxn ang="917">
                <a:pos x="connsiteX917" y="connsiteY917"/>
              </a:cxn>
              <a:cxn ang="918">
                <a:pos x="connsiteX918" y="connsiteY918"/>
              </a:cxn>
              <a:cxn ang="919">
                <a:pos x="connsiteX919" y="connsiteY919"/>
              </a:cxn>
              <a:cxn ang="920">
                <a:pos x="connsiteX920" y="connsiteY920"/>
              </a:cxn>
              <a:cxn ang="921">
                <a:pos x="connsiteX921" y="connsiteY921"/>
              </a:cxn>
              <a:cxn ang="922">
                <a:pos x="connsiteX922" y="connsiteY922"/>
              </a:cxn>
              <a:cxn ang="923">
                <a:pos x="connsiteX923" y="connsiteY923"/>
              </a:cxn>
              <a:cxn ang="924">
                <a:pos x="connsiteX924" y="connsiteY924"/>
              </a:cxn>
              <a:cxn ang="925">
                <a:pos x="connsiteX925" y="connsiteY925"/>
              </a:cxn>
              <a:cxn ang="926">
                <a:pos x="connsiteX926" y="connsiteY926"/>
              </a:cxn>
              <a:cxn ang="927">
                <a:pos x="connsiteX927" y="connsiteY927"/>
              </a:cxn>
              <a:cxn ang="928">
                <a:pos x="connsiteX928" y="connsiteY928"/>
              </a:cxn>
              <a:cxn ang="929">
                <a:pos x="connsiteX929" y="connsiteY929"/>
              </a:cxn>
              <a:cxn ang="930">
                <a:pos x="connsiteX930" y="connsiteY930"/>
              </a:cxn>
              <a:cxn ang="931">
                <a:pos x="connsiteX931" y="connsiteY931"/>
              </a:cxn>
              <a:cxn ang="932">
                <a:pos x="connsiteX932" y="connsiteY932"/>
              </a:cxn>
              <a:cxn ang="933">
                <a:pos x="connsiteX933" y="connsiteY933"/>
              </a:cxn>
              <a:cxn ang="934">
                <a:pos x="connsiteX934" y="connsiteY934"/>
              </a:cxn>
              <a:cxn ang="935">
                <a:pos x="connsiteX935" y="connsiteY935"/>
              </a:cxn>
              <a:cxn ang="936">
                <a:pos x="connsiteX936" y="connsiteY936"/>
              </a:cxn>
              <a:cxn ang="937">
                <a:pos x="connsiteX937" y="connsiteY937"/>
              </a:cxn>
              <a:cxn ang="938">
                <a:pos x="connsiteX938" y="connsiteY938"/>
              </a:cxn>
              <a:cxn ang="939">
                <a:pos x="connsiteX939" y="connsiteY939"/>
              </a:cxn>
              <a:cxn ang="940">
                <a:pos x="connsiteX940" y="connsiteY940"/>
              </a:cxn>
              <a:cxn ang="941">
                <a:pos x="connsiteX941" y="connsiteY941"/>
              </a:cxn>
              <a:cxn ang="942">
                <a:pos x="connsiteX942" y="connsiteY942"/>
              </a:cxn>
              <a:cxn ang="943">
                <a:pos x="connsiteX943" y="connsiteY943"/>
              </a:cxn>
              <a:cxn ang="944">
                <a:pos x="connsiteX944" y="connsiteY944"/>
              </a:cxn>
              <a:cxn ang="945">
                <a:pos x="connsiteX945" y="connsiteY945"/>
              </a:cxn>
              <a:cxn ang="946">
                <a:pos x="connsiteX946" y="connsiteY946"/>
              </a:cxn>
              <a:cxn ang="947">
                <a:pos x="connsiteX947" y="connsiteY947"/>
              </a:cxn>
              <a:cxn ang="948">
                <a:pos x="connsiteX948" y="connsiteY948"/>
              </a:cxn>
              <a:cxn ang="949">
                <a:pos x="connsiteX949" y="connsiteY949"/>
              </a:cxn>
              <a:cxn ang="950">
                <a:pos x="connsiteX950" y="connsiteY950"/>
              </a:cxn>
              <a:cxn ang="951">
                <a:pos x="connsiteX951" y="connsiteY951"/>
              </a:cxn>
              <a:cxn ang="952">
                <a:pos x="connsiteX952" y="connsiteY952"/>
              </a:cxn>
              <a:cxn ang="953">
                <a:pos x="connsiteX953" y="connsiteY953"/>
              </a:cxn>
              <a:cxn ang="954">
                <a:pos x="connsiteX954" y="connsiteY954"/>
              </a:cxn>
              <a:cxn ang="955">
                <a:pos x="connsiteX955" y="connsiteY955"/>
              </a:cxn>
              <a:cxn ang="956">
                <a:pos x="connsiteX956" y="connsiteY956"/>
              </a:cxn>
              <a:cxn ang="957">
                <a:pos x="connsiteX957" y="connsiteY957"/>
              </a:cxn>
              <a:cxn ang="958">
                <a:pos x="connsiteX958" y="connsiteY958"/>
              </a:cxn>
              <a:cxn ang="959">
                <a:pos x="connsiteX959" y="connsiteY959"/>
              </a:cxn>
              <a:cxn ang="960">
                <a:pos x="connsiteX960" y="connsiteY960"/>
              </a:cxn>
              <a:cxn ang="961">
                <a:pos x="connsiteX961" y="connsiteY961"/>
              </a:cxn>
              <a:cxn ang="962">
                <a:pos x="connsiteX962" y="connsiteY962"/>
              </a:cxn>
              <a:cxn ang="963">
                <a:pos x="connsiteX963" y="connsiteY963"/>
              </a:cxn>
              <a:cxn ang="964">
                <a:pos x="connsiteX964" y="connsiteY964"/>
              </a:cxn>
              <a:cxn ang="965">
                <a:pos x="connsiteX965" y="connsiteY965"/>
              </a:cxn>
              <a:cxn ang="966">
                <a:pos x="connsiteX966" y="connsiteY966"/>
              </a:cxn>
              <a:cxn ang="967">
                <a:pos x="connsiteX967" y="connsiteY967"/>
              </a:cxn>
              <a:cxn ang="968">
                <a:pos x="connsiteX968" y="connsiteY968"/>
              </a:cxn>
              <a:cxn ang="969">
                <a:pos x="connsiteX969" y="connsiteY969"/>
              </a:cxn>
              <a:cxn ang="970">
                <a:pos x="connsiteX970" y="connsiteY970"/>
              </a:cxn>
              <a:cxn ang="971">
                <a:pos x="connsiteX971" y="connsiteY971"/>
              </a:cxn>
              <a:cxn ang="972">
                <a:pos x="connsiteX972" y="connsiteY972"/>
              </a:cxn>
              <a:cxn ang="973">
                <a:pos x="connsiteX973" y="connsiteY973"/>
              </a:cxn>
              <a:cxn ang="974">
                <a:pos x="connsiteX974" y="connsiteY974"/>
              </a:cxn>
              <a:cxn ang="975">
                <a:pos x="connsiteX975" y="connsiteY975"/>
              </a:cxn>
              <a:cxn ang="976">
                <a:pos x="connsiteX976" y="connsiteY976"/>
              </a:cxn>
              <a:cxn ang="977">
                <a:pos x="connsiteX977" y="connsiteY977"/>
              </a:cxn>
              <a:cxn ang="978">
                <a:pos x="connsiteX978" y="connsiteY978"/>
              </a:cxn>
              <a:cxn ang="979">
                <a:pos x="connsiteX979" y="connsiteY979"/>
              </a:cxn>
              <a:cxn ang="980">
                <a:pos x="connsiteX980" y="connsiteY980"/>
              </a:cxn>
              <a:cxn ang="981">
                <a:pos x="connsiteX981" y="connsiteY981"/>
              </a:cxn>
              <a:cxn ang="982">
                <a:pos x="connsiteX982" y="connsiteY982"/>
              </a:cxn>
              <a:cxn ang="983">
                <a:pos x="connsiteX983" y="connsiteY983"/>
              </a:cxn>
              <a:cxn ang="984">
                <a:pos x="connsiteX984" y="connsiteY984"/>
              </a:cxn>
              <a:cxn ang="985">
                <a:pos x="connsiteX985" y="connsiteY985"/>
              </a:cxn>
              <a:cxn ang="986">
                <a:pos x="connsiteX986" y="connsiteY986"/>
              </a:cxn>
              <a:cxn ang="987">
                <a:pos x="connsiteX987" y="connsiteY987"/>
              </a:cxn>
              <a:cxn ang="988">
                <a:pos x="connsiteX988" y="connsiteY988"/>
              </a:cxn>
              <a:cxn ang="989">
                <a:pos x="connsiteX989" y="connsiteY989"/>
              </a:cxn>
              <a:cxn ang="990">
                <a:pos x="connsiteX990" y="connsiteY990"/>
              </a:cxn>
              <a:cxn ang="991">
                <a:pos x="connsiteX991" y="connsiteY991"/>
              </a:cxn>
              <a:cxn ang="992">
                <a:pos x="connsiteX992" y="connsiteY992"/>
              </a:cxn>
              <a:cxn ang="993">
                <a:pos x="connsiteX993" y="connsiteY993"/>
              </a:cxn>
              <a:cxn ang="994">
                <a:pos x="connsiteX994" y="connsiteY994"/>
              </a:cxn>
              <a:cxn ang="995">
                <a:pos x="connsiteX995" y="connsiteY995"/>
              </a:cxn>
              <a:cxn ang="996">
                <a:pos x="connsiteX996" y="connsiteY996"/>
              </a:cxn>
              <a:cxn ang="997">
                <a:pos x="connsiteX997" y="connsiteY997"/>
              </a:cxn>
              <a:cxn ang="998">
                <a:pos x="connsiteX998" y="connsiteY998"/>
              </a:cxn>
              <a:cxn ang="999">
                <a:pos x="connsiteX999" y="connsiteY999"/>
              </a:cxn>
              <a:cxn ang="1000">
                <a:pos x="connsiteX1000" y="connsiteY1000"/>
              </a:cxn>
              <a:cxn ang="1001">
                <a:pos x="connsiteX1001" y="connsiteY1001"/>
              </a:cxn>
              <a:cxn ang="1002">
                <a:pos x="connsiteX1002" y="connsiteY1002"/>
              </a:cxn>
              <a:cxn ang="1003">
                <a:pos x="connsiteX1003" y="connsiteY1003"/>
              </a:cxn>
              <a:cxn ang="1004">
                <a:pos x="connsiteX1004" y="connsiteY1004"/>
              </a:cxn>
              <a:cxn ang="1005">
                <a:pos x="connsiteX1005" y="connsiteY1005"/>
              </a:cxn>
              <a:cxn ang="1006">
                <a:pos x="connsiteX1006" y="connsiteY1006"/>
              </a:cxn>
              <a:cxn ang="1007">
                <a:pos x="connsiteX1007" y="connsiteY1007"/>
              </a:cxn>
              <a:cxn ang="1008">
                <a:pos x="connsiteX1008" y="connsiteY1008"/>
              </a:cxn>
              <a:cxn ang="1009">
                <a:pos x="connsiteX1009" y="connsiteY1009"/>
              </a:cxn>
              <a:cxn ang="1010">
                <a:pos x="connsiteX1010" y="connsiteY1010"/>
              </a:cxn>
              <a:cxn ang="1011">
                <a:pos x="connsiteX1011" y="connsiteY1011"/>
              </a:cxn>
              <a:cxn ang="1012">
                <a:pos x="connsiteX1012" y="connsiteY1012"/>
              </a:cxn>
              <a:cxn ang="1013">
                <a:pos x="connsiteX1013" y="connsiteY1013"/>
              </a:cxn>
              <a:cxn ang="1014">
                <a:pos x="connsiteX1014" y="connsiteY1014"/>
              </a:cxn>
              <a:cxn ang="1015">
                <a:pos x="connsiteX1015" y="connsiteY1015"/>
              </a:cxn>
              <a:cxn ang="1016">
                <a:pos x="connsiteX1016" y="connsiteY1016"/>
              </a:cxn>
              <a:cxn ang="1017">
                <a:pos x="connsiteX1017" y="connsiteY1017"/>
              </a:cxn>
              <a:cxn ang="1018">
                <a:pos x="connsiteX1018" y="connsiteY1018"/>
              </a:cxn>
              <a:cxn ang="1019">
                <a:pos x="connsiteX1019" y="connsiteY1019"/>
              </a:cxn>
              <a:cxn ang="1020">
                <a:pos x="connsiteX1020" y="connsiteY1020"/>
              </a:cxn>
              <a:cxn ang="1021">
                <a:pos x="connsiteX1021" y="connsiteY1021"/>
              </a:cxn>
              <a:cxn ang="1022">
                <a:pos x="connsiteX1022" y="connsiteY1022"/>
              </a:cxn>
              <a:cxn ang="1023">
                <a:pos x="connsiteX1023" y="connsiteY1023"/>
              </a:cxn>
              <a:cxn ang="1024">
                <a:pos x="connsiteX1024" y="connsiteY1024"/>
              </a:cxn>
              <a:cxn ang="1025">
                <a:pos x="connsiteX1025" y="connsiteY1025"/>
              </a:cxn>
              <a:cxn ang="1026">
                <a:pos x="connsiteX1026" y="connsiteY1026"/>
              </a:cxn>
              <a:cxn ang="1027">
                <a:pos x="connsiteX1027" y="connsiteY1027"/>
              </a:cxn>
              <a:cxn ang="1028">
                <a:pos x="connsiteX1028" y="connsiteY1028"/>
              </a:cxn>
              <a:cxn ang="1029">
                <a:pos x="connsiteX1029" y="connsiteY1029"/>
              </a:cxn>
              <a:cxn ang="1030">
                <a:pos x="connsiteX1030" y="connsiteY1030"/>
              </a:cxn>
              <a:cxn ang="1031">
                <a:pos x="connsiteX1031" y="connsiteY1031"/>
              </a:cxn>
              <a:cxn ang="1032">
                <a:pos x="connsiteX1032" y="connsiteY1032"/>
              </a:cxn>
              <a:cxn ang="1033">
                <a:pos x="connsiteX1033" y="connsiteY1033"/>
              </a:cxn>
              <a:cxn ang="1034">
                <a:pos x="connsiteX1034" y="connsiteY1034"/>
              </a:cxn>
              <a:cxn ang="1035">
                <a:pos x="connsiteX1035" y="connsiteY1035"/>
              </a:cxn>
              <a:cxn ang="1036">
                <a:pos x="connsiteX1036" y="connsiteY1036"/>
              </a:cxn>
              <a:cxn ang="1037">
                <a:pos x="connsiteX1037" y="connsiteY1037"/>
              </a:cxn>
              <a:cxn ang="1038">
                <a:pos x="connsiteX1038" y="connsiteY1038"/>
              </a:cxn>
              <a:cxn ang="1039">
                <a:pos x="connsiteX1039" y="connsiteY1039"/>
              </a:cxn>
              <a:cxn ang="1040">
                <a:pos x="connsiteX1040" y="connsiteY1040"/>
              </a:cxn>
              <a:cxn ang="1041">
                <a:pos x="connsiteX1041" y="connsiteY1041"/>
              </a:cxn>
              <a:cxn ang="1042">
                <a:pos x="connsiteX1042" y="connsiteY1042"/>
              </a:cxn>
              <a:cxn ang="1043">
                <a:pos x="connsiteX1043" y="connsiteY1043"/>
              </a:cxn>
              <a:cxn ang="1044">
                <a:pos x="connsiteX1044" y="connsiteY1044"/>
              </a:cxn>
              <a:cxn ang="1045">
                <a:pos x="connsiteX1045" y="connsiteY1045"/>
              </a:cxn>
              <a:cxn ang="1046">
                <a:pos x="connsiteX1046" y="connsiteY1046"/>
              </a:cxn>
              <a:cxn ang="1047">
                <a:pos x="connsiteX1047" y="connsiteY1047"/>
              </a:cxn>
              <a:cxn ang="1048">
                <a:pos x="connsiteX1048" y="connsiteY1048"/>
              </a:cxn>
              <a:cxn ang="1049">
                <a:pos x="connsiteX1049" y="connsiteY1049"/>
              </a:cxn>
              <a:cxn ang="1050">
                <a:pos x="connsiteX1050" y="connsiteY1050"/>
              </a:cxn>
              <a:cxn ang="1051">
                <a:pos x="connsiteX1051" y="connsiteY1051"/>
              </a:cxn>
              <a:cxn ang="1052">
                <a:pos x="connsiteX1052" y="connsiteY1052"/>
              </a:cxn>
              <a:cxn ang="1053">
                <a:pos x="connsiteX1053" y="connsiteY1053"/>
              </a:cxn>
              <a:cxn ang="1054">
                <a:pos x="connsiteX1054" y="connsiteY1054"/>
              </a:cxn>
              <a:cxn ang="1055">
                <a:pos x="connsiteX1055" y="connsiteY1055"/>
              </a:cxn>
              <a:cxn ang="1056">
                <a:pos x="connsiteX1056" y="connsiteY1056"/>
              </a:cxn>
              <a:cxn ang="1057">
                <a:pos x="connsiteX1057" y="connsiteY1057"/>
              </a:cxn>
              <a:cxn ang="1058">
                <a:pos x="connsiteX1058" y="connsiteY1058"/>
              </a:cxn>
            </a:cxnLst>
            <a:rect l="l" t="t" r="r" b="b"/>
            <a:pathLst>
              <a:path w="1626870" h="2074544">
                <a:moveTo>
                  <a:pt x="307975" y="2074544"/>
                </a:moveTo>
                <a:lnTo>
                  <a:pt x="294004" y="2070100"/>
                </a:lnTo>
                <a:lnTo>
                  <a:pt x="281304" y="2066290"/>
                </a:lnTo>
                <a:lnTo>
                  <a:pt x="269239" y="2062480"/>
                </a:lnTo>
                <a:lnTo>
                  <a:pt x="257810" y="2058669"/>
                </a:lnTo>
                <a:lnTo>
                  <a:pt x="245745" y="2054225"/>
                </a:lnTo>
                <a:lnTo>
                  <a:pt x="234314" y="2049780"/>
                </a:lnTo>
                <a:lnTo>
                  <a:pt x="222250" y="2044700"/>
                </a:lnTo>
                <a:lnTo>
                  <a:pt x="210820" y="2040255"/>
                </a:lnTo>
                <a:lnTo>
                  <a:pt x="198120" y="2032634"/>
                </a:lnTo>
                <a:lnTo>
                  <a:pt x="172085" y="2017394"/>
                </a:lnTo>
                <a:lnTo>
                  <a:pt x="137795" y="1997075"/>
                </a:lnTo>
                <a:lnTo>
                  <a:pt x="100964" y="1974850"/>
                </a:lnTo>
                <a:lnTo>
                  <a:pt x="62864" y="1951990"/>
                </a:lnTo>
                <a:lnTo>
                  <a:pt x="30479" y="1932305"/>
                </a:lnTo>
                <a:lnTo>
                  <a:pt x="8254" y="1918334"/>
                </a:lnTo>
                <a:lnTo>
                  <a:pt x="0" y="1912619"/>
                </a:lnTo>
                <a:lnTo>
                  <a:pt x="3810" y="1909444"/>
                </a:lnTo>
                <a:lnTo>
                  <a:pt x="7620" y="1907540"/>
                </a:lnTo>
                <a:lnTo>
                  <a:pt x="9525" y="1906905"/>
                </a:lnTo>
                <a:lnTo>
                  <a:pt x="12064" y="1906905"/>
                </a:lnTo>
                <a:lnTo>
                  <a:pt x="14604" y="1906905"/>
                </a:lnTo>
                <a:lnTo>
                  <a:pt x="18414" y="1906905"/>
                </a:lnTo>
                <a:lnTo>
                  <a:pt x="29210" y="1902459"/>
                </a:lnTo>
                <a:lnTo>
                  <a:pt x="41275" y="1898650"/>
                </a:lnTo>
                <a:lnTo>
                  <a:pt x="53339" y="1894205"/>
                </a:lnTo>
                <a:lnTo>
                  <a:pt x="65404" y="1889759"/>
                </a:lnTo>
                <a:lnTo>
                  <a:pt x="77470" y="1884044"/>
                </a:lnTo>
                <a:lnTo>
                  <a:pt x="88900" y="1878330"/>
                </a:lnTo>
                <a:lnTo>
                  <a:pt x="100329" y="1871980"/>
                </a:lnTo>
                <a:lnTo>
                  <a:pt x="111125" y="1865630"/>
                </a:lnTo>
                <a:lnTo>
                  <a:pt x="111125" y="1864359"/>
                </a:lnTo>
                <a:lnTo>
                  <a:pt x="111125" y="1863090"/>
                </a:lnTo>
                <a:lnTo>
                  <a:pt x="100329" y="1853565"/>
                </a:lnTo>
                <a:lnTo>
                  <a:pt x="91439" y="1846580"/>
                </a:lnTo>
                <a:lnTo>
                  <a:pt x="82550" y="1840865"/>
                </a:lnTo>
                <a:lnTo>
                  <a:pt x="74929" y="1836419"/>
                </a:lnTo>
                <a:lnTo>
                  <a:pt x="66039" y="1832609"/>
                </a:lnTo>
                <a:lnTo>
                  <a:pt x="57150" y="1829434"/>
                </a:lnTo>
                <a:lnTo>
                  <a:pt x="45720" y="1827530"/>
                </a:lnTo>
                <a:lnTo>
                  <a:pt x="34289" y="1825625"/>
                </a:lnTo>
                <a:lnTo>
                  <a:pt x="29845" y="1822450"/>
                </a:lnTo>
                <a:lnTo>
                  <a:pt x="29845" y="1819275"/>
                </a:lnTo>
                <a:lnTo>
                  <a:pt x="30479" y="1816100"/>
                </a:lnTo>
                <a:lnTo>
                  <a:pt x="32385" y="1814194"/>
                </a:lnTo>
                <a:lnTo>
                  <a:pt x="57150" y="1805940"/>
                </a:lnTo>
                <a:lnTo>
                  <a:pt x="84454" y="1797684"/>
                </a:lnTo>
                <a:lnTo>
                  <a:pt x="111760" y="1787525"/>
                </a:lnTo>
                <a:lnTo>
                  <a:pt x="137160" y="1775459"/>
                </a:lnTo>
                <a:lnTo>
                  <a:pt x="157479" y="1759584"/>
                </a:lnTo>
                <a:lnTo>
                  <a:pt x="171450" y="1739265"/>
                </a:lnTo>
                <a:lnTo>
                  <a:pt x="175895" y="1713865"/>
                </a:lnTo>
                <a:lnTo>
                  <a:pt x="169545" y="1684019"/>
                </a:lnTo>
                <a:lnTo>
                  <a:pt x="167004" y="1680209"/>
                </a:lnTo>
                <a:lnTo>
                  <a:pt x="165735" y="1678305"/>
                </a:lnTo>
                <a:lnTo>
                  <a:pt x="165735" y="1676400"/>
                </a:lnTo>
                <a:lnTo>
                  <a:pt x="166370" y="1675130"/>
                </a:lnTo>
                <a:lnTo>
                  <a:pt x="167639" y="1673859"/>
                </a:lnTo>
                <a:lnTo>
                  <a:pt x="171450" y="1673859"/>
                </a:lnTo>
                <a:lnTo>
                  <a:pt x="174625" y="1673859"/>
                </a:lnTo>
                <a:lnTo>
                  <a:pt x="177800" y="1674494"/>
                </a:lnTo>
                <a:lnTo>
                  <a:pt x="180975" y="1674494"/>
                </a:lnTo>
                <a:lnTo>
                  <a:pt x="184785" y="1675765"/>
                </a:lnTo>
                <a:lnTo>
                  <a:pt x="187960" y="1676400"/>
                </a:lnTo>
                <a:lnTo>
                  <a:pt x="191770" y="1677034"/>
                </a:lnTo>
                <a:lnTo>
                  <a:pt x="202564" y="1676400"/>
                </a:lnTo>
                <a:lnTo>
                  <a:pt x="212725" y="1675130"/>
                </a:lnTo>
                <a:lnTo>
                  <a:pt x="222885" y="1673225"/>
                </a:lnTo>
                <a:lnTo>
                  <a:pt x="233679" y="1671955"/>
                </a:lnTo>
                <a:lnTo>
                  <a:pt x="243204" y="1669415"/>
                </a:lnTo>
                <a:lnTo>
                  <a:pt x="254000" y="1668144"/>
                </a:lnTo>
                <a:lnTo>
                  <a:pt x="264795" y="1665605"/>
                </a:lnTo>
                <a:lnTo>
                  <a:pt x="276225" y="1663700"/>
                </a:lnTo>
                <a:lnTo>
                  <a:pt x="274954" y="1630680"/>
                </a:lnTo>
                <a:lnTo>
                  <a:pt x="273050" y="1598294"/>
                </a:lnTo>
                <a:lnTo>
                  <a:pt x="269239" y="1565275"/>
                </a:lnTo>
                <a:lnTo>
                  <a:pt x="265429" y="1532890"/>
                </a:lnTo>
                <a:lnTo>
                  <a:pt x="261620" y="1499869"/>
                </a:lnTo>
                <a:lnTo>
                  <a:pt x="257810" y="1467484"/>
                </a:lnTo>
                <a:lnTo>
                  <a:pt x="254635" y="1435100"/>
                </a:lnTo>
                <a:lnTo>
                  <a:pt x="253364" y="1404619"/>
                </a:lnTo>
                <a:lnTo>
                  <a:pt x="232410" y="1403984"/>
                </a:lnTo>
                <a:lnTo>
                  <a:pt x="219710" y="1400175"/>
                </a:lnTo>
                <a:lnTo>
                  <a:pt x="212725" y="1393190"/>
                </a:lnTo>
                <a:lnTo>
                  <a:pt x="210820" y="1383665"/>
                </a:lnTo>
                <a:lnTo>
                  <a:pt x="209550" y="1371600"/>
                </a:lnTo>
                <a:lnTo>
                  <a:pt x="209550" y="1358900"/>
                </a:lnTo>
                <a:lnTo>
                  <a:pt x="208279" y="1343659"/>
                </a:lnTo>
                <a:lnTo>
                  <a:pt x="203835" y="1329055"/>
                </a:lnTo>
                <a:lnTo>
                  <a:pt x="203200" y="1325244"/>
                </a:lnTo>
                <a:lnTo>
                  <a:pt x="203200" y="1322069"/>
                </a:lnTo>
                <a:lnTo>
                  <a:pt x="203835" y="1318894"/>
                </a:lnTo>
                <a:lnTo>
                  <a:pt x="205104" y="1317625"/>
                </a:lnTo>
                <a:lnTo>
                  <a:pt x="206375" y="1313180"/>
                </a:lnTo>
                <a:lnTo>
                  <a:pt x="210185" y="1308734"/>
                </a:lnTo>
                <a:lnTo>
                  <a:pt x="214629" y="1306830"/>
                </a:lnTo>
                <a:lnTo>
                  <a:pt x="222250" y="1306830"/>
                </a:lnTo>
                <a:lnTo>
                  <a:pt x="230504" y="1306830"/>
                </a:lnTo>
                <a:lnTo>
                  <a:pt x="239395" y="1307465"/>
                </a:lnTo>
                <a:lnTo>
                  <a:pt x="247650" y="1306830"/>
                </a:lnTo>
                <a:lnTo>
                  <a:pt x="255270" y="1306830"/>
                </a:lnTo>
                <a:lnTo>
                  <a:pt x="261620" y="1305559"/>
                </a:lnTo>
                <a:lnTo>
                  <a:pt x="266064" y="1304925"/>
                </a:lnTo>
                <a:lnTo>
                  <a:pt x="262889" y="1295400"/>
                </a:lnTo>
                <a:lnTo>
                  <a:pt x="261620" y="1284605"/>
                </a:lnTo>
                <a:lnTo>
                  <a:pt x="260350" y="1271269"/>
                </a:lnTo>
                <a:lnTo>
                  <a:pt x="260350" y="1257934"/>
                </a:lnTo>
                <a:lnTo>
                  <a:pt x="259714" y="1243965"/>
                </a:lnTo>
                <a:lnTo>
                  <a:pt x="259714" y="1231900"/>
                </a:lnTo>
                <a:lnTo>
                  <a:pt x="257810" y="1219200"/>
                </a:lnTo>
                <a:lnTo>
                  <a:pt x="256539" y="1210309"/>
                </a:lnTo>
                <a:lnTo>
                  <a:pt x="234950" y="1202690"/>
                </a:lnTo>
                <a:lnTo>
                  <a:pt x="214629" y="1194434"/>
                </a:lnTo>
                <a:lnTo>
                  <a:pt x="194945" y="1186815"/>
                </a:lnTo>
                <a:lnTo>
                  <a:pt x="175260" y="1180465"/>
                </a:lnTo>
                <a:lnTo>
                  <a:pt x="155575" y="1174115"/>
                </a:lnTo>
                <a:lnTo>
                  <a:pt x="135889" y="1170305"/>
                </a:lnTo>
                <a:lnTo>
                  <a:pt x="115570" y="1166494"/>
                </a:lnTo>
                <a:lnTo>
                  <a:pt x="95250" y="1165859"/>
                </a:lnTo>
                <a:lnTo>
                  <a:pt x="92075" y="1163955"/>
                </a:lnTo>
                <a:lnTo>
                  <a:pt x="88900" y="1162050"/>
                </a:lnTo>
                <a:lnTo>
                  <a:pt x="89535" y="1156969"/>
                </a:lnTo>
                <a:lnTo>
                  <a:pt x="90170" y="1152525"/>
                </a:lnTo>
                <a:lnTo>
                  <a:pt x="113664" y="1148080"/>
                </a:lnTo>
                <a:lnTo>
                  <a:pt x="138429" y="1141094"/>
                </a:lnTo>
                <a:lnTo>
                  <a:pt x="162560" y="1132205"/>
                </a:lnTo>
                <a:lnTo>
                  <a:pt x="186689" y="1121409"/>
                </a:lnTo>
                <a:lnTo>
                  <a:pt x="209550" y="1108709"/>
                </a:lnTo>
                <a:lnTo>
                  <a:pt x="231775" y="1096009"/>
                </a:lnTo>
                <a:lnTo>
                  <a:pt x="253364" y="1080769"/>
                </a:lnTo>
                <a:lnTo>
                  <a:pt x="273050" y="1066800"/>
                </a:lnTo>
                <a:lnTo>
                  <a:pt x="267970" y="1066800"/>
                </a:lnTo>
                <a:lnTo>
                  <a:pt x="264795" y="1068069"/>
                </a:lnTo>
                <a:lnTo>
                  <a:pt x="261620" y="1069340"/>
                </a:lnTo>
                <a:lnTo>
                  <a:pt x="258445" y="1071244"/>
                </a:lnTo>
                <a:lnTo>
                  <a:pt x="255270" y="1071880"/>
                </a:lnTo>
                <a:lnTo>
                  <a:pt x="252095" y="1072515"/>
                </a:lnTo>
                <a:lnTo>
                  <a:pt x="248285" y="1071880"/>
                </a:lnTo>
                <a:lnTo>
                  <a:pt x="245110" y="1069975"/>
                </a:lnTo>
                <a:lnTo>
                  <a:pt x="245745" y="1060450"/>
                </a:lnTo>
                <a:lnTo>
                  <a:pt x="248920" y="1054100"/>
                </a:lnTo>
                <a:lnTo>
                  <a:pt x="252095" y="1047750"/>
                </a:lnTo>
                <a:lnTo>
                  <a:pt x="257175" y="1042669"/>
                </a:lnTo>
                <a:lnTo>
                  <a:pt x="261620" y="1037590"/>
                </a:lnTo>
                <a:lnTo>
                  <a:pt x="265429" y="1032509"/>
                </a:lnTo>
                <a:lnTo>
                  <a:pt x="269239" y="1026794"/>
                </a:lnTo>
                <a:lnTo>
                  <a:pt x="273050" y="1020444"/>
                </a:lnTo>
                <a:lnTo>
                  <a:pt x="263525" y="1021715"/>
                </a:lnTo>
                <a:lnTo>
                  <a:pt x="254000" y="1026159"/>
                </a:lnTo>
                <a:lnTo>
                  <a:pt x="244475" y="1031240"/>
                </a:lnTo>
                <a:lnTo>
                  <a:pt x="234314" y="1037590"/>
                </a:lnTo>
                <a:lnTo>
                  <a:pt x="224789" y="1042669"/>
                </a:lnTo>
                <a:lnTo>
                  <a:pt x="216535" y="1047115"/>
                </a:lnTo>
                <a:lnTo>
                  <a:pt x="208914" y="1049019"/>
                </a:lnTo>
                <a:lnTo>
                  <a:pt x="203200" y="1047750"/>
                </a:lnTo>
                <a:lnTo>
                  <a:pt x="201929" y="1036955"/>
                </a:lnTo>
                <a:lnTo>
                  <a:pt x="209550" y="1026159"/>
                </a:lnTo>
                <a:lnTo>
                  <a:pt x="222250" y="1015365"/>
                </a:lnTo>
                <a:lnTo>
                  <a:pt x="236854" y="1005205"/>
                </a:lnTo>
                <a:lnTo>
                  <a:pt x="250189" y="995680"/>
                </a:lnTo>
                <a:lnTo>
                  <a:pt x="260350" y="986790"/>
                </a:lnTo>
                <a:lnTo>
                  <a:pt x="263525" y="979169"/>
                </a:lnTo>
                <a:lnTo>
                  <a:pt x="257810" y="973455"/>
                </a:lnTo>
                <a:lnTo>
                  <a:pt x="251460" y="973455"/>
                </a:lnTo>
                <a:lnTo>
                  <a:pt x="245745" y="973455"/>
                </a:lnTo>
                <a:lnTo>
                  <a:pt x="238125" y="973455"/>
                </a:lnTo>
                <a:lnTo>
                  <a:pt x="232410" y="973455"/>
                </a:lnTo>
                <a:lnTo>
                  <a:pt x="226060" y="972184"/>
                </a:lnTo>
                <a:lnTo>
                  <a:pt x="220979" y="970915"/>
                </a:lnTo>
                <a:lnTo>
                  <a:pt x="217170" y="967740"/>
                </a:lnTo>
                <a:lnTo>
                  <a:pt x="215264" y="963930"/>
                </a:lnTo>
                <a:lnTo>
                  <a:pt x="219710" y="960119"/>
                </a:lnTo>
                <a:lnTo>
                  <a:pt x="226060" y="956309"/>
                </a:lnTo>
                <a:lnTo>
                  <a:pt x="231775" y="951865"/>
                </a:lnTo>
                <a:lnTo>
                  <a:pt x="238125" y="948055"/>
                </a:lnTo>
                <a:lnTo>
                  <a:pt x="243204" y="942975"/>
                </a:lnTo>
                <a:lnTo>
                  <a:pt x="248285" y="938530"/>
                </a:lnTo>
                <a:lnTo>
                  <a:pt x="251460" y="932815"/>
                </a:lnTo>
                <a:lnTo>
                  <a:pt x="253364" y="927100"/>
                </a:lnTo>
                <a:lnTo>
                  <a:pt x="249554" y="925830"/>
                </a:lnTo>
                <a:lnTo>
                  <a:pt x="245110" y="925830"/>
                </a:lnTo>
                <a:lnTo>
                  <a:pt x="238125" y="925830"/>
                </a:lnTo>
                <a:lnTo>
                  <a:pt x="231775" y="927100"/>
                </a:lnTo>
                <a:lnTo>
                  <a:pt x="224154" y="928369"/>
                </a:lnTo>
                <a:lnTo>
                  <a:pt x="217170" y="929640"/>
                </a:lnTo>
                <a:lnTo>
                  <a:pt x="211454" y="930909"/>
                </a:lnTo>
                <a:lnTo>
                  <a:pt x="207645" y="931544"/>
                </a:lnTo>
                <a:lnTo>
                  <a:pt x="204470" y="927734"/>
                </a:lnTo>
                <a:lnTo>
                  <a:pt x="201929" y="924559"/>
                </a:lnTo>
                <a:lnTo>
                  <a:pt x="202564" y="919480"/>
                </a:lnTo>
                <a:lnTo>
                  <a:pt x="205104" y="915034"/>
                </a:lnTo>
                <a:lnTo>
                  <a:pt x="208279" y="910590"/>
                </a:lnTo>
                <a:lnTo>
                  <a:pt x="211454" y="907415"/>
                </a:lnTo>
                <a:lnTo>
                  <a:pt x="214629" y="902969"/>
                </a:lnTo>
                <a:lnTo>
                  <a:pt x="217804" y="899794"/>
                </a:lnTo>
                <a:lnTo>
                  <a:pt x="219710" y="895984"/>
                </a:lnTo>
                <a:lnTo>
                  <a:pt x="221614" y="892175"/>
                </a:lnTo>
                <a:lnTo>
                  <a:pt x="214629" y="893444"/>
                </a:lnTo>
                <a:lnTo>
                  <a:pt x="209550" y="894715"/>
                </a:lnTo>
                <a:lnTo>
                  <a:pt x="204470" y="897255"/>
                </a:lnTo>
                <a:lnTo>
                  <a:pt x="199389" y="899794"/>
                </a:lnTo>
                <a:lnTo>
                  <a:pt x="194310" y="902334"/>
                </a:lnTo>
                <a:lnTo>
                  <a:pt x="188595" y="904240"/>
                </a:lnTo>
                <a:lnTo>
                  <a:pt x="182879" y="906144"/>
                </a:lnTo>
                <a:lnTo>
                  <a:pt x="177800" y="907415"/>
                </a:lnTo>
                <a:lnTo>
                  <a:pt x="173989" y="904875"/>
                </a:lnTo>
                <a:lnTo>
                  <a:pt x="170814" y="902334"/>
                </a:lnTo>
                <a:lnTo>
                  <a:pt x="171450" y="894080"/>
                </a:lnTo>
                <a:lnTo>
                  <a:pt x="175260" y="885825"/>
                </a:lnTo>
                <a:lnTo>
                  <a:pt x="180339" y="876300"/>
                </a:lnTo>
                <a:lnTo>
                  <a:pt x="187325" y="868044"/>
                </a:lnTo>
                <a:lnTo>
                  <a:pt x="193675" y="859155"/>
                </a:lnTo>
                <a:lnTo>
                  <a:pt x="201295" y="851534"/>
                </a:lnTo>
                <a:lnTo>
                  <a:pt x="207645" y="843915"/>
                </a:lnTo>
                <a:lnTo>
                  <a:pt x="213995" y="838200"/>
                </a:lnTo>
                <a:lnTo>
                  <a:pt x="213360" y="836930"/>
                </a:lnTo>
                <a:lnTo>
                  <a:pt x="212725" y="835659"/>
                </a:lnTo>
                <a:lnTo>
                  <a:pt x="206375" y="835659"/>
                </a:lnTo>
                <a:lnTo>
                  <a:pt x="201295" y="835025"/>
                </a:lnTo>
                <a:lnTo>
                  <a:pt x="196850" y="833119"/>
                </a:lnTo>
                <a:lnTo>
                  <a:pt x="194945" y="831215"/>
                </a:lnTo>
                <a:lnTo>
                  <a:pt x="193039" y="828040"/>
                </a:lnTo>
                <a:lnTo>
                  <a:pt x="193039" y="824865"/>
                </a:lnTo>
                <a:lnTo>
                  <a:pt x="194945" y="821055"/>
                </a:lnTo>
                <a:lnTo>
                  <a:pt x="198120" y="817244"/>
                </a:lnTo>
                <a:lnTo>
                  <a:pt x="210185" y="810894"/>
                </a:lnTo>
                <a:lnTo>
                  <a:pt x="219075" y="805815"/>
                </a:lnTo>
                <a:lnTo>
                  <a:pt x="226060" y="802005"/>
                </a:lnTo>
                <a:lnTo>
                  <a:pt x="230504" y="800100"/>
                </a:lnTo>
                <a:lnTo>
                  <a:pt x="233679" y="798194"/>
                </a:lnTo>
                <a:lnTo>
                  <a:pt x="234950" y="797559"/>
                </a:lnTo>
                <a:lnTo>
                  <a:pt x="235585" y="796290"/>
                </a:lnTo>
                <a:lnTo>
                  <a:pt x="236854" y="796290"/>
                </a:lnTo>
                <a:lnTo>
                  <a:pt x="230504" y="795019"/>
                </a:lnTo>
                <a:lnTo>
                  <a:pt x="226060" y="794384"/>
                </a:lnTo>
                <a:lnTo>
                  <a:pt x="222250" y="793115"/>
                </a:lnTo>
                <a:lnTo>
                  <a:pt x="219075" y="792480"/>
                </a:lnTo>
                <a:lnTo>
                  <a:pt x="215900" y="790575"/>
                </a:lnTo>
                <a:lnTo>
                  <a:pt x="213995" y="788669"/>
                </a:lnTo>
                <a:lnTo>
                  <a:pt x="212089" y="784859"/>
                </a:lnTo>
                <a:lnTo>
                  <a:pt x="211454" y="781684"/>
                </a:lnTo>
                <a:lnTo>
                  <a:pt x="214629" y="779780"/>
                </a:lnTo>
                <a:lnTo>
                  <a:pt x="217170" y="779144"/>
                </a:lnTo>
                <a:lnTo>
                  <a:pt x="219075" y="777240"/>
                </a:lnTo>
                <a:lnTo>
                  <a:pt x="221614" y="776605"/>
                </a:lnTo>
                <a:lnTo>
                  <a:pt x="222885" y="775334"/>
                </a:lnTo>
                <a:lnTo>
                  <a:pt x="226060" y="774700"/>
                </a:lnTo>
                <a:lnTo>
                  <a:pt x="228600" y="774700"/>
                </a:lnTo>
                <a:lnTo>
                  <a:pt x="233045" y="774065"/>
                </a:lnTo>
                <a:lnTo>
                  <a:pt x="233045" y="772159"/>
                </a:lnTo>
                <a:lnTo>
                  <a:pt x="233679" y="772159"/>
                </a:lnTo>
                <a:lnTo>
                  <a:pt x="231139" y="770890"/>
                </a:lnTo>
                <a:lnTo>
                  <a:pt x="229870" y="769619"/>
                </a:lnTo>
                <a:lnTo>
                  <a:pt x="226695" y="767715"/>
                </a:lnTo>
                <a:lnTo>
                  <a:pt x="224154" y="766444"/>
                </a:lnTo>
                <a:lnTo>
                  <a:pt x="220345" y="764540"/>
                </a:lnTo>
                <a:lnTo>
                  <a:pt x="217170" y="762634"/>
                </a:lnTo>
                <a:lnTo>
                  <a:pt x="212725" y="760730"/>
                </a:lnTo>
                <a:lnTo>
                  <a:pt x="208914" y="758190"/>
                </a:lnTo>
                <a:lnTo>
                  <a:pt x="200660" y="746125"/>
                </a:lnTo>
                <a:lnTo>
                  <a:pt x="189864" y="737869"/>
                </a:lnTo>
                <a:lnTo>
                  <a:pt x="177164" y="730884"/>
                </a:lnTo>
                <a:lnTo>
                  <a:pt x="163829" y="726440"/>
                </a:lnTo>
                <a:lnTo>
                  <a:pt x="151129" y="721994"/>
                </a:lnTo>
                <a:lnTo>
                  <a:pt x="140335" y="718184"/>
                </a:lnTo>
                <a:lnTo>
                  <a:pt x="132714" y="713105"/>
                </a:lnTo>
                <a:lnTo>
                  <a:pt x="130810" y="706755"/>
                </a:lnTo>
                <a:lnTo>
                  <a:pt x="133350" y="704850"/>
                </a:lnTo>
                <a:lnTo>
                  <a:pt x="138429" y="704215"/>
                </a:lnTo>
                <a:lnTo>
                  <a:pt x="144145" y="703580"/>
                </a:lnTo>
                <a:lnTo>
                  <a:pt x="151764" y="702944"/>
                </a:lnTo>
                <a:lnTo>
                  <a:pt x="158750" y="701040"/>
                </a:lnTo>
                <a:lnTo>
                  <a:pt x="166370" y="700405"/>
                </a:lnTo>
                <a:lnTo>
                  <a:pt x="173354" y="698500"/>
                </a:lnTo>
                <a:lnTo>
                  <a:pt x="179704" y="696594"/>
                </a:lnTo>
                <a:lnTo>
                  <a:pt x="179070" y="692150"/>
                </a:lnTo>
                <a:lnTo>
                  <a:pt x="179070" y="687705"/>
                </a:lnTo>
                <a:lnTo>
                  <a:pt x="181610" y="685800"/>
                </a:lnTo>
                <a:lnTo>
                  <a:pt x="185420" y="684530"/>
                </a:lnTo>
                <a:lnTo>
                  <a:pt x="182879" y="679450"/>
                </a:lnTo>
                <a:lnTo>
                  <a:pt x="175895" y="676909"/>
                </a:lnTo>
                <a:lnTo>
                  <a:pt x="167639" y="675005"/>
                </a:lnTo>
                <a:lnTo>
                  <a:pt x="156845" y="673734"/>
                </a:lnTo>
                <a:lnTo>
                  <a:pt x="146685" y="671830"/>
                </a:lnTo>
                <a:lnTo>
                  <a:pt x="138429" y="668655"/>
                </a:lnTo>
                <a:lnTo>
                  <a:pt x="132079" y="664844"/>
                </a:lnTo>
                <a:lnTo>
                  <a:pt x="132079" y="659765"/>
                </a:lnTo>
                <a:lnTo>
                  <a:pt x="139064" y="655955"/>
                </a:lnTo>
                <a:lnTo>
                  <a:pt x="146685" y="652780"/>
                </a:lnTo>
                <a:lnTo>
                  <a:pt x="154304" y="649605"/>
                </a:lnTo>
                <a:lnTo>
                  <a:pt x="162560" y="646430"/>
                </a:lnTo>
                <a:lnTo>
                  <a:pt x="170179" y="642619"/>
                </a:lnTo>
                <a:lnTo>
                  <a:pt x="177800" y="639444"/>
                </a:lnTo>
                <a:lnTo>
                  <a:pt x="185420" y="635000"/>
                </a:lnTo>
                <a:lnTo>
                  <a:pt x="193675" y="631190"/>
                </a:lnTo>
                <a:lnTo>
                  <a:pt x="183514" y="631190"/>
                </a:lnTo>
                <a:lnTo>
                  <a:pt x="173989" y="633730"/>
                </a:lnTo>
                <a:lnTo>
                  <a:pt x="164464" y="635634"/>
                </a:lnTo>
                <a:lnTo>
                  <a:pt x="155575" y="639444"/>
                </a:lnTo>
                <a:lnTo>
                  <a:pt x="146685" y="641350"/>
                </a:lnTo>
                <a:lnTo>
                  <a:pt x="139064" y="643890"/>
                </a:lnTo>
                <a:lnTo>
                  <a:pt x="131445" y="645794"/>
                </a:lnTo>
                <a:lnTo>
                  <a:pt x="124460" y="647065"/>
                </a:lnTo>
                <a:lnTo>
                  <a:pt x="121920" y="643255"/>
                </a:lnTo>
                <a:lnTo>
                  <a:pt x="120650" y="640715"/>
                </a:lnTo>
                <a:lnTo>
                  <a:pt x="120014" y="638809"/>
                </a:lnTo>
                <a:lnTo>
                  <a:pt x="120650" y="636905"/>
                </a:lnTo>
                <a:lnTo>
                  <a:pt x="130175" y="628650"/>
                </a:lnTo>
                <a:lnTo>
                  <a:pt x="139700" y="622300"/>
                </a:lnTo>
                <a:lnTo>
                  <a:pt x="149225" y="615950"/>
                </a:lnTo>
                <a:lnTo>
                  <a:pt x="159385" y="610234"/>
                </a:lnTo>
                <a:lnTo>
                  <a:pt x="168910" y="605155"/>
                </a:lnTo>
                <a:lnTo>
                  <a:pt x="179070" y="599440"/>
                </a:lnTo>
                <a:lnTo>
                  <a:pt x="189229" y="593725"/>
                </a:lnTo>
                <a:lnTo>
                  <a:pt x="200025" y="589280"/>
                </a:lnTo>
                <a:lnTo>
                  <a:pt x="200660" y="586105"/>
                </a:lnTo>
                <a:lnTo>
                  <a:pt x="201295" y="584200"/>
                </a:lnTo>
                <a:lnTo>
                  <a:pt x="194945" y="582294"/>
                </a:lnTo>
                <a:lnTo>
                  <a:pt x="189864" y="581025"/>
                </a:lnTo>
                <a:lnTo>
                  <a:pt x="182879" y="579119"/>
                </a:lnTo>
                <a:lnTo>
                  <a:pt x="178435" y="577215"/>
                </a:lnTo>
                <a:lnTo>
                  <a:pt x="172720" y="574675"/>
                </a:lnTo>
                <a:lnTo>
                  <a:pt x="168910" y="572134"/>
                </a:lnTo>
                <a:lnTo>
                  <a:pt x="165735" y="568325"/>
                </a:lnTo>
                <a:lnTo>
                  <a:pt x="164464" y="564515"/>
                </a:lnTo>
                <a:lnTo>
                  <a:pt x="168275" y="561975"/>
                </a:lnTo>
                <a:lnTo>
                  <a:pt x="173989" y="561975"/>
                </a:lnTo>
                <a:lnTo>
                  <a:pt x="179070" y="561975"/>
                </a:lnTo>
                <a:lnTo>
                  <a:pt x="184785" y="563244"/>
                </a:lnTo>
                <a:lnTo>
                  <a:pt x="191135" y="563244"/>
                </a:lnTo>
                <a:lnTo>
                  <a:pt x="196850" y="563244"/>
                </a:lnTo>
                <a:lnTo>
                  <a:pt x="202564" y="561340"/>
                </a:lnTo>
                <a:lnTo>
                  <a:pt x="209550" y="559434"/>
                </a:lnTo>
                <a:lnTo>
                  <a:pt x="206375" y="552450"/>
                </a:lnTo>
                <a:lnTo>
                  <a:pt x="201295" y="547369"/>
                </a:lnTo>
                <a:lnTo>
                  <a:pt x="192404" y="542925"/>
                </a:lnTo>
                <a:lnTo>
                  <a:pt x="182879" y="539750"/>
                </a:lnTo>
                <a:lnTo>
                  <a:pt x="171450" y="535305"/>
                </a:lnTo>
                <a:lnTo>
                  <a:pt x="162560" y="531494"/>
                </a:lnTo>
                <a:lnTo>
                  <a:pt x="155575" y="526415"/>
                </a:lnTo>
                <a:lnTo>
                  <a:pt x="152400" y="520065"/>
                </a:lnTo>
                <a:lnTo>
                  <a:pt x="157479" y="516255"/>
                </a:lnTo>
                <a:lnTo>
                  <a:pt x="163829" y="513080"/>
                </a:lnTo>
                <a:lnTo>
                  <a:pt x="170814" y="509905"/>
                </a:lnTo>
                <a:lnTo>
                  <a:pt x="177800" y="507365"/>
                </a:lnTo>
                <a:lnTo>
                  <a:pt x="184785" y="504190"/>
                </a:lnTo>
                <a:lnTo>
                  <a:pt x="191770" y="501015"/>
                </a:lnTo>
                <a:lnTo>
                  <a:pt x="198754" y="497205"/>
                </a:lnTo>
                <a:lnTo>
                  <a:pt x="206375" y="492759"/>
                </a:lnTo>
                <a:lnTo>
                  <a:pt x="203835" y="487044"/>
                </a:lnTo>
                <a:lnTo>
                  <a:pt x="200025" y="480694"/>
                </a:lnTo>
                <a:lnTo>
                  <a:pt x="193675" y="473709"/>
                </a:lnTo>
                <a:lnTo>
                  <a:pt x="187325" y="466725"/>
                </a:lnTo>
                <a:lnTo>
                  <a:pt x="179070" y="460375"/>
                </a:lnTo>
                <a:lnTo>
                  <a:pt x="172720" y="455294"/>
                </a:lnTo>
                <a:lnTo>
                  <a:pt x="167639" y="452119"/>
                </a:lnTo>
                <a:lnTo>
                  <a:pt x="164464" y="450850"/>
                </a:lnTo>
                <a:lnTo>
                  <a:pt x="158750" y="455930"/>
                </a:lnTo>
                <a:lnTo>
                  <a:pt x="152400" y="461644"/>
                </a:lnTo>
                <a:lnTo>
                  <a:pt x="146685" y="466090"/>
                </a:lnTo>
                <a:lnTo>
                  <a:pt x="140970" y="471169"/>
                </a:lnTo>
                <a:lnTo>
                  <a:pt x="135889" y="476250"/>
                </a:lnTo>
                <a:lnTo>
                  <a:pt x="132079" y="482600"/>
                </a:lnTo>
                <a:lnTo>
                  <a:pt x="128270" y="489584"/>
                </a:lnTo>
                <a:lnTo>
                  <a:pt x="126364" y="498475"/>
                </a:lnTo>
                <a:lnTo>
                  <a:pt x="117475" y="501015"/>
                </a:lnTo>
                <a:lnTo>
                  <a:pt x="107950" y="497205"/>
                </a:lnTo>
                <a:lnTo>
                  <a:pt x="96520" y="488950"/>
                </a:lnTo>
                <a:lnTo>
                  <a:pt x="85089" y="478155"/>
                </a:lnTo>
                <a:lnTo>
                  <a:pt x="73660" y="464819"/>
                </a:lnTo>
                <a:lnTo>
                  <a:pt x="64770" y="452755"/>
                </a:lnTo>
                <a:lnTo>
                  <a:pt x="57150" y="441959"/>
                </a:lnTo>
                <a:lnTo>
                  <a:pt x="53339" y="436880"/>
                </a:lnTo>
                <a:lnTo>
                  <a:pt x="41910" y="408940"/>
                </a:lnTo>
                <a:lnTo>
                  <a:pt x="34289" y="381000"/>
                </a:lnTo>
                <a:lnTo>
                  <a:pt x="29845" y="354330"/>
                </a:lnTo>
                <a:lnTo>
                  <a:pt x="27939" y="327025"/>
                </a:lnTo>
                <a:lnTo>
                  <a:pt x="26670" y="299719"/>
                </a:lnTo>
                <a:lnTo>
                  <a:pt x="27304" y="273050"/>
                </a:lnTo>
                <a:lnTo>
                  <a:pt x="27939" y="244475"/>
                </a:lnTo>
                <a:lnTo>
                  <a:pt x="28575" y="216534"/>
                </a:lnTo>
                <a:lnTo>
                  <a:pt x="26035" y="213359"/>
                </a:lnTo>
                <a:lnTo>
                  <a:pt x="25400" y="210184"/>
                </a:lnTo>
                <a:lnTo>
                  <a:pt x="24129" y="207009"/>
                </a:lnTo>
                <a:lnTo>
                  <a:pt x="24129" y="203834"/>
                </a:lnTo>
                <a:lnTo>
                  <a:pt x="24129" y="198755"/>
                </a:lnTo>
                <a:lnTo>
                  <a:pt x="26035" y="194309"/>
                </a:lnTo>
                <a:lnTo>
                  <a:pt x="30479" y="193675"/>
                </a:lnTo>
                <a:lnTo>
                  <a:pt x="35560" y="193675"/>
                </a:lnTo>
                <a:lnTo>
                  <a:pt x="48895" y="200659"/>
                </a:lnTo>
                <a:lnTo>
                  <a:pt x="67310" y="207009"/>
                </a:lnTo>
                <a:lnTo>
                  <a:pt x="88264" y="210819"/>
                </a:lnTo>
                <a:lnTo>
                  <a:pt x="111125" y="212725"/>
                </a:lnTo>
                <a:lnTo>
                  <a:pt x="133985" y="212725"/>
                </a:lnTo>
                <a:lnTo>
                  <a:pt x="156210" y="211455"/>
                </a:lnTo>
                <a:lnTo>
                  <a:pt x="175260" y="207644"/>
                </a:lnTo>
                <a:lnTo>
                  <a:pt x="191770" y="203200"/>
                </a:lnTo>
                <a:lnTo>
                  <a:pt x="187325" y="190500"/>
                </a:lnTo>
                <a:lnTo>
                  <a:pt x="180339" y="180975"/>
                </a:lnTo>
                <a:lnTo>
                  <a:pt x="170814" y="172719"/>
                </a:lnTo>
                <a:lnTo>
                  <a:pt x="160020" y="166369"/>
                </a:lnTo>
                <a:lnTo>
                  <a:pt x="149225" y="160019"/>
                </a:lnTo>
                <a:lnTo>
                  <a:pt x="140335" y="153669"/>
                </a:lnTo>
                <a:lnTo>
                  <a:pt x="134620" y="146684"/>
                </a:lnTo>
                <a:lnTo>
                  <a:pt x="132079" y="138430"/>
                </a:lnTo>
                <a:lnTo>
                  <a:pt x="140970" y="127634"/>
                </a:lnTo>
                <a:lnTo>
                  <a:pt x="151764" y="113665"/>
                </a:lnTo>
                <a:lnTo>
                  <a:pt x="163195" y="95884"/>
                </a:lnTo>
                <a:lnTo>
                  <a:pt x="175260" y="77469"/>
                </a:lnTo>
                <a:lnTo>
                  <a:pt x="185420" y="57784"/>
                </a:lnTo>
                <a:lnTo>
                  <a:pt x="194310" y="38100"/>
                </a:lnTo>
                <a:lnTo>
                  <a:pt x="200660" y="20319"/>
                </a:lnTo>
                <a:lnTo>
                  <a:pt x="203835" y="5715"/>
                </a:lnTo>
                <a:lnTo>
                  <a:pt x="208279" y="2540"/>
                </a:lnTo>
                <a:lnTo>
                  <a:pt x="212725" y="0"/>
                </a:lnTo>
                <a:lnTo>
                  <a:pt x="252095" y="18415"/>
                </a:lnTo>
                <a:lnTo>
                  <a:pt x="294004" y="34290"/>
                </a:lnTo>
                <a:lnTo>
                  <a:pt x="337185" y="46355"/>
                </a:lnTo>
                <a:lnTo>
                  <a:pt x="381635" y="59055"/>
                </a:lnTo>
                <a:lnTo>
                  <a:pt x="425450" y="70484"/>
                </a:lnTo>
                <a:lnTo>
                  <a:pt x="469264" y="83819"/>
                </a:lnTo>
                <a:lnTo>
                  <a:pt x="511810" y="100330"/>
                </a:lnTo>
                <a:lnTo>
                  <a:pt x="553085" y="122555"/>
                </a:lnTo>
                <a:lnTo>
                  <a:pt x="555625" y="123825"/>
                </a:lnTo>
                <a:lnTo>
                  <a:pt x="557529" y="125730"/>
                </a:lnTo>
                <a:lnTo>
                  <a:pt x="559435" y="128905"/>
                </a:lnTo>
                <a:lnTo>
                  <a:pt x="560704" y="133984"/>
                </a:lnTo>
                <a:lnTo>
                  <a:pt x="555625" y="136525"/>
                </a:lnTo>
                <a:lnTo>
                  <a:pt x="549910" y="137794"/>
                </a:lnTo>
                <a:lnTo>
                  <a:pt x="542925" y="139065"/>
                </a:lnTo>
                <a:lnTo>
                  <a:pt x="536575" y="140334"/>
                </a:lnTo>
                <a:lnTo>
                  <a:pt x="528320" y="140334"/>
                </a:lnTo>
                <a:lnTo>
                  <a:pt x="521335" y="140334"/>
                </a:lnTo>
                <a:lnTo>
                  <a:pt x="514985" y="140334"/>
                </a:lnTo>
                <a:lnTo>
                  <a:pt x="509904" y="140969"/>
                </a:lnTo>
                <a:lnTo>
                  <a:pt x="509904" y="142240"/>
                </a:lnTo>
                <a:lnTo>
                  <a:pt x="509904" y="144780"/>
                </a:lnTo>
                <a:lnTo>
                  <a:pt x="516889" y="151765"/>
                </a:lnTo>
                <a:lnTo>
                  <a:pt x="525145" y="161925"/>
                </a:lnTo>
                <a:lnTo>
                  <a:pt x="532129" y="172084"/>
                </a:lnTo>
                <a:lnTo>
                  <a:pt x="537210" y="182244"/>
                </a:lnTo>
                <a:lnTo>
                  <a:pt x="537845" y="190500"/>
                </a:lnTo>
                <a:lnTo>
                  <a:pt x="534670" y="198119"/>
                </a:lnTo>
                <a:lnTo>
                  <a:pt x="524510" y="201294"/>
                </a:lnTo>
                <a:lnTo>
                  <a:pt x="508635" y="200659"/>
                </a:lnTo>
                <a:lnTo>
                  <a:pt x="508000" y="202565"/>
                </a:lnTo>
                <a:lnTo>
                  <a:pt x="508000" y="204469"/>
                </a:lnTo>
                <a:lnTo>
                  <a:pt x="511810" y="208915"/>
                </a:lnTo>
                <a:lnTo>
                  <a:pt x="516889" y="215265"/>
                </a:lnTo>
                <a:lnTo>
                  <a:pt x="521970" y="221615"/>
                </a:lnTo>
                <a:lnTo>
                  <a:pt x="528320" y="229869"/>
                </a:lnTo>
                <a:lnTo>
                  <a:pt x="532129" y="238125"/>
                </a:lnTo>
                <a:lnTo>
                  <a:pt x="537210" y="246380"/>
                </a:lnTo>
                <a:lnTo>
                  <a:pt x="540385" y="254000"/>
                </a:lnTo>
                <a:lnTo>
                  <a:pt x="541654" y="262255"/>
                </a:lnTo>
                <a:lnTo>
                  <a:pt x="536575" y="264159"/>
                </a:lnTo>
                <a:lnTo>
                  <a:pt x="532764" y="264794"/>
                </a:lnTo>
                <a:lnTo>
                  <a:pt x="529589" y="264159"/>
                </a:lnTo>
                <a:lnTo>
                  <a:pt x="526414" y="263525"/>
                </a:lnTo>
                <a:lnTo>
                  <a:pt x="522604" y="261619"/>
                </a:lnTo>
                <a:lnTo>
                  <a:pt x="519429" y="260350"/>
                </a:lnTo>
                <a:lnTo>
                  <a:pt x="515620" y="259715"/>
                </a:lnTo>
                <a:lnTo>
                  <a:pt x="512445" y="259715"/>
                </a:lnTo>
                <a:lnTo>
                  <a:pt x="519429" y="278130"/>
                </a:lnTo>
                <a:lnTo>
                  <a:pt x="532764" y="294005"/>
                </a:lnTo>
                <a:lnTo>
                  <a:pt x="551814" y="307340"/>
                </a:lnTo>
                <a:lnTo>
                  <a:pt x="574675" y="318134"/>
                </a:lnTo>
                <a:lnTo>
                  <a:pt x="598170" y="326390"/>
                </a:lnTo>
                <a:lnTo>
                  <a:pt x="622934" y="333375"/>
                </a:lnTo>
                <a:lnTo>
                  <a:pt x="646429" y="338455"/>
                </a:lnTo>
                <a:lnTo>
                  <a:pt x="666750" y="342900"/>
                </a:lnTo>
                <a:lnTo>
                  <a:pt x="669925" y="343534"/>
                </a:lnTo>
                <a:lnTo>
                  <a:pt x="673734" y="345440"/>
                </a:lnTo>
                <a:lnTo>
                  <a:pt x="676909" y="347980"/>
                </a:lnTo>
                <a:lnTo>
                  <a:pt x="681354" y="352425"/>
                </a:lnTo>
                <a:lnTo>
                  <a:pt x="677545" y="358775"/>
                </a:lnTo>
                <a:lnTo>
                  <a:pt x="669925" y="368300"/>
                </a:lnTo>
                <a:lnTo>
                  <a:pt x="659129" y="379094"/>
                </a:lnTo>
                <a:lnTo>
                  <a:pt x="646429" y="391159"/>
                </a:lnTo>
                <a:lnTo>
                  <a:pt x="632459" y="402590"/>
                </a:lnTo>
                <a:lnTo>
                  <a:pt x="619760" y="414655"/>
                </a:lnTo>
                <a:lnTo>
                  <a:pt x="608329" y="425450"/>
                </a:lnTo>
                <a:lnTo>
                  <a:pt x="600075" y="434975"/>
                </a:lnTo>
                <a:lnTo>
                  <a:pt x="596900" y="440055"/>
                </a:lnTo>
                <a:lnTo>
                  <a:pt x="594360" y="445769"/>
                </a:lnTo>
                <a:lnTo>
                  <a:pt x="591185" y="451484"/>
                </a:lnTo>
                <a:lnTo>
                  <a:pt x="588010" y="457834"/>
                </a:lnTo>
                <a:lnTo>
                  <a:pt x="584835" y="462915"/>
                </a:lnTo>
                <a:lnTo>
                  <a:pt x="581660" y="468630"/>
                </a:lnTo>
                <a:lnTo>
                  <a:pt x="577850" y="474344"/>
                </a:lnTo>
                <a:lnTo>
                  <a:pt x="574675" y="479425"/>
                </a:lnTo>
                <a:lnTo>
                  <a:pt x="575310" y="483234"/>
                </a:lnTo>
                <a:lnTo>
                  <a:pt x="579120" y="487044"/>
                </a:lnTo>
                <a:lnTo>
                  <a:pt x="582295" y="490855"/>
                </a:lnTo>
                <a:lnTo>
                  <a:pt x="586739" y="495300"/>
                </a:lnTo>
                <a:lnTo>
                  <a:pt x="590550" y="498475"/>
                </a:lnTo>
                <a:lnTo>
                  <a:pt x="594360" y="503555"/>
                </a:lnTo>
                <a:lnTo>
                  <a:pt x="596900" y="508000"/>
                </a:lnTo>
                <a:lnTo>
                  <a:pt x="598804" y="514350"/>
                </a:lnTo>
                <a:lnTo>
                  <a:pt x="593089" y="516890"/>
                </a:lnTo>
                <a:lnTo>
                  <a:pt x="588010" y="519430"/>
                </a:lnTo>
                <a:lnTo>
                  <a:pt x="582295" y="520065"/>
                </a:lnTo>
                <a:lnTo>
                  <a:pt x="575945" y="520700"/>
                </a:lnTo>
                <a:lnTo>
                  <a:pt x="569595" y="520700"/>
                </a:lnTo>
                <a:lnTo>
                  <a:pt x="563879" y="521334"/>
                </a:lnTo>
                <a:lnTo>
                  <a:pt x="557529" y="521969"/>
                </a:lnTo>
                <a:lnTo>
                  <a:pt x="552450" y="523875"/>
                </a:lnTo>
                <a:lnTo>
                  <a:pt x="552450" y="530225"/>
                </a:lnTo>
                <a:lnTo>
                  <a:pt x="556895" y="536575"/>
                </a:lnTo>
                <a:lnTo>
                  <a:pt x="563879" y="541019"/>
                </a:lnTo>
                <a:lnTo>
                  <a:pt x="571500" y="546100"/>
                </a:lnTo>
                <a:lnTo>
                  <a:pt x="579754" y="551180"/>
                </a:lnTo>
                <a:lnTo>
                  <a:pt x="587375" y="556894"/>
                </a:lnTo>
                <a:lnTo>
                  <a:pt x="592454" y="565150"/>
                </a:lnTo>
                <a:lnTo>
                  <a:pt x="594995" y="575309"/>
                </a:lnTo>
                <a:lnTo>
                  <a:pt x="590550" y="578484"/>
                </a:lnTo>
                <a:lnTo>
                  <a:pt x="586104" y="581659"/>
                </a:lnTo>
                <a:lnTo>
                  <a:pt x="581025" y="584834"/>
                </a:lnTo>
                <a:lnTo>
                  <a:pt x="575945" y="588009"/>
                </a:lnTo>
                <a:lnTo>
                  <a:pt x="570864" y="589915"/>
                </a:lnTo>
                <a:lnTo>
                  <a:pt x="565785" y="592455"/>
                </a:lnTo>
                <a:lnTo>
                  <a:pt x="560704" y="594359"/>
                </a:lnTo>
                <a:lnTo>
                  <a:pt x="556260" y="597534"/>
                </a:lnTo>
                <a:lnTo>
                  <a:pt x="556260" y="598805"/>
                </a:lnTo>
                <a:lnTo>
                  <a:pt x="556260" y="601344"/>
                </a:lnTo>
                <a:lnTo>
                  <a:pt x="561339" y="603884"/>
                </a:lnTo>
                <a:lnTo>
                  <a:pt x="567689" y="606425"/>
                </a:lnTo>
                <a:lnTo>
                  <a:pt x="574675" y="608965"/>
                </a:lnTo>
                <a:lnTo>
                  <a:pt x="581660" y="610869"/>
                </a:lnTo>
                <a:lnTo>
                  <a:pt x="588645" y="612775"/>
                </a:lnTo>
                <a:lnTo>
                  <a:pt x="595629" y="615950"/>
                </a:lnTo>
                <a:lnTo>
                  <a:pt x="603250" y="619759"/>
                </a:lnTo>
                <a:lnTo>
                  <a:pt x="610870" y="625475"/>
                </a:lnTo>
                <a:lnTo>
                  <a:pt x="608329" y="632459"/>
                </a:lnTo>
                <a:lnTo>
                  <a:pt x="603885" y="638175"/>
                </a:lnTo>
                <a:lnTo>
                  <a:pt x="596900" y="641984"/>
                </a:lnTo>
                <a:lnTo>
                  <a:pt x="589279" y="645794"/>
                </a:lnTo>
                <a:lnTo>
                  <a:pt x="580389" y="648334"/>
                </a:lnTo>
                <a:lnTo>
                  <a:pt x="573404" y="652144"/>
                </a:lnTo>
                <a:lnTo>
                  <a:pt x="567689" y="656590"/>
                </a:lnTo>
                <a:lnTo>
                  <a:pt x="565150" y="662940"/>
                </a:lnTo>
                <a:lnTo>
                  <a:pt x="570229" y="662940"/>
                </a:lnTo>
                <a:lnTo>
                  <a:pt x="575310" y="663575"/>
                </a:lnTo>
                <a:lnTo>
                  <a:pt x="581660" y="663575"/>
                </a:lnTo>
                <a:lnTo>
                  <a:pt x="587375" y="664209"/>
                </a:lnTo>
                <a:lnTo>
                  <a:pt x="593089" y="664844"/>
                </a:lnTo>
                <a:lnTo>
                  <a:pt x="598804" y="667384"/>
                </a:lnTo>
                <a:lnTo>
                  <a:pt x="603250" y="669925"/>
                </a:lnTo>
                <a:lnTo>
                  <a:pt x="608964" y="674369"/>
                </a:lnTo>
                <a:lnTo>
                  <a:pt x="607060" y="677544"/>
                </a:lnTo>
                <a:lnTo>
                  <a:pt x="605154" y="680719"/>
                </a:lnTo>
                <a:lnTo>
                  <a:pt x="602614" y="683259"/>
                </a:lnTo>
                <a:lnTo>
                  <a:pt x="600075" y="685165"/>
                </a:lnTo>
                <a:lnTo>
                  <a:pt x="597535" y="687069"/>
                </a:lnTo>
                <a:lnTo>
                  <a:pt x="594995" y="688975"/>
                </a:lnTo>
                <a:lnTo>
                  <a:pt x="593089" y="691515"/>
                </a:lnTo>
                <a:lnTo>
                  <a:pt x="592454" y="695325"/>
                </a:lnTo>
                <a:lnTo>
                  <a:pt x="600710" y="692784"/>
                </a:lnTo>
                <a:lnTo>
                  <a:pt x="609600" y="690244"/>
                </a:lnTo>
                <a:lnTo>
                  <a:pt x="617854" y="688340"/>
                </a:lnTo>
                <a:lnTo>
                  <a:pt x="626745" y="687069"/>
                </a:lnTo>
                <a:lnTo>
                  <a:pt x="634365" y="687069"/>
                </a:lnTo>
                <a:lnTo>
                  <a:pt x="641984" y="688975"/>
                </a:lnTo>
                <a:lnTo>
                  <a:pt x="648970" y="694690"/>
                </a:lnTo>
                <a:lnTo>
                  <a:pt x="655954" y="703580"/>
                </a:lnTo>
                <a:lnTo>
                  <a:pt x="652145" y="711200"/>
                </a:lnTo>
                <a:lnTo>
                  <a:pt x="643254" y="720725"/>
                </a:lnTo>
                <a:lnTo>
                  <a:pt x="630554" y="730250"/>
                </a:lnTo>
                <a:lnTo>
                  <a:pt x="616585" y="741044"/>
                </a:lnTo>
                <a:lnTo>
                  <a:pt x="600710" y="749934"/>
                </a:lnTo>
                <a:lnTo>
                  <a:pt x="587375" y="758190"/>
                </a:lnTo>
                <a:lnTo>
                  <a:pt x="575310" y="763905"/>
                </a:lnTo>
                <a:lnTo>
                  <a:pt x="568960" y="768984"/>
                </a:lnTo>
                <a:lnTo>
                  <a:pt x="568960" y="770890"/>
                </a:lnTo>
                <a:lnTo>
                  <a:pt x="568960" y="772794"/>
                </a:lnTo>
                <a:lnTo>
                  <a:pt x="572135" y="774700"/>
                </a:lnTo>
                <a:lnTo>
                  <a:pt x="575310" y="777240"/>
                </a:lnTo>
                <a:lnTo>
                  <a:pt x="579120" y="779144"/>
                </a:lnTo>
                <a:lnTo>
                  <a:pt x="582295" y="782319"/>
                </a:lnTo>
                <a:lnTo>
                  <a:pt x="582929" y="786130"/>
                </a:lnTo>
                <a:lnTo>
                  <a:pt x="583564" y="789940"/>
                </a:lnTo>
                <a:lnTo>
                  <a:pt x="579120" y="791844"/>
                </a:lnTo>
                <a:lnTo>
                  <a:pt x="575945" y="795019"/>
                </a:lnTo>
                <a:lnTo>
                  <a:pt x="572770" y="796925"/>
                </a:lnTo>
                <a:lnTo>
                  <a:pt x="569595" y="799465"/>
                </a:lnTo>
                <a:lnTo>
                  <a:pt x="566420" y="801369"/>
                </a:lnTo>
                <a:lnTo>
                  <a:pt x="563245" y="803909"/>
                </a:lnTo>
                <a:lnTo>
                  <a:pt x="560070" y="805815"/>
                </a:lnTo>
                <a:lnTo>
                  <a:pt x="556260" y="808355"/>
                </a:lnTo>
                <a:lnTo>
                  <a:pt x="558800" y="814705"/>
                </a:lnTo>
                <a:lnTo>
                  <a:pt x="565785" y="822325"/>
                </a:lnTo>
                <a:lnTo>
                  <a:pt x="574675" y="829944"/>
                </a:lnTo>
                <a:lnTo>
                  <a:pt x="583564" y="838834"/>
                </a:lnTo>
                <a:lnTo>
                  <a:pt x="588010" y="846455"/>
                </a:lnTo>
                <a:lnTo>
                  <a:pt x="588645" y="854709"/>
                </a:lnTo>
                <a:lnTo>
                  <a:pt x="580389" y="861059"/>
                </a:lnTo>
                <a:lnTo>
                  <a:pt x="563245" y="868044"/>
                </a:lnTo>
                <a:lnTo>
                  <a:pt x="563879" y="869950"/>
                </a:lnTo>
                <a:lnTo>
                  <a:pt x="567054" y="874394"/>
                </a:lnTo>
                <a:lnTo>
                  <a:pt x="571500" y="879475"/>
                </a:lnTo>
                <a:lnTo>
                  <a:pt x="577214" y="885825"/>
                </a:lnTo>
                <a:lnTo>
                  <a:pt x="582929" y="891540"/>
                </a:lnTo>
                <a:lnTo>
                  <a:pt x="588645" y="897890"/>
                </a:lnTo>
                <a:lnTo>
                  <a:pt x="594360" y="902969"/>
                </a:lnTo>
                <a:lnTo>
                  <a:pt x="598804" y="908050"/>
                </a:lnTo>
                <a:lnTo>
                  <a:pt x="596900" y="910590"/>
                </a:lnTo>
                <a:lnTo>
                  <a:pt x="594360" y="914400"/>
                </a:lnTo>
                <a:lnTo>
                  <a:pt x="590550" y="916305"/>
                </a:lnTo>
                <a:lnTo>
                  <a:pt x="586739" y="918844"/>
                </a:lnTo>
                <a:lnTo>
                  <a:pt x="582295" y="920115"/>
                </a:lnTo>
                <a:lnTo>
                  <a:pt x="577850" y="922019"/>
                </a:lnTo>
                <a:lnTo>
                  <a:pt x="574039" y="923290"/>
                </a:lnTo>
                <a:lnTo>
                  <a:pt x="571500" y="924559"/>
                </a:lnTo>
                <a:lnTo>
                  <a:pt x="572770" y="929005"/>
                </a:lnTo>
                <a:lnTo>
                  <a:pt x="577214" y="933450"/>
                </a:lnTo>
                <a:lnTo>
                  <a:pt x="582295" y="937894"/>
                </a:lnTo>
                <a:lnTo>
                  <a:pt x="588010" y="942975"/>
                </a:lnTo>
                <a:lnTo>
                  <a:pt x="593089" y="948055"/>
                </a:lnTo>
                <a:lnTo>
                  <a:pt x="598170" y="952500"/>
                </a:lnTo>
                <a:lnTo>
                  <a:pt x="601345" y="958215"/>
                </a:lnTo>
                <a:lnTo>
                  <a:pt x="603250" y="964565"/>
                </a:lnTo>
                <a:lnTo>
                  <a:pt x="597535" y="967740"/>
                </a:lnTo>
                <a:lnTo>
                  <a:pt x="592454" y="970280"/>
                </a:lnTo>
                <a:lnTo>
                  <a:pt x="587375" y="972184"/>
                </a:lnTo>
                <a:lnTo>
                  <a:pt x="582295" y="974090"/>
                </a:lnTo>
                <a:lnTo>
                  <a:pt x="576579" y="974725"/>
                </a:lnTo>
                <a:lnTo>
                  <a:pt x="571500" y="975994"/>
                </a:lnTo>
                <a:lnTo>
                  <a:pt x="566420" y="976630"/>
                </a:lnTo>
                <a:lnTo>
                  <a:pt x="561339" y="977265"/>
                </a:lnTo>
                <a:lnTo>
                  <a:pt x="563879" y="981709"/>
                </a:lnTo>
                <a:lnTo>
                  <a:pt x="569595" y="986790"/>
                </a:lnTo>
                <a:lnTo>
                  <a:pt x="576579" y="991869"/>
                </a:lnTo>
                <a:lnTo>
                  <a:pt x="584200" y="996950"/>
                </a:lnTo>
                <a:lnTo>
                  <a:pt x="591185" y="1001394"/>
                </a:lnTo>
                <a:lnTo>
                  <a:pt x="597535" y="1007744"/>
                </a:lnTo>
                <a:lnTo>
                  <a:pt x="601345" y="1014094"/>
                </a:lnTo>
                <a:lnTo>
                  <a:pt x="602614" y="1021715"/>
                </a:lnTo>
                <a:lnTo>
                  <a:pt x="596264" y="1023619"/>
                </a:lnTo>
                <a:lnTo>
                  <a:pt x="591185" y="1026159"/>
                </a:lnTo>
                <a:lnTo>
                  <a:pt x="584835" y="1027430"/>
                </a:lnTo>
                <a:lnTo>
                  <a:pt x="579120" y="1029969"/>
                </a:lnTo>
                <a:lnTo>
                  <a:pt x="574039" y="1029969"/>
                </a:lnTo>
                <a:lnTo>
                  <a:pt x="568325" y="1031875"/>
                </a:lnTo>
                <a:lnTo>
                  <a:pt x="563879" y="1032509"/>
                </a:lnTo>
                <a:lnTo>
                  <a:pt x="558800" y="1034415"/>
                </a:lnTo>
                <a:lnTo>
                  <a:pt x="557529" y="1034415"/>
                </a:lnTo>
                <a:lnTo>
                  <a:pt x="557529" y="1036955"/>
                </a:lnTo>
                <a:lnTo>
                  <a:pt x="563879" y="1042034"/>
                </a:lnTo>
                <a:lnTo>
                  <a:pt x="572135" y="1047750"/>
                </a:lnTo>
                <a:lnTo>
                  <a:pt x="579754" y="1054734"/>
                </a:lnTo>
                <a:lnTo>
                  <a:pt x="587375" y="1061084"/>
                </a:lnTo>
                <a:lnTo>
                  <a:pt x="591185" y="1067434"/>
                </a:lnTo>
                <a:lnTo>
                  <a:pt x="591185" y="1074419"/>
                </a:lnTo>
                <a:lnTo>
                  <a:pt x="586739" y="1080134"/>
                </a:lnTo>
                <a:lnTo>
                  <a:pt x="575945" y="1086484"/>
                </a:lnTo>
                <a:lnTo>
                  <a:pt x="575945" y="1088390"/>
                </a:lnTo>
                <a:lnTo>
                  <a:pt x="575945" y="1090930"/>
                </a:lnTo>
                <a:lnTo>
                  <a:pt x="578485" y="1091565"/>
                </a:lnTo>
                <a:lnTo>
                  <a:pt x="581660" y="1093469"/>
                </a:lnTo>
                <a:lnTo>
                  <a:pt x="584835" y="1096009"/>
                </a:lnTo>
                <a:lnTo>
                  <a:pt x="589279" y="1099819"/>
                </a:lnTo>
                <a:lnTo>
                  <a:pt x="593089" y="1102994"/>
                </a:lnTo>
                <a:lnTo>
                  <a:pt x="597535" y="1106169"/>
                </a:lnTo>
                <a:lnTo>
                  <a:pt x="600710" y="1109344"/>
                </a:lnTo>
                <a:lnTo>
                  <a:pt x="604520" y="1112519"/>
                </a:lnTo>
                <a:lnTo>
                  <a:pt x="606425" y="1117600"/>
                </a:lnTo>
                <a:lnTo>
                  <a:pt x="604520" y="1122680"/>
                </a:lnTo>
                <a:lnTo>
                  <a:pt x="600710" y="1126490"/>
                </a:lnTo>
                <a:lnTo>
                  <a:pt x="596264" y="1130300"/>
                </a:lnTo>
                <a:lnTo>
                  <a:pt x="590550" y="1132840"/>
                </a:lnTo>
                <a:lnTo>
                  <a:pt x="585470" y="1136015"/>
                </a:lnTo>
                <a:lnTo>
                  <a:pt x="581660" y="1139190"/>
                </a:lnTo>
                <a:lnTo>
                  <a:pt x="579754" y="1143634"/>
                </a:lnTo>
                <a:lnTo>
                  <a:pt x="583564" y="1145540"/>
                </a:lnTo>
                <a:lnTo>
                  <a:pt x="587375" y="1148080"/>
                </a:lnTo>
                <a:lnTo>
                  <a:pt x="591185" y="1149984"/>
                </a:lnTo>
                <a:lnTo>
                  <a:pt x="594995" y="1153159"/>
                </a:lnTo>
                <a:lnTo>
                  <a:pt x="598804" y="1155065"/>
                </a:lnTo>
                <a:lnTo>
                  <a:pt x="602614" y="1157605"/>
                </a:lnTo>
                <a:lnTo>
                  <a:pt x="606425" y="1160144"/>
                </a:lnTo>
                <a:lnTo>
                  <a:pt x="610870" y="1163319"/>
                </a:lnTo>
                <a:lnTo>
                  <a:pt x="610870" y="1166494"/>
                </a:lnTo>
                <a:lnTo>
                  <a:pt x="610870" y="1170305"/>
                </a:lnTo>
                <a:lnTo>
                  <a:pt x="607060" y="1171575"/>
                </a:lnTo>
                <a:lnTo>
                  <a:pt x="603250" y="1173480"/>
                </a:lnTo>
                <a:lnTo>
                  <a:pt x="600075" y="1174750"/>
                </a:lnTo>
                <a:lnTo>
                  <a:pt x="596900" y="1177290"/>
                </a:lnTo>
                <a:lnTo>
                  <a:pt x="593089" y="1177925"/>
                </a:lnTo>
                <a:lnTo>
                  <a:pt x="589279" y="1179830"/>
                </a:lnTo>
                <a:lnTo>
                  <a:pt x="585470" y="1181734"/>
                </a:lnTo>
                <a:lnTo>
                  <a:pt x="582295" y="1183005"/>
                </a:lnTo>
                <a:lnTo>
                  <a:pt x="583564" y="1193800"/>
                </a:lnTo>
                <a:lnTo>
                  <a:pt x="584835" y="1207769"/>
                </a:lnTo>
                <a:lnTo>
                  <a:pt x="586104" y="1223644"/>
                </a:lnTo>
                <a:lnTo>
                  <a:pt x="587375" y="1240155"/>
                </a:lnTo>
                <a:lnTo>
                  <a:pt x="588010" y="1256665"/>
                </a:lnTo>
                <a:lnTo>
                  <a:pt x="587375" y="1272540"/>
                </a:lnTo>
                <a:lnTo>
                  <a:pt x="585470" y="1285240"/>
                </a:lnTo>
                <a:lnTo>
                  <a:pt x="582295" y="1294765"/>
                </a:lnTo>
                <a:lnTo>
                  <a:pt x="582295" y="1297305"/>
                </a:lnTo>
                <a:lnTo>
                  <a:pt x="582929" y="1300480"/>
                </a:lnTo>
                <a:lnTo>
                  <a:pt x="588010" y="1300480"/>
                </a:lnTo>
                <a:lnTo>
                  <a:pt x="593089" y="1301115"/>
                </a:lnTo>
                <a:lnTo>
                  <a:pt x="596900" y="1275080"/>
                </a:lnTo>
                <a:lnTo>
                  <a:pt x="604520" y="1252219"/>
                </a:lnTo>
                <a:lnTo>
                  <a:pt x="614679" y="1229994"/>
                </a:lnTo>
                <a:lnTo>
                  <a:pt x="626745" y="1210309"/>
                </a:lnTo>
                <a:lnTo>
                  <a:pt x="638175" y="1189990"/>
                </a:lnTo>
                <a:lnTo>
                  <a:pt x="650875" y="1170305"/>
                </a:lnTo>
                <a:lnTo>
                  <a:pt x="661670" y="1148715"/>
                </a:lnTo>
                <a:lnTo>
                  <a:pt x="670559" y="1125855"/>
                </a:lnTo>
                <a:lnTo>
                  <a:pt x="675640" y="1100455"/>
                </a:lnTo>
                <a:lnTo>
                  <a:pt x="681990" y="1077594"/>
                </a:lnTo>
                <a:lnTo>
                  <a:pt x="688975" y="1055369"/>
                </a:lnTo>
                <a:lnTo>
                  <a:pt x="697229" y="1035050"/>
                </a:lnTo>
                <a:lnTo>
                  <a:pt x="707390" y="1014730"/>
                </a:lnTo>
                <a:lnTo>
                  <a:pt x="719454" y="996315"/>
                </a:lnTo>
                <a:lnTo>
                  <a:pt x="733425" y="977900"/>
                </a:lnTo>
                <a:lnTo>
                  <a:pt x="751204" y="960119"/>
                </a:lnTo>
                <a:lnTo>
                  <a:pt x="750570" y="956309"/>
                </a:lnTo>
                <a:lnTo>
                  <a:pt x="749300" y="951865"/>
                </a:lnTo>
                <a:lnTo>
                  <a:pt x="748029" y="948690"/>
                </a:lnTo>
                <a:lnTo>
                  <a:pt x="746759" y="945515"/>
                </a:lnTo>
                <a:lnTo>
                  <a:pt x="742950" y="939800"/>
                </a:lnTo>
                <a:lnTo>
                  <a:pt x="741045" y="934084"/>
                </a:lnTo>
                <a:lnTo>
                  <a:pt x="740409" y="920750"/>
                </a:lnTo>
                <a:lnTo>
                  <a:pt x="739775" y="909319"/>
                </a:lnTo>
                <a:lnTo>
                  <a:pt x="737234" y="898525"/>
                </a:lnTo>
                <a:lnTo>
                  <a:pt x="735965" y="888365"/>
                </a:lnTo>
                <a:lnTo>
                  <a:pt x="732790" y="878205"/>
                </a:lnTo>
                <a:lnTo>
                  <a:pt x="731520" y="868680"/>
                </a:lnTo>
                <a:lnTo>
                  <a:pt x="730250" y="858519"/>
                </a:lnTo>
                <a:lnTo>
                  <a:pt x="730884" y="848994"/>
                </a:lnTo>
                <a:lnTo>
                  <a:pt x="733425" y="847090"/>
                </a:lnTo>
                <a:lnTo>
                  <a:pt x="736600" y="845819"/>
                </a:lnTo>
                <a:lnTo>
                  <a:pt x="740409" y="845184"/>
                </a:lnTo>
                <a:lnTo>
                  <a:pt x="744220" y="845184"/>
                </a:lnTo>
                <a:lnTo>
                  <a:pt x="748029" y="845184"/>
                </a:lnTo>
                <a:lnTo>
                  <a:pt x="752475" y="845184"/>
                </a:lnTo>
                <a:lnTo>
                  <a:pt x="756920" y="845819"/>
                </a:lnTo>
                <a:lnTo>
                  <a:pt x="762000" y="846455"/>
                </a:lnTo>
                <a:lnTo>
                  <a:pt x="763904" y="849630"/>
                </a:lnTo>
                <a:lnTo>
                  <a:pt x="766445" y="854075"/>
                </a:lnTo>
                <a:lnTo>
                  <a:pt x="767715" y="859155"/>
                </a:lnTo>
                <a:lnTo>
                  <a:pt x="768984" y="864234"/>
                </a:lnTo>
                <a:lnTo>
                  <a:pt x="769620" y="869315"/>
                </a:lnTo>
                <a:lnTo>
                  <a:pt x="771525" y="874394"/>
                </a:lnTo>
                <a:lnTo>
                  <a:pt x="772795" y="880109"/>
                </a:lnTo>
                <a:lnTo>
                  <a:pt x="775334" y="885825"/>
                </a:lnTo>
                <a:lnTo>
                  <a:pt x="776604" y="885825"/>
                </a:lnTo>
                <a:lnTo>
                  <a:pt x="778509" y="885825"/>
                </a:lnTo>
                <a:lnTo>
                  <a:pt x="778509" y="873759"/>
                </a:lnTo>
                <a:lnTo>
                  <a:pt x="779779" y="863600"/>
                </a:lnTo>
                <a:lnTo>
                  <a:pt x="780415" y="853440"/>
                </a:lnTo>
                <a:lnTo>
                  <a:pt x="782320" y="844550"/>
                </a:lnTo>
                <a:lnTo>
                  <a:pt x="783590" y="834390"/>
                </a:lnTo>
                <a:lnTo>
                  <a:pt x="784859" y="824865"/>
                </a:lnTo>
                <a:lnTo>
                  <a:pt x="787400" y="814705"/>
                </a:lnTo>
                <a:lnTo>
                  <a:pt x="789940" y="804544"/>
                </a:lnTo>
                <a:lnTo>
                  <a:pt x="785495" y="805180"/>
                </a:lnTo>
                <a:lnTo>
                  <a:pt x="782954" y="806450"/>
                </a:lnTo>
                <a:lnTo>
                  <a:pt x="780415" y="807719"/>
                </a:lnTo>
                <a:lnTo>
                  <a:pt x="778509" y="810259"/>
                </a:lnTo>
                <a:lnTo>
                  <a:pt x="767079" y="807719"/>
                </a:lnTo>
                <a:lnTo>
                  <a:pt x="760729" y="801369"/>
                </a:lnTo>
                <a:lnTo>
                  <a:pt x="758190" y="792480"/>
                </a:lnTo>
                <a:lnTo>
                  <a:pt x="758190" y="782319"/>
                </a:lnTo>
                <a:lnTo>
                  <a:pt x="759459" y="770890"/>
                </a:lnTo>
                <a:lnTo>
                  <a:pt x="762000" y="760730"/>
                </a:lnTo>
                <a:lnTo>
                  <a:pt x="763904" y="751205"/>
                </a:lnTo>
                <a:lnTo>
                  <a:pt x="764540" y="746125"/>
                </a:lnTo>
                <a:lnTo>
                  <a:pt x="760095" y="746125"/>
                </a:lnTo>
                <a:lnTo>
                  <a:pt x="756284" y="746125"/>
                </a:lnTo>
                <a:lnTo>
                  <a:pt x="751840" y="746125"/>
                </a:lnTo>
                <a:lnTo>
                  <a:pt x="748029" y="746125"/>
                </a:lnTo>
                <a:lnTo>
                  <a:pt x="744220" y="742315"/>
                </a:lnTo>
                <a:lnTo>
                  <a:pt x="742950" y="740409"/>
                </a:lnTo>
                <a:lnTo>
                  <a:pt x="741679" y="737869"/>
                </a:lnTo>
                <a:lnTo>
                  <a:pt x="740409" y="736600"/>
                </a:lnTo>
                <a:lnTo>
                  <a:pt x="745490" y="727075"/>
                </a:lnTo>
                <a:lnTo>
                  <a:pt x="751840" y="720090"/>
                </a:lnTo>
                <a:lnTo>
                  <a:pt x="758825" y="713105"/>
                </a:lnTo>
                <a:lnTo>
                  <a:pt x="766445" y="708659"/>
                </a:lnTo>
                <a:lnTo>
                  <a:pt x="773429" y="702944"/>
                </a:lnTo>
                <a:lnTo>
                  <a:pt x="781050" y="697230"/>
                </a:lnTo>
                <a:lnTo>
                  <a:pt x="788034" y="691515"/>
                </a:lnTo>
                <a:lnTo>
                  <a:pt x="795020" y="684530"/>
                </a:lnTo>
                <a:lnTo>
                  <a:pt x="798829" y="684530"/>
                </a:lnTo>
                <a:lnTo>
                  <a:pt x="803275" y="684530"/>
                </a:lnTo>
                <a:lnTo>
                  <a:pt x="808354" y="684530"/>
                </a:lnTo>
                <a:lnTo>
                  <a:pt x="813434" y="685165"/>
                </a:lnTo>
                <a:lnTo>
                  <a:pt x="818515" y="684530"/>
                </a:lnTo>
                <a:lnTo>
                  <a:pt x="823595" y="684530"/>
                </a:lnTo>
                <a:lnTo>
                  <a:pt x="828675" y="684530"/>
                </a:lnTo>
                <a:lnTo>
                  <a:pt x="833754" y="683259"/>
                </a:lnTo>
                <a:lnTo>
                  <a:pt x="832484" y="671194"/>
                </a:lnTo>
                <a:lnTo>
                  <a:pt x="829945" y="660400"/>
                </a:lnTo>
                <a:lnTo>
                  <a:pt x="826770" y="651509"/>
                </a:lnTo>
                <a:lnTo>
                  <a:pt x="826770" y="643890"/>
                </a:lnTo>
                <a:lnTo>
                  <a:pt x="827404" y="638809"/>
                </a:lnTo>
                <a:lnTo>
                  <a:pt x="832484" y="636269"/>
                </a:lnTo>
                <a:lnTo>
                  <a:pt x="842009" y="636905"/>
                </a:lnTo>
                <a:lnTo>
                  <a:pt x="857884" y="641350"/>
                </a:lnTo>
                <a:lnTo>
                  <a:pt x="860425" y="640715"/>
                </a:lnTo>
                <a:lnTo>
                  <a:pt x="862965" y="640715"/>
                </a:lnTo>
                <a:lnTo>
                  <a:pt x="865504" y="640080"/>
                </a:lnTo>
                <a:lnTo>
                  <a:pt x="867409" y="640080"/>
                </a:lnTo>
                <a:lnTo>
                  <a:pt x="869315" y="640080"/>
                </a:lnTo>
                <a:lnTo>
                  <a:pt x="871220" y="640080"/>
                </a:lnTo>
                <a:lnTo>
                  <a:pt x="873759" y="640080"/>
                </a:lnTo>
                <a:lnTo>
                  <a:pt x="877570" y="641350"/>
                </a:lnTo>
                <a:lnTo>
                  <a:pt x="877570" y="643890"/>
                </a:lnTo>
                <a:lnTo>
                  <a:pt x="878840" y="647065"/>
                </a:lnTo>
                <a:lnTo>
                  <a:pt x="881379" y="645794"/>
                </a:lnTo>
                <a:lnTo>
                  <a:pt x="884554" y="645794"/>
                </a:lnTo>
                <a:lnTo>
                  <a:pt x="885190" y="627380"/>
                </a:lnTo>
                <a:lnTo>
                  <a:pt x="887095" y="617855"/>
                </a:lnTo>
                <a:lnTo>
                  <a:pt x="889634" y="613409"/>
                </a:lnTo>
                <a:lnTo>
                  <a:pt x="893445" y="614680"/>
                </a:lnTo>
                <a:lnTo>
                  <a:pt x="897254" y="617855"/>
                </a:lnTo>
                <a:lnTo>
                  <a:pt x="902334" y="621665"/>
                </a:lnTo>
                <a:lnTo>
                  <a:pt x="907415" y="624840"/>
                </a:lnTo>
                <a:lnTo>
                  <a:pt x="913765" y="625475"/>
                </a:lnTo>
                <a:lnTo>
                  <a:pt x="920750" y="614044"/>
                </a:lnTo>
                <a:lnTo>
                  <a:pt x="930909" y="614044"/>
                </a:lnTo>
                <a:lnTo>
                  <a:pt x="944245" y="622300"/>
                </a:lnTo>
                <a:lnTo>
                  <a:pt x="958850" y="636905"/>
                </a:lnTo>
                <a:lnTo>
                  <a:pt x="972820" y="654050"/>
                </a:lnTo>
                <a:lnTo>
                  <a:pt x="986790" y="671194"/>
                </a:lnTo>
                <a:lnTo>
                  <a:pt x="997584" y="684530"/>
                </a:lnTo>
                <a:lnTo>
                  <a:pt x="1005840" y="692784"/>
                </a:lnTo>
                <a:lnTo>
                  <a:pt x="1010284" y="694690"/>
                </a:lnTo>
                <a:lnTo>
                  <a:pt x="1016634" y="696594"/>
                </a:lnTo>
                <a:lnTo>
                  <a:pt x="1022984" y="698500"/>
                </a:lnTo>
                <a:lnTo>
                  <a:pt x="1029970" y="701675"/>
                </a:lnTo>
                <a:lnTo>
                  <a:pt x="1035684" y="704850"/>
                </a:lnTo>
                <a:lnTo>
                  <a:pt x="1042670" y="709294"/>
                </a:lnTo>
                <a:lnTo>
                  <a:pt x="1047115" y="713105"/>
                </a:lnTo>
                <a:lnTo>
                  <a:pt x="1052195" y="718819"/>
                </a:lnTo>
                <a:lnTo>
                  <a:pt x="1051559" y="725805"/>
                </a:lnTo>
                <a:lnTo>
                  <a:pt x="1053465" y="732790"/>
                </a:lnTo>
                <a:lnTo>
                  <a:pt x="1054734" y="738505"/>
                </a:lnTo>
                <a:lnTo>
                  <a:pt x="1057909" y="744855"/>
                </a:lnTo>
                <a:lnTo>
                  <a:pt x="1060450" y="750569"/>
                </a:lnTo>
                <a:lnTo>
                  <a:pt x="1062990" y="756919"/>
                </a:lnTo>
                <a:lnTo>
                  <a:pt x="1066165" y="763269"/>
                </a:lnTo>
                <a:lnTo>
                  <a:pt x="1068070" y="772159"/>
                </a:lnTo>
                <a:lnTo>
                  <a:pt x="1062990" y="775969"/>
                </a:lnTo>
                <a:lnTo>
                  <a:pt x="1058545" y="779144"/>
                </a:lnTo>
                <a:lnTo>
                  <a:pt x="1054100" y="780415"/>
                </a:lnTo>
                <a:lnTo>
                  <a:pt x="1050290" y="781684"/>
                </a:lnTo>
                <a:lnTo>
                  <a:pt x="1045209" y="781050"/>
                </a:lnTo>
                <a:lnTo>
                  <a:pt x="1040129" y="781050"/>
                </a:lnTo>
                <a:lnTo>
                  <a:pt x="1034415" y="781050"/>
                </a:lnTo>
                <a:lnTo>
                  <a:pt x="1028700" y="781684"/>
                </a:lnTo>
                <a:lnTo>
                  <a:pt x="1026795" y="788034"/>
                </a:lnTo>
                <a:lnTo>
                  <a:pt x="1026159" y="793750"/>
                </a:lnTo>
                <a:lnTo>
                  <a:pt x="1024254" y="798194"/>
                </a:lnTo>
                <a:lnTo>
                  <a:pt x="1022984" y="801369"/>
                </a:lnTo>
                <a:lnTo>
                  <a:pt x="1020445" y="803275"/>
                </a:lnTo>
                <a:lnTo>
                  <a:pt x="1017904" y="803909"/>
                </a:lnTo>
                <a:lnTo>
                  <a:pt x="1013459" y="803909"/>
                </a:lnTo>
                <a:lnTo>
                  <a:pt x="1008379" y="803909"/>
                </a:lnTo>
                <a:lnTo>
                  <a:pt x="1008379" y="805180"/>
                </a:lnTo>
                <a:lnTo>
                  <a:pt x="1009015" y="807719"/>
                </a:lnTo>
                <a:lnTo>
                  <a:pt x="1010284" y="810259"/>
                </a:lnTo>
                <a:lnTo>
                  <a:pt x="1011554" y="813434"/>
                </a:lnTo>
                <a:lnTo>
                  <a:pt x="1013459" y="815975"/>
                </a:lnTo>
                <a:lnTo>
                  <a:pt x="1014729" y="819784"/>
                </a:lnTo>
                <a:lnTo>
                  <a:pt x="1016634" y="822959"/>
                </a:lnTo>
                <a:lnTo>
                  <a:pt x="1018540" y="826134"/>
                </a:lnTo>
                <a:lnTo>
                  <a:pt x="1018540" y="830580"/>
                </a:lnTo>
                <a:lnTo>
                  <a:pt x="1019175" y="836930"/>
                </a:lnTo>
                <a:lnTo>
                  <a:pt x="1019175" y="843280"/>
                </a:lnTo>
                <a:lnTo>
                  <a:pt x="1020445" y="850265"/>
                </a:lnTo>
                <a:lnTo>
                  <a:pt x="1021079" y="856615"/>
                </a:lnTo>
                <a:lnTo>
                  <a:pt x="1021715" y="862965"/>
                </a:lnTo>
                <a:lnTo>
                  <a:pt x="1022350" y="868044"/>
                </a:lnTo>
                <a:lnTo>
                  <a:pt x="1022984" y="871855"/>
                </a:lnTo>
                <a:lnTo>
                  <a:pt x="1026159" y="866140"/>
                </a:lnTo>
                <a:lnTo>
                  <a:pt x="1028065" y="861059"/>
                </a:lnTo>
                <a:lnTo>
                  <a:pt x="1029970" y="854709"/>
                </a:lnTo>
                <a:lnTo>
                  <a:pt x="1031875" y="848994"/>
                </a:lnTo>
                <a:lnTo>
                  <a:pt x="1033779" y="842644"/>
                </a:lnTo>
                <a:lnTo>
                  <a:pt x="1035050" y="836930"/>
                </a:lnTo>
                <a:lnTo>
                  <a:pt x="1038225" y="832484"/>
                </a:lnTo>
                <a:lnTo>
                  <a:pt x="1042670" y="828675"/>
                </a:lnTo>
                <a:lnTo>
                  <a:pt x="1066165" y="829309"/>
                </a:lnTo>
                <a:lnTo>
                  <a:pt x="1079500" y="834390"/>
                </a:lnTo>
                <a:lnTo>
                  <a:pt x="1084579" y="842009"/>
                </a:lnTo>
                <a:lnTo>
                  <a:pt x="1084579" y="852169"/>
                </a:lnTo>
                <a:lnTo>
                  <a:pt x="1079500" y="862965"/>
                </a:lnTo>
                <a:lnTo>
                  <a:pt x="1073784" y="875665"/>
                </a:lnTo>
                <a:lnTo>
                  <a:pt x="1068704" y="888365"/>
                </a:lnTo>
                <a:lnTo>
                  <a:pt x="1066800" y="902334"/>
                </a:lnTo>
                <a:lnTo>
                  <a:pt x="1069975" y="911859"/>
                </a:lnTo>
                <a:lnTo>
                  <a:pt x="1073150" y="922019"/>
                </a:lnTo>
                <a:lnTo>
                  <a:pt x="1075054" y="932180"/>
                </a:lnTo>
                <a:lnTo>
                  <a:pt x="1077595" y="942975"/>
                </a:lnTo>
                <a:lnTo>
                  <a:pt x="1078865" y="953134"/>
                </a:lnTo>
                <a:lnTo>
                  <a:pt x="1080134" y="963930"/>
                </a:lnTo>
                <a:lnTo>
                  <a:pt x="1080134" y="975359"/>
                </a:lnTo>
                <a:lnTo>
                  <a:pt x="1079500" y="986790"/>
                </a:lnTo>
                <a:lnTo>
                  <a:pt x="1092200" y="995044"/>
                </a:lnTo>
                <a:lnTo>
                  <a:pt x="1105534" y="1014094"/>
                </a:lnTo>
                <a:lnTo>
                  <a:pt x="1118234" y="1040130"/>
                </a:lnTo>
                <a:lnTo>
                  <a:pt x="1130934" y="1071244"/>
                </a:lnTo>
                <a:lnTo>
                  <a:pt x="1141729" y="1101725"/>
                </a:lnTo>
                <a:lnTo>
                  <a:pt x="1151254" y="1129030"/>
                </a:lnTo>
                <a:lnTo>
                  <a:pt x="1156970" y="1150619"/>
                </a:lnTo>
                <a:lnTo>
                  <a:pt x="1161415" y="1163319"/>
                </a:lnTo>
                <a:lnTo>
                  <a:pt x="1169034" y="1171575"/>
                </a:lnTo>
                <a:lnTo>
                  <a:pt x="1178559" y="1184275"/>
                </a:lnTo>
                <a:lnTo>
                  <a:pt x="1187450" y="1198880"/>
                </a:lnTo>
                <a:lnTo>
                  <a:pt x="1196975" y="1216025"/>
                </a:lnTo>
                <a:lnTo>
                  <a:pt x="1205229" y="1233169"/>
                </a:lnTo>
                <a:lnTo>
                  <a:pt x="1212850" y="1250315"/>
                </a:lnTo>
                <a:lnTo>
                  <a:pt x="1218565" y="1266190"/>
                </a:lnTo>
                <a:lnTo>
                  <a:pt x="1222375" y="1280794"/>
                </a:lnTo>
                <a:lnTo>
                  <a:pt x="1221740" y="1283969"/>
                </a:lnTo>
                <a:lnTo>
                  <a:pt x="1221740" y="1287780"/>
                </a:lnTo>
                <a:lnTo>
                  <a:pt x="1221740" y="1290955"/>
                </a:lnTo>
                <a:lnTo>
                  <a:pt x="1221740" y="1294765"/>
                </a:lnTo>
                <a:lnTo>
                  <a:pt x="1221740" y="1297940"/>
                </a:lnTo>
                <a:lnTo>
                  <a:pt x="1223009" y="1301750"/>
                </a:lnTo>
                <a:lnTo>
                  <a:pt x="1224279" y="1306194"/>
                </a:lnTo>
                <a:lnTo>
                  <a:pt x="1226820" y="1311275"/>
                </a:lnTo>
                <a:lnTo>
                  <a:pt x="1230629" y="1298575"/>
                </a:lnTo>
                <a:lnTo>
                  <a:pt x="1230629" y="1283969"/>
                </a:lnTo>
                <a:lnTo>
                  <a:pt x="1229359" y="1266825"/>
                </a:lnTo>
                <a:lnTo>
                  <a:pt x="1226820" y="1250315"/>
                </a:lnTo>
                <a:lnTo>
                  <a:pt x="1224279" y="1234440"/>
                </a:lnTo>
                <a:lnTo>
                  <a:pt x="1224915" y="1220469"/>
                </a:lnTo>
                <a:lnTo>
                  <a:pt x="1228090" y="1210309"/>
                </a:lnTo>
                <a:lnTo>
                  <a:pt x="1237615" y="1205865"/>
                </a:lnTo>
                <a:lnTo>
                  <a:pt x="1249679" y="1207769"/>
                </a:lnTo>
                <a:lnTo>
                  <a:pt x="1279525" y="1210309"/>
                </a:lnTo>
                <a:lnTo>
                  <a:pt x="1320800" y="1210944"/>
                </a:lnTo>
                <a:lnTo>
                  <a:pt x="1370965" y="1210944"/>
                </a:lnTo>
                <a:lnTo>
                  <a:pt x="1423034" y="1210944"/>
                </a:lnTo>
                <a:lnTo>
                  <a:pt x="1474470" y="1211580"/>
                </a:lnTo>
                <a:lnTo>
                  <a:pt x="1519554" y="1212850"/>
                </a:lnTo>
                <a:lnTo>
                  <a:pt x="1553845" y="1215390"/>
                </a:lnTo>
                <a:lnTo>
                  <a:pt x="1557020" y="1222375"/>
                </a:lnTo>
                <a:lnTo>
                  <a:pt x="1558925" y="1232534"/>
                </a:lnTo>
                <a:lnTo>
                  <a:pt x="1558925" y="1244600"/>
                </a:lnTo>
                <a:lnTo>
                  <a:pt x="1559559" y="1259205"/>
                </a:lnTo>
                <a:lnTo>
                  <a:pt x="1558290" y="1273175"/>
                </a:lnTo>
                <a:lnTo>
                  <a:pt x="1557020" y="1287144"/>
                </a:lnTo>
                <a:lnTo>
                  <a:pt x="1556384" y="1299844"/>
                </a:lnTo>
                <a:lnTo>
                  <a:pt x="1557020" y="1311275"/>
                </a:lnTo>
                <a:lnTo>
                  <a:pt x="1581784" y="1310005"/>
                </a:lnTo>
                <a:lnTo>
                  <a:pt x="1600200" y="1308734"/>
                </a:lnTo>
                <a:lnTo>
                  <a:pt x="1612900" y="1308100"/>
                </a:lnTo>
                <a:lnTo>
                  <a:pt x="1621790" y="1311275"/>
                </a:lnTo>
                <a:lnTo>
                  <a:pt x="1625600" y="1318259"/>
                </a:lnTo>
                <a:lnTo>
                  <a:pt x="1626870" y="1332865"/>
                </a:lnTo>
                <a:lnTo>
                  <a:pt x="1625600" y="1355090"/>
                </a:lnTo>
                <a:lnTo>
                  <a:pt x="1623059" y="1388744"/>
                </a:lnTo>
                <a:lnTo>
                  <a:pt x="1623059" y="1393825"/>
                </a:lnTo>
                <a:lnTo>
                  <a:pt x="1623059" y="1398905"/>
                </a:lnTo>
                <a:lnTo>
                  <a:pt x="1622425" y="1402080"/>
                </a:lnTo>
                <a:lnTo>
                  <a:pt x="1621790" y="1405255"/>
                </a:lnTo>
                <a:lnTo>
                  <a:pt x="1619884" y="1407794"/>
                </a:lnTo>
                <a:lnTo>
                  <a:pt x="1617979" y="1409065"/>
                </a:lnTo>
                <a:lnTo>
                  <a:pt x="1614804" y="1410334"/>
                </a:lnTo>
                <a:lnTo>
                  <a:pt x="1609725" y="1412240"/>
                </a:lnTo>
                <a:lnTo>
                  <a:pt x="1601470" y="1409065"/>
                </a:lnTo>
                <a:lnTo>
                  <a:pt x="1593850" y="1407794"/>
                </a:lnTo>
                <a:lnTo>
                  <a:pt x="1585595" y="1406525"/>
                </a:lnTo>
                <a:lnTo>
                  <a:pt x="1577975" y="1406525"/>
                </a:lnTo>
                <a:lnTo>
                  <a:pt x="1569720" y="1406525"/>
                </a:lnTo>
                <a:lnTo>
                  <a:pt x="1562734" y="1407159"/>
                </a:lnTo>
                <a:lnTo>
                  <a:pt x="1555115" y="1407159"/>
                </a:lnTo>
                <a:lnTo>
                  <a:pt x="1548765" y="1407794"/>
                </a:lnTo>
                <a:lnTo>
                  <a:pt x="1543684" y="1460500"/>
                </a:lnTo>
                <a:lnTo>
                  <a:pt x="1539875" y="1514475"/>
                </a:lnTo>
                <a:lnTo>
                  <a:pt x="1536700" y="1567815"/>
                </a:lnTo>
                <a:lnTo>
                  <a:pt x="1532890" y="1621790"/>
                </a:lnTo>
                <a:lnTo>
                  <a:pt x="1529079" y="1675765"/>
                </a:lnTo>
                <a:lnTo>
                  <a:pt x="1525904" y="1729740"/>
                </a:lnTo>
                <a:lnTo>
                  <a:pt x="1522095" y="1783080"/>
                </a:lnTo>
                <a:lnTo>
                  <a:pt x="1517650" y="1837690"/>
                </a:lnTo>
                <a:lnTo>
                  <a:pt x="1517015" y="1844040"/>
                </a:lnTo>
                <a:lnTo>
                  <a:pt x="1516379" y="1850390"/>
                </a:lnTo>
                <a:lnTo>
                  <a:pt x="1515745" y="1857375"/>
                </a:lnTo>
                <a:lnTo>
                  <a:pt x="1515745" y="1863725"/>
                </a:lnTo>
                <a:lnTo>
                  <a:pt x="1515109" y="1869440"/>
                </a:lnTo>
                <a:lnTo>
                  <a:pt x="1514475" y="1876425"/>
                </a:lnTo>
                <a:lnTo>
                  <a:pt x="1514475" y="1882775"/>
                </a:lnTo>
                <a:lnTo>
                  <a:pt x="1514475" y="1889759"/>
                </a:lnTo>
                <a:lnTo>
                  <a:pt x="1511934" y="1890394"/>
                </a:lnTo>
                <a:lnTo>
                  <a:pt x="1509395" y="1892934"/>
                </a:lnTo>
                <a:lnTo>
                  <a:pt x="1503679" y="1898015"/>
                </a:lnTo>
                <a:lnTo>
                  <a:pt x="1492250" y="1902459"/>
                </a:lnTo>
                <a:lnTo>
                  <a:pt x="1476375" y="1904365"/>
                </a:lnTo>
                <a:lnTo>
                  <a:pt x="1458595" y="1906269"/>
                </a:lnTo>
                <a:lnTo>
                  <a:pt x="1440179" y="1905634"/>
                </a:lnTo>
                <a:lnTo>
                  <a:pt x="1423034" y="1903730"/>
                </a:lnTo>
                <a:lnTo>
                  <a:pt x="1410334" y="1901190"/>
                </a:lnTo>
                <a:lnTo>
                  <a:pt x="1403350" y="1897380"/>
                </a:lnTo>
                <a:lnTo>
                  <a:pt x="1403350" y="1893569"/>
                </a:lnTo>
                <a:lnTo>
                  <a:pt x="1402715" y="1890394"/>
                </a:lnTo>
                <a:lnTo>
                  <a:pt x="1402715" y="1887855"/>
                </a:lnTo>
                <a:lnTo>
                  <a:pt x="1402715" y="1885950"/>
                </a:lnTo>
                <a:lnTo>
                  <a:pt x="1402715" y="1882140"/>
                </a:lnTo>
                <a:lnTo>
                  <a:pt x="1402715" y="1878965"/>
                </a:lnTo>
                <a:lnTo>
                  <a:pt x="1403350" y="1873884"/>
                </a:lnTo>
                <a:lnTo>
                  <a:pt x="1403984" y="1867534"/>
                </a:lnTo>
                <a:lnTo>
                  <a:pt x="1402079" y="1866265"/>
                </a:lnTo>
                <a:lnTo>
                  <a:pt x="1400175" y="1865630"/>
                </a:lnTo>
                <a:lnTo>
                  <a:pt x="1282065" y="1863725"/>
                </a:lnTo>
                <a:lnTo>
                  <a:pt x="1164590" y="1862455"/>
                </a:lnTo>
                <a:lnTo>
                  <a:pt x="1047115" y="1861819"/>
                </a:lnTo>
                <a:lnTo>
                  <a:pt x="930909" y="1862455"/>
                </a:lnTo>
                <a:lnTo>
                  <a:pt x="813434" y="1863090"/>
                </a:lnTo>
                <a:lnTo>
                  <a:pt x="697229" y="1864994"/>
                </a:lnTo>
                <a:lnTo>
                  <a:pt x="580389" y="1866265"/>
                </a:lnTo>
                <a:lnTo>
                  <a:pt x="464185" y="1868805"/>
                </a:lnTo>
                <a:lnTo>
                  <a:pt x="454025" y="1868805"/>
                </a:lnTo>
                <a:lnTo>
                  <a:pt x="445135" y="1869440"/>
                </a:lnTo>
                <a:lnTo>
                  <a:pt x="435610" y="1869440"/>
                </a:lnTo>
                <a:lnTo>
                  <a:pt x="426085" y="1870075"/>
                </a:lnTo>
                <a:lnTo>
                  <a:pt x="416560" y="1870709"/>
                </a:lnTo>
                <a:lnTo>
                  <a:pt x="407670" y="1871980"/>
                </a:lnTo>
                <a:lnTo>
                  <a:pt x="398145" y="1872615"/>
                </a:lnTo>
                <a:lnTo>
                  <a:pt x="389254" y="1873884"/>
                </a:lnTo>
                <a:lnTo>
                  <a:pt x="389254" y="1875790"/>
                </a:lnTo>
                <a:lnTo>
                  <a:pt x="389254" y="1880234"/>
                </a:lnTo>
                <a:lnTo>
                  <a:pt x="389254" y="1885950"/>
                </a:lnTo>
                <a:lnTo>
                  <a:pt x="389889" y="1892300"/>
                </a:lnTo>
                <a:lnTo>
                  <a:pt x="389254" y="1898650"/>
                </a:lnTo>
                <a:lnTo>
                  <a:pt x="389254" y="1905000"/>
                </a:lnTo>
                <a:lnTo>
                  <a:pt x="387985" y="1910080"/>
                </a:lnTo>
                <a:lnTo>
                  <a:pt x="387350" y="1914525"/>
                </a:lnTo>
                <a:lnTo>
                  <a:pt x="381000" y="1913890"/>
                </a:lnTo>
                <a:lnTo>
                  <a:pt x="375285" y="1913255"/>
                </a:lnTo>
                <a:lnTo>
                  <a:pt x="369570" y="1913255"/>
                </a:lnTo>
                <a:lnTo>
                  <a:pt x="363854" y="1913255"/>
                </a:lnTo>
                <a:lnTo>
                  <a:pt x="358139" y="1912619"/>
                </a:lnTo>
                <a:lnTo>
                  <a:pt x="353060" y="1912619"/>
                </a:lnTo>
                <a:lnTo>
                  <a:pt x="347345" y="1912619"/>
                </a:lnTo>
                <a:lnTo>
                  <a:pt x="342264" y="1912619"/>
                </a:lnTo>
                <a:lnTo>
                  <a:pt x="332104" y="1927859"/>
                </a:lnTo>
                <a:lnTo>
                  <a:pt x="323214" y="1945005"/>
                </a:lnTo>
                <a:lnTo>
                  <a:pt x="313689" y="1962784"/>
                </a:lnTo>
                <a:lnTo>
                  <a:pt x="306070" y="1981200"/>
                </a:lnTo>
                <a:lnTo>
                  <a:pt x="300354" y="1999615"/>
                </a:lnTo>
                <a:lnTo>
                  <a:pt x="298450" y="2018665"/>
                </a:lnTo>
                <a:lnTo>
                  <a:pt x="300989" y="2037715"/>
                </a:lnTo>
                <a:lnTo>
                  <a:pt x="309245" y="2056130"/>
                </a:lnTo>
                <a:lnTo>
                  <a:pt x="313054" y="2059305"/>
                </a:lnTo>
                <a:lnTo>
                  <a:pt x="316229" y="2063115"/>
                </a:lnTo>
                <a:lnTo>
                  <a:pt x="316229" y="2065019"/>
                </a:lnTo>
                <a:lnTo>
                  <a:pt x="316229" y="2067559"/>
                </a:lnTo>
                <a:lnTo>
                  <a:pt x="315595" y="2070734"/>
                </a:lnTo>
                <a:lnTo>
                  <a:pt x="313689" y="2074544"/>
                </a:lnTo>
                <a:lnTo>
                  <a:pt x="310514" y="2074544"/>
                </a:lnTo>
                <a:lnTo>
                  <a:pt x="307975" y="2074544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3440729" y="7206645"/>
            <a:ext cx="409239" cy="150639"/>
          </a:xfrm>
          <a:custGeom>
            <a:avLst/>
            <a:gdLst>
              <a:gd name="connsiteX0" fmla="*/ 259714 w 316229"/>
              <a:gd name="connsiteY0" fmla="*/ 194945 h 194945"/>
              <a:gd name="connsiteX1" fmla="*/ 222884 w 316229"/>
              <a:gd name="connsiteY1" fmla="*/ 181610 h 194945"/>
              <a:gd name="connsiteX2" fmla="*/ 188594 w 316229"/>
              <a:gd name="connsiteY2" fmla="*/ 166370 h 194945"/>
              <a:gd name="connsiteX3" fmla="*/ 155575 w 316229"/>
              <a:gd name="connsiteY3" fmla="*/ 148590 h 194945"/>
              <a:gd name="connsiteX4" fmla="*/ 124459 w 316229"/>
              <a:gd name="connsiteY4" fmla="*/ 130175 h 194945"/>
              <a:gd name="connsiteX5" fmla="*/ 93344 w 316229"/>
              <a:gd name="connsiteY5" fmla="*/ 110490 h 194945"/>
              <a:gd name="connsiteX6" fmla="*/ 62864 w 316229"/>
              <a:gd name="connsiteY6" fmla="*/ 91440 h 194945"/>
              <a:gd name="connsiteX7" fmla="*/ 31750 w 316229"/>
              <a:gd name="connsiteY7" fmla="*/ 71755 h 194945"/>
              <a:gd name="connsiteX8" fmla="*/ 0 w 316229"/>
              <a:gd name="connsiteY8" fmla="*/ 53975 h 194945"/>
              <a:gd name="connsiteX9" fmla="*/ 3175 w 316229"/>
              <a:gd name="connsiteY9" fmla="*/ 50800 h 194945"/>
              <a:gd name="connsiteX10" fmla="*/ 12700 w 316229"/>
              <a:gd name="connsiteY10" fmla="*/ 45085 h 194945"/>
              <a:gd name="connsiteX11" fmla="*/ 26669 w 316229"/>
              <a:gd name="connsiteY11" fmla="*/ 38735 h 194945"/>
              <a:gd name="connsiteX12" fmla="*/ 43179 w 316229"/>
              <a:gd name="connsiteY12" fmla="*/ 31115 h 194945"/>
              <a:gd name="connsiteX13" fmla="*/ 59689 w 316229"/>
              <a:gd name="connsiteY13" fmla="*/ 24130 h 194945"/>
              <a:gd name="connsiteX14" fmla="*/ 74929 w 316229"/>
              <a:gd name="connsiteY14" fmla="*/ 18415 h 194945"/>
              <a:gd name="connsiteX15" fmla="*/ 86359 w 316229"/>
              <a:gd name="connsiteY15" fmla="*/ 13970 h 194945"/>
              <a:gd name="connsiteX16" fmla="*/ 93344 w 316229"/>
              <a:gd name="connsiteY16" fmla="*/ 12700 h 194945"/>
              <a:gd name="connsiteX17" fmla="*/ 109219 w 316229"/>
              <a:gd name="connsiteY17" fmla="*/ 30480 h 194945"/>
              <a:gd name="connsiteX18" fmla="*/ 125729 w 316229"/>
              <a:gd name="connsiteY18" fmla="*/ 47625 h 194945"/>
              <a:gd name="connsiteX19" fmla="*/ 141604 w 316229"/>
              <a:gd name="connsiteY19" fmla="*/ 64135 h 194945"/>
              <a:gd name="connsiteX20" fmla="*/ 160019 w 316229"/>
              <a:gd name="connsiteY20" fmla="*/ 80010 h 194945"/>
              <a:gd name="connsiteX21" fmla="*/ 177800 w 316229"/>
              <a:gd name="connsiteY21" fmla="*/ 92710 h 194945"/>
              <a:gd name="connsiteX22" fmla="*/ 198119 w 316229"/>
              <a:gd name="connsiteY22" fmla="*/ 104775 h 194945"/>
              <a:gd name="connsiteX23" fmla="*/ 220344 w 316229"/>
              <a:gd name="connsiteY23" fmla="*/ 113030 h 194945"/>
              <a:gd name="connsiteX24" fmla="*/ 246379 w 316229"/>
              <a:gd name="connsiteY24" fmla="*/ 118745 h 194945"/>
              <a:gd name="connsiteX25" fmla="*/ 249554 w 316229"/>
              <a:gd name="connsiteY25" fmla="*/ 113030 h 194945"/>
              <a:gd name="connsiteX26" fmla="*/ 252094 w 316229"/>
              <a:gd name="connsiteY26" fmla="*/ 107315 h 194945"/>
              <a:gd name="connsiteX27" fmla="*/ 248284 w 316229"/>
              <a:gd name="connsiteY27" fmla="*/ 92710 h 194945"/>
              <a:gd name="connsiteX28" fmla="*/ 248284 w 316229"/>
              <a:gd name="connsiteY28" fmla="*/ 78740 h 194945"/>
              <a:gd name="connsiteX29" fmla="*/ 250189 w 316229"/>
              <a:gd name="connsiteY29" fmla="*/ 64135 h 194945"/>
              <a:gd name="connsiteX30" fmla="*/ 254000 w 316229"/>
              <a:gd name="connsiteY30" fmla="*/ 51435 h 194945"/>
              <a:gd name="connsiteX31" fmla="*/ 258444 w 316229"/>
              <a:gd name="connsiteY31" fmla="*/ 37465 h 194945"/>
              <a:gd name="connsiteX32" fmla="*/ 264794 w 316229"/>
              <a:gd name="connsiteY32" fmla="*/ 24130 h 194945"/>
              <a:gd name="connsiteX33" fmla="*/ 271144 w 316229"/>
              <a:gd name="connsiteY33" fmla="*/ 11430 h 194945"/>
              <a:gd name="connsiteX34" fmla="*/ 278129 w 316229"/>
              <a:gd name="connsiteY34" fmla="*/ 0 h 194945"/>
              <a:gd name="connsiteX35" fmla="*/ 279400 w 316229"/>
              <a:gd name="connsiteY35" fmla="*/ 0 h 194945"/>
              <a:gd name="connsiteX36" fmla="*/ 280669 w 316229"/>
              <a:gd name="connsiteY36" fmla="*/ 0 h 194945"/>
              <a:gd name="connsiteX37" fmla="*/ 283209 w 316229"/>
              <a:gd name="connsiteY37" fmla="*/ 1905 h 194945"/>
              <a:gd name="connsiteX38" fmla="*/ 288289 w 316229"/>
              <a:gd name="connsiteY38" fmla="*/ 3810 h 194945"/>
              <a:gd name="connsiteX39" fmla="*/ 293369 w 316229"/>
              <a:gd name="connsiteY39" fmla="*/ 5715 h 194945"/>
              <a:gd name="connsiteX40" fmla="*/ 299084 w 316229"/>
              <a:gd name="connsiteY40" fmla="*/ 6985 h 194945"/>
              <a:gd name="connsiteX41" fmla="*/ 304164 w 316229"/>
              <a:gd name="connsiteY41" fmla="*/ 8255 h 194945"/>
              <a:gd name="connsiteX42" fmla="*/ 309879 w 316229"/>
              <a:gd name="connsiteY42" fmla="*/ 10160 h 194945"/>
              <a:gd name="connsiteX43" fmla="*/ 313689 w 316229"/>
              <a:gd name="connsiteY43" fmla="*/ 11430 h 194945"/>
              <a:gd name="connsiteX44" fmla="*/ 316229 w 316229"/>
              <a:gd name="connsiteY44" fmla="*/ 14605 h 194945"/>
              <a:gd name="connsiteX45" fmla="*/ 306069 w 316229"/>
              <a:gd name="connsiteY45" fmla="*/ 28575 h 194945"/>
              <a:gd name="connsiteX46" fmla="*/ 294639 w 316229"/>
              <a:gd name="connsiteY46" fmla="*/ 46990 h 194945"/>
              <a:gd name="connsiteX47" fmla="*/ 283209 w 316229"/>
              <a:gd name="connsiteY47" fmla="*/ 65405 h 194945"/>
              <a:gd name="connsiteX48" fmla="*/ 272414 w 316229"/>
              <a:gd name="connsiteY48" fmla="*/ 85725 h 194945"/>
              <a:gd name="connsiteX49" fmla="*/ 262889 w 316229"/>
              <a:gd name="connsiteY49" fmla="*/ 106045 h 194945"/>
              <a:gd name="connsiteX50" fmla="*/ 255269 w 316229"/>
              <a:gd name="connsiteY50" fmla="*/ 127000 h 194945"/>
              <a:gd name="connsiteX51" fmla="*/ 251459 w 316229"/>
              <a:gd name="connsiteY51" fmla="*/ 146685 h 194945"/>
              <a:gd name="connsiteX52" fmla="*/ 252729 w 316229"/>
              <a:gd name="connsiteY52" fmla="*/ 165735 h 194945"/>
              <a:gd name="connsiteX53" fmla="*/ 255269 w 316229"/>
              <a:gd name="connsiteY53" fmla="*/ 172720 h 194945"/>
              <a:gd name="connsiteX54" fmla="*/ 257175 w 316229"/>
              <a:gd name="connsiteY54" fmla="*/ 178435 h 194945"/>
              <a:gd name="connsiteX55" fmla="*/ 258444 w 316229"/>
              <a:gd name="connsiteY55" fmla="*/ 182245 h 194945"/>
              <a:gd name="connsiteX56" fmla="*/ 259714 w 316229"/>
              <a:gd name="connsiteY56" fmla="*/ 185420 h 194945"/>
              <a:gd name="connsiteX57" fmla="*/ 260984 w 316229"/>
              <a:gd name="connsiteY57" fmla="*/ 189865 h 194945"/>
              <a:gd name="connsiteX58" fmla="*/ 262254 w 316229"/>
              <a:gd name="connsiteY58" fmla="*/ 194945 h 194945"/>
              <a:gd name="connsiteX59" fmla="*/ 260350 w 316229"/>
              <a:gd name="connsiteY59" fmla="*/ 194945 h 194945"/>
              <a:gd name="connsiteX60" fmla="*/ 259714 w 316229"/>
              <a:gd name="connsiteY60" fmla="*/ 194945 h 1949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316229" h="194945">
                <a:moveTo>
                  <a:pt x="259714" y="194945"/>
                </a:moveTo>
                <a:lnTo>
                  <a:pt x="222884" y="181610"/>
                </a:lnTo>
                <a:lnTo>
                  <a:pt x="188594" y="166370"/>
                </a:lnTo>
                <a:lnTo>
                  <a:pt x="155575" y="148590"/>
                </a:lnTo>
                <a:lnTo>
                  <a:pt x="124459" y="130175"/>
                </a:lnTo>
                <a:lnTo>
                  <a:pt x="93344" y="110490"/>
                </a:lnTo>
                <a:lnTo>
                  <a:pt x="62864" y="91440"/>
                </a:lnTo>
                <a:lnTo>
                  <a:pt x="31750" y="71755"/>
                </a:lnTo>
                <a:lnTo>
                  <a:pt x="0" y="53975"/>
                </a:lnTo>
                <a:lnTo>
                  <a:pt x="3175" y="50800"/>
                </a:lnTo>
                <a:lnTo>
                  <a:pt x="12700" y="45085"/>
                </a:lnTo>
                <a:lnTo>
                  <a:pt x="26669" y="38735"/>
                </a:lnTo>
                <a:lnTo>
                  <a:pt x="43179" y="31115"/>
                </a:lnTo>
                <a:lnTo>
                  <a:pt x="59689" y="24130"/>
                </a:lnTo>
                <a:lnTo>
                  <a:pt x="74929" y="18415"/>
                </a:lnTo>
                <a:lnTo>
                  <a:pt x="86359" y="13970"/>
                </a:lnTo>
                <a:lnTo>
                  <a:pt x="93344" y="12700"/>
                </a:lnTo>
                <a:lnTo>
                  <a:pt x="109219" y="30480"/>
                </a:lnTo>
                <a:lnTo>
                  <a:pt x="125729" y="47625"/>
                </a:lnTo>
                <a:lnTo>
                  <a:pt x="141604" y="64135"/>
                </a:lnTo>
                <a:lnTo>
                  <a:pt x="160019" y="80010"/>
                </a:lnTo>
                <a:lnTo>
                  <a:pt x="177800" y="92710"/>
                </a:lnTo>
                <a:lnTo>
                  <a:pt x="198119" y="104775"/>
                </a:lnTo>
                <a:lnTo>
                  <a:pt x="220344" y="113030"/>
                </a:lnTo>
                <a:lnTo>
                  <a:pt x="246379" y="118745"/>
                </a:lnTo>
                <a:lnTo>
                  <a:pt x="249554" y="113030"/>
                </a:lnTo>
                <a:lnTo>
                  <a:pt x="252094" y="107315"/>
                </a:lnTo>
                <a:lnTo>
                  <a:pt x="248284" y="92710"/>
                </a:lnTo>
                <a:lnTo>
                  <a:pt x="248284" y="78740"/>
                </a:lnTo>
                <a:lnTo>
                  <a:pt x="250189" y="64135"/>
                </a:lnTo>
                <a:lnTo>
                  <a:pt x="254000" y="51435"/>
                </a:lnTo>
                <a:lnTo>
                  <a:pt x="258444" y="37465"/>
                </a:lnTo>
                <a:lnTo>
                  <a:pt x="264794" y="24130"/>
                </a:lnTo>
                <a:lnTo>
                  <a:pt x="271144" y="11430"/>
                </a:lnTo>
                <a:lnTo>
                  <a:pt x="278129" y="0"/>
                </a:lnTo>
                <a:lnTo>
                  <a:pt x="279400" y="0"/>
                </a:lnTo>
                <a:lnTo>
                  <a:pt x="280669" y="0"/>
                </a:lnTo>
                <a:lnTo>
                  <a:pt x="283209" y="1905"/>
                </a:lnTo>
                <a:lnTo>
                  <a:pt x="288289" y="3810"/>
                </a:lnTo>
                <a:lnTo>
                  <a:pt x="293369" y="5715"/>
                </a:lnTo>
                <a:lnTo>
                  <a:pt x="299084" y="6985"/>
                </a:lnTo>
                <a:lnTo>
                  <a:pt x="304164" y="8255"/>
                </a:lnTo>
                <a:lnTo>
                  <a:pt x="309879" y="10160"/>
                </a:lnTo>
                <a:lnTo>
                  <a:pt x="313689" y="11430"/>
                </a:lnTo>
                <a:lnTo>
                  <a:pt x="316229" y="14605"/>
                </a:lnTo>
                <a:lnTo>
                  <a:pt x="306069" y="28575"/>
                </a:lnTo>
                <a:lnTo>
                  <a:pt x="294639" y="46990"/>
                </a:lnTo>
                <a:lnTo>
                  <a:pt x="283209" y="65405"/>
                </a:lnTo>
                <a:lnTo>
                  <a:pt x="272414" y="85725"/>
                </a:lnTo>
                <a:lnTo>
                  <a:pt x="262889" y="106045"/>
                </a:lnTo>
                <a:lnTo>
                  <a:pt x="255269" y="127000"/>
                </a:lnTo>
                <a:lnTo>
                  <a:pt x="251459" y="146685"/>
                </a:lnTo>
                <a:lnTo>
                  <a:pt x="252729" y="165735"/>
                </a:lnTo>
                <a:lnTo>
                  <a:pt x="255269" y="172720"/>
                </a:lnTo>
                <a:lnTo>
                  <a:pt x="257175" y="178435"/>
                </a:lnTo>
                <a:lnTo>
                  <a:pt x="258444" y="182245"/>
                </a:lnTo>
                <a:lnTo>
                  <a:pt x="259714" y="185420"/>
                </a:lnTo>
                <a:lnTo>
                  <a:pt x="260984" y="189865"/>
                </a:lnTo>
                <a:lnTo>
                  <a:pt x="262254" y="194945"/>
                </a:lnTo>
                <a:lnTo>
                  <a:pt x="260350" y="194945"/>
                </a:lnTo>
                <a:lnTo>
                  <a:pt x="259714" y="194945"/>
                </a:lnTo>
              </a:path>
            </a:pathLst>
          </a:custGeom>
          <a:solidFill>
            <a:srgbClr val="F0EDE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3478529" y="7052569"/>
            <a:ext cx="364042" cy="232093"/>
          </a:xfrm>
          <a:custGeom>
            <a:avLst/>
            <a:gdLst>
              <a:gd name="connsiteX0" fmla="*/ 201295 w 281305"/>
              <a:gd name="connsiteY0" fmla="*/ 300355 h 300355"/>
              <a:gd name="connsiteX1" fmla="*/ 170180 w 281305"/>
              <a:gd name="connsiteY1" fmla="*/ 288290 h 300355"/>
              <a:gd name="connsiteX2" fmla="*/ 143510 w 281305"/>
              <a:gd name="connsiteY2" fmla="*/ 270509 h 300355"/>
              <a:gd name="connsiteX3" fmla="*/ 120015 w 281305"/>
              <a:gd name="connsiteY3" fmla="*/ 249555 h 300355"/>
              <a:gd name="connsiteX4" fmla="*/ 97790 w 281305"/>
              <a:gd name="connsiteY4" fmla="*/ 227330 h 300355"/>
              <a:gd name="connsiteX5" fmla="*/ 76200 w 281305"/>
              <a:gd name="connsiteY5" fmla="*/ 204469 h 300355"/>
              <a:gd name="connsiteX6" fmla="*/ 53340 w 281305"/>
              <a:gd name="connsiteY6" fmla="*/ 183515 h 300355"/>
              <a:gd name="connsiteX7" fmla="*/ 28575 w 281305"/>
              <a:gd name="connsiteY7" fmla="*/ 165734 h 300355"/>
              <a:gd name="connsiteX8" fmla="*/ 0 w 281305"/>
              <a:gd name="connsiteY8" fmla="*/ 153669 h 300355"/>
              <a:gd name="connsiteX9" fmla="*/ 0 w 281305"/>
              <a:gd name="connsiteY9" fmla="*/ 151765 h 300355"/>
              <a:gd name="connsiteX10" fmla="*/ 635 w 281305"/>
              <a:gd name="connsiteY10" fmla="*/ 150494 h 300355"/>
              <a:gd name="connsiteX11" fmla="*/ 24765 w 281305"/>
              <a:gd name="connsiteY11" fmla="*/ 139700 h 300355"/>
              <a:gd name="connsiteX12" fmla="*/ 48895 w 281305"/>
              <a:gd name="connsiteY12" fmla="*/ 130175 h 300355"/>
              <a:gd name="connsiteX13" fmla="*/ 70485 w 281305"/>
              <a:gd name="connsiteY13" fmla="*/ 120650 h 300355"/>
              <a:gd name="connsiteX14" fmla="*/ 91440 w 281305"/>
              <a:gd name="connsiteY14" fmla="*/ 111125 h 300355"/>
              <a:gd name="connsiteX15" fmla="*/ 107315 w 281305"/>
              <a:gd name="connsiteY15" fmla="*/ 98425 h 300355"/>
              <a:gd name="connsiteX16" fmla="*/ 119380 w 281305"/>
              <a:gd name="connsiteY16" fmla="*/ 81915 h 300355"/>
              <a:gd name="connsiteX17" fmla="*/ 125095 w 281305"/>
              <a:gd name="connsiteY17" fmla="*/ 58419 h 300355"/>
              <a:gd name="connsiteX18" fmla="*/ 124460 w 281305"/>
              <a:gd name="connsiteY18" fmla="*/ 29209 h 300355"/>
              <a:gd name="connsiteX19" fmla="*/ 144145 w 281305"/>
              <a:gd name="connsiteY19" fmla="*/ 27305 h 300355"/>
              <a:gd name="connsiteX20" fmla="*/ 164465 w 281305"/>
              <a:gd name="connsiteY20" fmla="*/ 24765 h 300355"/>
              <a:gd name="connsiteX21" fmla="*/ 184150 w 281305"/>
              <a:gd name="connsiteY21" fmla="*/ 20319 h 300355"/>
              <a:gd name="connsiteX22" fmla="*/ 203835 w 281305"/>
              <a:gd name="connsiteY22" fmla="*/ 15875 h 300355"/>
              <a:gd name="connsiteX23" fmla="*/ 222250 w 281305"/>
              <a:gd name="connsiteY23" fmla="*/ 10159 h 300355"/>
              <a:gd name="connsiteX24" fmla="*/ 241935 w 281305"/>
              <a:gd name="connsiteY24" fmla="*/ 5715 h 300355"/>
              <a:gd name="connsiteX25" fmla="*/ 261620 w 281305"/>
              <a:gd name="connsiteY25" fmla="*/ 1905 h 300355"/>
              <a:gd name="connsiteX26" fmla="*/ 281305 w 281305"/>
              <a:gd name="connsiteY26" fmla="*/ 0 h 300355"/>
              <a:gd name="connsiteX27" fmla="*/ 280670 w 281305"/>
              <a:gd name="connsiteY27" fmla="*/ 24765 h 300355"/>
              <a:gd name="connsiteX28" fmla="*/ 280670 w 281305"/>
              <a:gd name="connsiteY28" fmla="*/ 48259 h 300355"/>
              <a:gd name="connsiteX29" fmla="*/ 278765 w 281305"/>
              <a:gd name="connsiteY29" fmla="*/ 69215 h 300355"/>
              <a:gd name="connsiteX30" fmla="*/ 276860 w 281305"/>
              <a:gd name="connsiteY30" fmla="*/ 89534 h 300355"/>
              <a:gd name="connsiteX31" fmla="*/ 271780 w 281305"/>
              <a:gd name="connsiteY31" fmla="*/ 109219 h 300355"/>
              <a:gd name="connsiteX32" fmla="*/ 265430 w 281305"/>
              <a:gd name="connsiteY32" fmla="*/ 129540 h 300355"/>
              <a:gd name="connsiteX33" fmla="*/ 257175 w 281305"/>
              <a:gd name="connsiteY33" fmla="*/ 150494 h 300355"/>
              <a:gd name="connsiteX34" fmla="*/ 246380 w 281305"/>
              <a:gd name="connsiteY34" fmla="*/ 173355 h 300355"/>
              <a:gd name="connsiteX35" fmla="*/ 234315 w 281305"/>
              <a:gd name="connsiteY35" fmla="*/ 189230 h 300355"/>
              <a:gd name="connsiteX36" fmla="*/ 225425 w 281305"/>
              <a:gd name="connsiteY36" fmla="*/ 204469 h 300355"/>
              <a:gd name="connsiteX37" fmla="*/ 218440 w 281305"/>
              <a:gd name="connsiteY37" fmla="*/ 218440 h 300355"/>
              <a:gd name="connsiteX38" fmla="*/ 212725 w 281305"/>
              <a:gd name="connsiteY38" fmla="*/ 231775 h 300355"/>
              <a:gd name="connsiteX39" fmla="*/ 208280 w 281305"/>
              <a:gd name="connsiteY39" fmla="*/ 245744 h 300355"/>
              <a:gd name="connsiteX40" fmla="*/ 205740 w 281305"/>
              <a:gd name="connsiteY40" fmla="*/ 261619 h 300355"/>
              <a:gd name="connsiteX41" fmla="*/ 203200 w 281305"/>
              <a:gd name="connsiteY41" fmla="*/ 278765 h 300355"/>
              <a:gd name="connsiteX42" fmla="*/ 203200 w 281305"/>
              <a:gd name="connsiteY42" fmla="*/ 299719 h 300355"/>
              <a:gd name="connsiteX43" fmla="*/ 201930 w 281305"/>
              <a:gd name="connsiteY43" fmla="*/ 300355 h 300355"/>
              <a:gd name="connsiteX44" fmla="*/ 201295 w 281305"/>
              <a:gd name="connsiteY44" fmla="*/ 300355 h 3003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</a:cxnLst>
            <a:rect l="l" t="t" r="r" b="b"/>
            <a:pathLst>
              <a:path w="281305" h="300355">
                <a:moveTo>
                  <a:pt x="201295" y="300355"/>
                </a:moveTo>
                <a:lnTo>
                  <a:pt x="170180" y="288290"/>
                </a:lnTo>
                <a:lnTo>
                  <a:pt x="143510" y="270509"/>
                </a:lnTo>
                <a:lnTo>
                  <a:pt x="120015" y="249555"/>
                </a:lnTo>
                <a:lnTo>
                  <a:pt x="97790" y="227330"/>
                </a:lnTo>
                <a:lnTo>
                  <a:pt x="76200" y="204469"/>
                </a:lnTo>
                <a:lnTo>
                  <a:pt x="53340" y="183515"/>
                </a:lnTo>
                <a:lnTo>
                  <a:pt x="28575" y="165734"/>
                </a:lnTo>
                <a:lnTo>
                  <a:pt x="0" y="153669"/>
                </a:lnTo>
                <a:lnTo>
                  <a:pt x="0" y="151765"/>
                </a:lnTo>
                <a:lnTo>
                  <a:pt x="635" y="150494"/>
                </a:lnTo>
                <a:lnTo>
                  <a:pt x="24765" y="139700"/>
                </a:lnTo>
                <a:lnTo>
                  <a:pt x="48895" y="130175"/>
                </a:lnTo>
                <a:lnTo>
                  <a:pt x="70485" y="120650"/>
                </a:lnTo>
                <a:lnTo>
                  <a:pt x="91440" y="111125"/>
                </a:lnTo>
                <a:lnTo>
                  <a:pt x="107315" y="98425"/>
                </a:lnTo>
                <a:lnTo>
                  <a:pt x="119380" y="81915"/>
                </a:lnTo>
                <a:lnTo>
                  <a:pt x="125095" y="58419"/>
                </a:lnTo>
                <a:lnTo>
                  <a:pt x="124460" y="29209"/>
                </a:lnTo>
                <a:lnTo>
                  <a:pt x="144145" y="27305"/>
                </a:lnTo>
                <a:lnTo>
                  <a:pt x="164465" y="24765"/>
                </a:lnTo>
                <a:lnTo>
                  <a:pt x="184150" y="20319"/>
                </a:lnTo>
                <a:lnTo>
                  <a:pt x="203835" y="15875"/>
                </a:lnTo>
                <a:lnTo>
                  <a:pt x="222250" y="10159"/>
                </a:lnTo>
                <a:lnTo>
                  <a:pt x="241935" y="5715"/>
                </a:lnTo>
                <a:lnTo>
                  <a:pt x="261620" y="1905"/>
                </a:lnTo>
                <a:lnTo>
                  <a:pt x="281305" y="0"/>
                </a:lnTo>
                <a:lnTo>
                  <a:pt x="280670" y="24765"/>
                </a:lnTo>
                <a:lnTo>
                  <a:pt x="280670" y="48259"/>
                </a:lnTo>
                <a:lnTo>
                  <a:pt x="278765" y="69215"/>
                </a:lnTo>
                <a:lnTo>
                  <a:pt x="276860" y="89534"/>
                </a:lnTo>
                <a:lnTo>
                  <a:pt x="271780" y="109219"/>
                </a:lnTo>
                <a:lnTo>
                  <a:pt x="265430" y="129540"/>
                </a:lnTo>
                <a:lnTo>
                  <a:pt x="257175" y="150494"/>
                </a:lnTo>
                <a:lnTo>
                  <a:pt x="246380" y="173355"/>
                </a:lnTo>
                <a:lnTo>
                  <a:pt x="234315" y="189230"/>
                </a:lnTo>
                <a:lnTo>
                  <a:pt x="225425" y="204469"/>
                </a:lnTo>
                <a:lnTo>
                  <a:pt x="218440" y="218440"/>
                </a:lnTo>
                <a:lnTo>
                  <a:pt x="212725" y="231775"/>
                </a:lnTo>
                <a:lnTo>
                  <a:pt x="208280" y="245744"/>
                </a:lnTo>
                <a:lnTo>
                  <a:pt x="205740" y="261619"/>
                </a:lnTo>
                <a:lnTo>
                  <a:pt x="203200" y="278765"/>
                </a:lnTo>
                <a:lnTo>
                  <a:pt x="203200" y="299719"/>
                </a:lnTo>
                <a:lnTo>
                  <a:pt x="201930" y="300355"/>
                </a:lnTo>
                <a:lnTo>
                  <a:pt x="201295" y="300355"/>
                </a:lnTo>
              </a:path>
            </a:pathLst>
          </a:custGeom>
          <a:solidFill>
            <a:srgbClr val="FCFA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3748070" y="6848937"/>
            <a:ext cx="1634489" cy="387148"/>
          </a:xfrm>
          <a:custGeom>
            <a:avLst/>
            <a:gdLst>
              <a:gd name="connsiteX0" fmla="*/ 95885 w 1263014"/>
              <a:gd name="connsiteY0" fmla="*/ 501015 h 501015"/>
              <a:gd name="connsiteX1" fmla="*/ 92075 w 1263014"/>
              <a:gd name="connsiteY1" fmla="*/ 499109 h 501015"/>
              <a:gd name="connsiteX2" fmla="*/ 88264 w 1263014"/>
              <a:gd name="connsiteY2" fmla="*/ 498475 h 501015"/>
              <a:gd name="connsiteX3" fmla="*/ 88264 w 1263014"/>
              <a:gd name="connsiteY3" fmla="*/ 494030 h 501015"/>
              <a:gd name="connsiteX4" fmla="*/ 89535 w 1263014"/>
              <a:gd name="connsiteY4" fmla="*/ 490219 h 501015"/>
              <a:gd name="connsiteX5" fmla="*/ 91439 w 1263014"/>
              <a:gd name="connsiteY5" fmla="*/ 487044 h 501015"/>
              <a:gd name="connsiteX6" fmla="*/ 93979 w 1263014"/>
              <a:gd name="connsiteY6" fmla="*/ 484505 h 501015"/>
              <a:gd name="connsiteX7" fmla="*/ 95885 w 1263014"/>
              <a:gd name="connsiteY7" fmla="*/ 481330 h 501015"/>
              <a:gd name="connsiteX8" fmla="*/ 97789 w 1263014"/>
              <a:gd name="connsiteY8" fmla="*/ 478155 h 501015"/>
              <a:gd name="connsiteX9" fmla="*/ 99060 w 1263014"/>
              <a:gd name="connsiteY9" fmla="*/ 474344 h 501015"/>
              <a:gd name="connsiteX10" fmla="*/ 100329 w 1263014"/>
              <a:gd name="connsiteY10" fmla="*/ 470534 h 501015"/>
              <a:gd name="connsiteX11" fmla="*/ 95250 w 1263014"/>
              <a:gd name="connsiteY11" fmla="*/ 466725 h 501015"/>
              <a:gd name="connsiteX12" fmla="*/ 88900 w 1263014"/>
              <a:gd name="connsiteY12" fmla="*/ 463550 h 501015"/>
              <a:gd name="connsiteX13" fmla="*/ 81914 w 1263014"/>
              <a:gd name="connsiteY13" fmla="*/ 460375 h 501015"/>
              <a:gd name="connsiteX14" fmla="*/ 74929 w 1263014"/>
              <a:gd name="connsiteY14" fmla="*/ 457834 h 501015"/>
              <a:gd name="connsiteX15" fmla="*/ 67310 w 1263014"/>
              <a:gd name="connsiteY15" fmla="*/ 455294 h 501015"/>
              <a:gd name="connsiteX16" fmla="*/ 60325 w 1263014"/>
              <a:gd name="connsiteY16" fmla="*/ 453390 h 501015"/>
              <a:gd name="connsiteX17" fmla="*/ 53339 w 1263014"/>
              <a:gd name="connsiteY17" fmla="*/ 452119 h 501015"/>
              <a:gd name="connsiteX18" fmla="*/ 48894 w 1263014"/>
              <a:gd name="connsiteY18" fmla="*/ 451484 h 501015"/>
              <a:gd name="connsiteX19" fmla="*/ 57150 w 1263014"/>
              <a:gd name="connsiteY19" fmla="*/ 434340 h 501015"/>
              <a:gd name="connsiteX20" fmla="*/ 64769 w 1263014"/>
              <a:gd name="connsiteY20" fmla="*/ 419100 h 501015"/>
              <a:gd name="connsiteX21" fmla="*/ 70485 w 1263014"/>
              <a:gd name="connsiteY21" fmla="*/ 403225 h 501015"/>
              <a:gd name="connsiteX22" fmla="*/ 76200 w 1263014"/>
              <a:gd name="connsiteY22" fmla="*/ 388619 h 501015"/>
              <a:gd name="connsiteX23" fmla="*/ 80010 w 1263014"/>
              <a:gd name="connsiteY23" fmla="*/ 373380 h 501015"/>
              <a:gd name="connsiteX24" fmla="*/ 83819 w 1263014"/>
              <a:gd name="connsiteY24" fmla="*/ 358140 h 501015"/>
              <a:gd name="connsiteX25" fmla="*/ 86360 w 1263014"/>
              <a:gd name="connsiteY25" fmla="*/ 341630 h 501015"/>
              <a:gd name="connsiteX26" fmla="*/ 88264 w 1263014"/>
              <a:gd name="connsiteY26" fmla="*/ 323850 h 501015"/>
              <a:gd name="connsiteX27" fmla="*/ 88264 w 1263014"/>
              <a:gd name="connsiteY27" fmla="*/ 295275 h 501015"/>
              <a:gd name="connsiteX28" fmla="*/ 88264 w 1263014"/>
              <a:gd name="connsiteY28" fmla="*/ 274955 h 501015"/>
              <a:gd name="connsiteX29" fmla="*/ 86994 w 1263014"/>
              <a:gd name="connsiteY29" fmla="*/ 260350 h 501015"/>
              <a:gd name="connsiteX30" fmla="*/ 83819 w 1263014"/>
              <a:gd name="connsiteY30" fmla="*/ 252094 h 501015"/>
              <a:gd name="connsiteX31" fmla="*/ 76835 w 1263014"/>
              <a:gd name="connsiteY31" fmla="*/ 248284 h 501015"/>
              <a:gd name="connsiteX32" fmla="*/ 64769 w 1263014"/>
              <a:gd name="connsiteY32" fmla="*/ 248919 h 501015"/>
              <a:gd name="connsiteX33" fmla="*/ 46989 w 1263014"/>
              <a:gd name="connsiteY33" fmla="*/ 252094 h 501015"/>
              <a:gd name="connsiteX34" fmla="*/ 22860 w 1263014"/>
              <a:gd name="connsiteY34" fmla="*/ 259080 h 501015"/>
              <a:gd name="connsiteX35" fmla="*/ 20954 w 1263014"/>
              <a:gd name="connsiteY35" fmla="*/ 226059 h 501015"/>
              <a:gd name="connsiteX36" fmla="*/ 18414 w 1263014"/>
              <a:gd name="connsiteY36" fmla="*/ 193675 h 501015"/>
              <a:gd name="connsiteX37" fmla="*/ 16510 w 1263014"/>
              <a:gd name="connsiteY37" fmla="*/ 160655 h 501015"/>
              <a:gd name="connsiteX38" fmla="*/ 13969 w 1263014"/>
              <a:gd name="connsiteY38" fmla="*/ 129540 h 501015"/>
              <a:gd name="connsiteX39" fmla="*/ 10794 w 1263014"/>
              <a:gd name="connsiteY39" fmla="*/ 97155 h 501015"/>
              <a:gd name="connsiteX40" fmla="*/ 8254 w 1263014"/>
              <a:gd name="connsiteY40" fmla="*/ 66040 h 501015"/>
              <a:gd name="connsiteX41" fmla="*/ 4444 w 1263014"/>
              <a:gd name="connsiteY41" fmla="*/ 33655 h 501015"/>
              <a:gd name="connsiteX42" fmla="*/ 0 w 1263014"/>
              <a:gd name="connsiteY42" fmla="*/ 3809 h 501015"/>
              <a:gd name="connsiteX43" fmla="*/ 5079 w 1263014"/>
              <a:gd name="connsiteY43" fmla="*/ 2540 h 501015"/>
              <a:gd name="connsiteX44" fmla="*/ 10160 w 1263014"/>
              <a:gd name="connsiteY44" fmla="*/ 2540 h 501015"/>
              <a:gd name="connsiteX45" fmla="*/ 10160 w 1263014"/>
              <a:gd name="connsiteY45" fmla="*/ 11430 h 501015"/>
              <a:gd name="connsiteX46" fmla="*/ 12064 w 1263014"/>
              <a:gd name="connsiteY46" fmla="*/ 21590 h 501015"/>
              <a:gd name="connsiteX47" fmla="*/ 12700 w 1263014"/>
              <a:gd name="connsiteY47" fmla="*/ 33019 h 501015"/>
              <a:gd name="connsiteX48" fmla="*/ 13969 w 1263014"/>
              <a:gd name="connsiteY48" fmla="*/ 45084 h 501015"/>
              <a:gd name="connsiteX49" fmla="*/ 15239 w 1263014"/>
              <a:gd name="connsiteY49" fmla="*/ 56515 h 501015"/>
              <a:gd name="connsiteX50" fmla="*/ 16510 w 1263014"/>
              <a:gd name="connsiteY50" fmla="*/ 67944 h 501015"/>
              <a:gd name="connsiteX51" fmla="*/ 17779 w 1263014"/>
              <a:gd name="connsiteY51" fmla="*/ 78740 h 501015"/>
              <a:gd name="connsiteX52" fmla="*/ 20954 w 1263014"/>
              <a:gd name="connsiteY52" fmla="*/ 89534 h 501015"/>
              <a:gd name="connsiteX53" fmla="*/ 22225 w 1263014"/>
              <a:gd name="connsiteY53" fmla="*/ 90169 h 501015"/>
              <a:gd name="connsiteX54" fmla="*/ 21589 w 1263014"/>
              <a:gd name="connsiteY54" fmla="*/ 78740 h 501015"/>
              <a:gd name="connsiteX55" fmla="*/ 21589 w 1263014"/>
              <a:gd name="connsiteY55" fmla="*/ 66675 h 501015"/>
              <a:gd name="connsiteX56" fmla="*/ 20319 w 1263014"/>
              <a:gd name="connsiteY56" fmla="*/ 55880 h 501015"/>
              <a:gd name="connsiteX57" fmla="*/ 20319 w 1263014"/>
              <a:gd name="connsiteY57" fmla="*/ 45084 h 501015"/>
              <a:gd name="connsiteX58" fmla="*/ 19685 w 1263014"/>
              <a:gd name="connsiteY58" fmla="*/ 33655 h 501015"/>
              <a:gd name="connsiteX59" fmla="*/ 19685 w 1263014"/>
              <a:gd name="connsiteY59" fmla="*/ 23494 h 501015"/>
              <a:gd name="connsiteX60" fmla="*/ 19685 w 1263014"/>
              <a:gd name="connsiteY60" fmla="*/ 12700 h 501015"/>
              <a:gd name="connsiteX61" fmla="*/ 21589 w 1263014"/>
              <a:gd name="connsiteY61" fmla="*/ 2540 h 501015"/>
              <a:gd name="connsiteX62" fmla="*/ 24129 w 1263014"/>
              <a:gd name="connsiteY62" fmla="*/ 2540 h 501015"/>
              <a:gd name="connsiteX63" fmla="*/ 26669 w 1263014"/>
              <a:gd name="connsiteY63" fmla="*/ 3809 h 501015"/>
              <a:gd name="connsiteX64" fmla="*/ 28575 w 1263014"/>
              <a:gd name="connsiteY64" fmla="*/ 26034 h 501015"/>
              <a:gd name="connsiteX65" fmla="*/ 29844 w 1263014"/>
              <a:gd name="connsiteY65" fmla="*/ 43815 h 501015"/>
              <a:gd name="connsiteX66" fmla="*/ 30479 w 1263014"/>
              <a:gd name="connsiteY66" fmla="*/ 55880 h 501015"/>
              <a:gd name="connsiteX67" fmla="*/ 31750 w 1263014"/>
              <a:gd name="connsiteY67" fmla="*/ 65405 h 501015"/>
              <a:gd name="connsiteX68" fmla="*/ 31750 w 1263014"/>
              <a:gd name="connsiteY68" fmla="*/ 70484 h 501015"/>
              <a:gd name="connsiteX69" fmla="*/ 32385 w 1263014"/>
              <a:gd name="connsiteY69" fmla="*/ 73659 h 501015"/>
              <a:gd name="connsiteX70" fmla="*/ 33019 w 1263014"/>
              <a:gd name="connsiteY70" fmla="*/ 74930 h 501015"/>
              <a:gd name="connsiteX71" fmla="*/ 33654 w 1263014"/>
              <a:gd name="connsiteY71" fmla="*/ 77469 h 501015"/>
              <a:gd name="connsiteX72" fmla="*/ 34289 w 1263014"/>
              <a:gd name="connsiteY72" fmla="*/ 67309 h 501015"/>
              <a:gd name="connsiteX73" fmla="*/ 35560 w 1263014"/>
              <a:gd name="connsiteY73" fmla="*/ 57784 h 501015"/>
              <a:gd name="connsiteX74" fmla="*/ 35560 w 1263014"/>
              <a:gd name="connsiteY74" fmla="*/ 48894 h 501015"/>
              <a:gd name="connsiteX75" fmla="*/ 36194 w 1263014"/>
              <a:gd name="connsiteY75" fmla="*/ 39369 h 501015"/>
              <a:gd name="connsiteX76" fmla="*/ 35560 w 1263014"/>
              <a:gd name="connsiteY76" fmla="*/ 29209 h 501015"/>
              <a:gd name="connsiteX77" fmla="*/ 35560 w 1263014"/>
              <a:gd name="connsiteY77" fmla="*/ 20319 h 501015"/>
              <a:gd name="connsiteX78" fmla="*/ 34925 w 1263014"/>
              <a:gd name="connsiteY78" fmla="*/ 10794 h 501015"/>
              <a:gd name="connsiteX79" fmla="*/ 35560 w 1263014"/>
              <a:gd name="connsiteY79" fmla="*/ 2540 h 501015"/>
              <a:gd name="connsiteX80" fmla="*/ 38735 w 1263014"/>
              <a:gd name="connsiteY80" fmla="*/ 1905 h 501015"/>
              <a:gd name="connsiteX81" fmla="*/ 42544 w 1263014"/>
              <a:gd name="connsiteY81" fmla="*/ 1905 h 501015"/>
              <a:gd name="connsiteX82" fmla="*/ 42544 w 1263014"/>
              <a:gd name="connsiteY82" fmla="*/ 8890 h 501015"/>
              <a:gd name="connsiteX83" fmla="*/ 42544 w 1263014"/>
              <a:gd name="connsiteY83" fmla="*/ 16509 h 501015"/>
              <a:gd name="connsiteX84" fmla="*/ 43179 w 1263014"/>
              <a:gd name="connsiteY84" fmla="*/ 24765 h 501015"/>
              <a:gd name="connsiteX85" fmla="*/ 44450 w 1263014"/>
              <a:gd name="connsiteY85" fmla="*/ 33019 h 501015"/>
              <a:gd name="connsiteX86" fmla="*/ 45085 w 1263014"/>
              <a:gd name="connsiteY86" fmla="*/ 40640 h 501015"/>
              <a:gd name="connsiteX87" fmla="*/ 46989 w 1263014"/>
              <a:gd name="connsiteY87" fmla="*/ 48894 h 501015"/>
              <a:gd name="connsiteX88" fmla="*/ 48894 w 1263014"/>
              <a:gd name="connsiteY88" fmla="*/ 57150 h 501015"/>
              <a:gd name="connsiteX89" fmla="*/ 51435 w 1263014"/>
              <a:gd name="connsiteY89" fmla="*/ 66040 h 501015"/>
              <a:gd name="connsiteX90" fmla="*/ 52704 w 1263014"/>
              <a:gd name="connsiteY90" fmla="*/ 60325 h 501015"/>
              <a:gd name="connsiteX91" fmla="*/ 53339 w 1263014"/>
              <a:gd name="connsiteY91" fmla="*/ 53340 h 501015"/>
              <a:gd name="connsiteX92" fmla="*/ 53339 w 1263014"/>
              <a:gd name="connsiteY92" fmla="*/ 44450 h 501015"/>
              <a:gd name="connsiteX93" fmla="*/ 53339 w 1263014"/>
              <a:gd name="connsiteY93" fmla="*/ 34925 h 501015"/>
              <a:gd name="connsiteX94" fmla="*/ 52069 w 1263014"/>
              <a:gd name="connsiteY94" fmla="*/ 24765 h 501015"/>
              <a:gd name="connsiteX95" fmla="*/ 52069 w 1263014"/>
              <a:gd name="connsiteY95" fmla="*/ 15875 h 501015"/>
              <a:gd name="connsiteX96" fmla="*/ 51435 w 1263014"/>
              <a:gd name="connsiteY96" fmla="*/ 8255 h 501015"/>
              <a:gd name="connsiteX97" fmla="*/ 51435 w 1263014"/>
              <a:gd name="connsiteY97" fmla="*/ 1905 h 501015"/>
              <a:gd name="connsiteX98" fmla="*/ 57150 w 1263014"/>
              <a:gd name="connsiteY98" fmla="*/ 1269 h 501015"/>
              <a:gd name="connsiteX99" fmla="*/ 62229 w 1263014"/>
              <a:gd name="connsiteY99" fmla="*/ 1269 h 501015"/>
              <a:gd name="connsiteX100" fmla="*/ 62864 w 1263014"/>
              <a:gd name="connsiteY100" fmla="*/ 7619 h 501015"/>
              <a:gd name="connsiteX101" fmla="*/ 63500 w 1263014"/>
              <a:gd name="connsiteY101" fmla="*/ 14605 h 501015"/>
              <a:gd name="connsiteX102" fmla="*/ 64135 w 1263014"/>
              <a:gd name="connsiteY102" fmla="*/ 22225 h 501015"/>
              <a:gd name="connsiteX103" fmla="*/ 64769 w 1263014"/>
              <a:gd name="connsiteY103" fmla="*/ 29844 h 501015"/>
              <a:gd name="connsiteX104" fmla="*/ 65404 w 1263014"/>
              <a:gd name="connsiteY104" fmla="*/ 37465 h 501015"/>
              <a:gd name="connsiteX105" fmla="*/ 67310 w 1263014"/>
              <a:gd name="connsiteY105" fmla="*/ 45719 h 501015"/>
              <a:gd name="connsiteX106" fmla="*/ 68579 w 1263014"/>
              <a:gd name="connsiteY106" fmla="*/ 52705 h 501015"/>
              <a:gd name="connsiteX107" fmla="*/ 72389 w 1263014"/>
              <a:gd name="connsiteY107" fmla="*/ 60325 h 501015"/>
              <a:gd name="connsiteX108" fmla="*/ 73025 w 1263014"/>
              <a:gd name="connsiteY108" fmla="*/ 52069 h 501015"/>
              <a:gd name="connsiteX109" fmla="*/ 73660 w 1263014"/>
              <a:gd name="connsiteY109" fmla="*/ 44450 h 501015"/>
              <a:gd name="connsiteX110" fmla="*/ 73660 w 1263014"/>
              <a:gd name="connsiteY110" fmla="*/ 36830 h 501015"/>
              <a:gd name="connsiteX111" fmla="*/ 73660 w 1263014"/>
              <a:gd name="connsiteY111" fmla="*/ 29844 h 501015"/>
              <a:gd name="connsiteX112" fmla="*/ 73025 w 1263014"/>
              <a:gd name="connsiteY112" fmla="*/ 22225 h 501015"/>
              <a:gd name="connsiteX113" fmla="*/ 73025 w 1263014"/>
              <a:gd name="connsiteY113" fmla="*/ 15240 h 501015"/>
              <a:gd name="connsiteX114" fmla="*/ 73025 w 1263014"/>
              <a:gd name="connsiteY114" fmla="*/ 8255 h 501015"/>
              <a:gd name="connsiteX115" fmla="*/ 74294 w 1263014"/>
              <a:gd name="connsiteY115" fmla="*/ 1269 h 501015"/>
              <a:gd name="connsiteX116" fmla="*/ 76835 w 1263014"/>
              <a:gd name="connsiteY116" fmla="*/ 1269 h 501015"/>
              <a:gd name="connsiteX117" fmla="*/ 80644 w 1263014"/>
              <a:gd name="connsiteY117" fmla="*/ 1269 h 501015"/>
              <a:gd name="connsiteX118" fmla="*/ 83819 w 1263014"/>
              <a:gd name="connsiteY118" fmla="*/ 1269 h 501015"/>
              <a:gd name="connsiteX119" fmla="*/ 86994 w 1263014"/>
              <a:gd name="connsiteY119" fmla="*/ 1269 h 501015"/>
              <a:gd name="connsiteX120" fmla="*/ 87629 w 1263014"/>
              <a:gd name="connsiteY120" fmla="*/ 15875 h 501015"/>
              <a:gd name="connsiteX121" fmla="*/ 88264 w 1263014"/>
              <a:gd name="connsiteY121" fmla="*/ 26669 h 501015"/>
              <a:gd name="connsiteX122" fmla="*/ 88264 w 1263014"/>
              <a:gd name="connsiteY122" fmla="*/ 34290 h 501015"/>
              <a:gd name="connsiteX123" fmla="*/ 88900 w 1263014"/>
              <a:gd name="connsiteY123" fmla="*/ 40640 h 501015"/>
              <a:gd name="connsiteX124" fmla="*/ 88900 w 1263014"/>
              <a:gd name="connsiteY124" fmla="*/ 44450 h 501015"/>
              <a:gd name="connsiteX125" fmla="*/ 89535 w 1263014"/>
              <a:gd name="connsiteY125" fmla="*/ 47625 h 501015"/>
              <a:gd name="connsiteX126" fmla="*/ 90169 w 1263014"/>
              <a:gd name="connsiteY126" fmla="*/ 50165 h 501015"/>
              <a:gd name="connsiteX127" fmla="*/ 90804 w 1263014"/>
              <a:gd name="connsiteY127" fmla="*/ 53975 h 501015"/>
              <a:gd name="connsiteX128" fmla="*/ 92075 w 1263014"/>
              <a:gd name="connsiteY128" fmla="*/ 53975 h 501015"/>
              <a:gd name="connsiteX129" fmla="*/ 93979 w 1263014"/>
              <a:gd name="connsiteY129" fmla="*/ 53975 h 501015"/>
              <a:gd name="connsiteX130" fmla="*/ 93979 w 1263014"/>
              <a:gd name="connsiteY130" fmla="*/ 48259 h 501015"/>
              <a:gd name="connsiteX131" fmla="*/ 94614 w 1263014"/>
              <a:gd name="connsiteY131" fmla="*/ 42544 h 501015"/>
              <a:gd name="connsiteX132" fmla="*/ 94614 w 1263014"/>
              <a:gd name="connsiteY132" fmla="*/ 36194 h 501015"/>
              <a:gd name="connsiteX133" fmla="*/ 95250 w 1263014"/>
              <a:gd name="connsiteY133" fmla="*/ 29209 h 501015"/>
              <a:gd name="connsiteX134" fmla="*/ 95250 w 1263014"/>
              <a:gd name="connsiteY134" fmla="*/ 21590 h 501015"/>
              <a:gd name="connsiteX135" fmla="*/ 95885 w 1263014"/>
              <a:gd name="connsiteY135" fmla="*/ 14605 h 501015"/>
              <a:gd name="connsiteX136" fmla="*/ 96519 w 1263014"/>
              <a:gd name="connsiteY136" fmla="*/ 6984 h 501015"/>
              <a:gd name="connsiteX137" fmla="*/ 96519 w 1263014"/>
              <a:gd name="connsiteY137" fmla="*/ 0 h 501015"/>
              <a:gd name="connsiteX138" fmla="*/ 101600 w 1263014"/>
              <a:gd name="connsiteY138" fmla="*/ 634 h 501015"/>
              <a:gd name="connsiteX139" fmla="*/ 106679 w 1263014"/>
              <a:gd name="connsiteY139" fmla="*/ 1269 h 501015"/>
              <a:gd name="connsiteX140" fmla="*/ 106679 w 1263014"/>
              <a:gd name="connsiteY140" fmla="*/ 5080 h 501015"/>
              <a:gd name="connsiteX141" fmla="*/ 106679 w 1263014"/>
              <a:gd name="connsiteY141" fmla="*/ 12700 h 501015"/>
              <a:gd name="connsiteX142" fmla="*/ 106679 w 1263014"/>
              <a:gd name="connsiteY142" fmla="*/ 21590 h 501015"/>
              <a:gd name="connsiteX143" fmla="*/ 107950 w 1263014"/>
              <a:gd name="connsiteY143" fmla="*/ 32384 h 501015"/>
              <a:gd name="connsiteX144" fmla="*/ 107950 w 1263014"/>
              <a:gd name="connsiteY144" fmla="*/ 41275 h 501015"/>
              <a:gd name="connsiteX145" fmla="*/ 109854 w 1263014"/>
              <a:gd name="connsiteY145" fmla="*/ 50165 h 501015"/>
              <a:gd name="connsiteX146" fmla="*/ 111760 w 1263014"/>
              <a:gd name="connsiteY146" fmla="*/ 56515 h 501015"/>
              <a:gd name="connsiteX147" fmla="*/ 115569 w 1263014"/>
              <a:gd name="connsiteY147" fmla="*/ 60325 h 501015"/>
              <a:gd name="connsiteX148" fmla="*/ 116839 w 1263014"/>
              <a:gd name="connsiteY148" fmla="*/ 53340 h 501015"/>
              <a:gd name="connsiteX149" fmla="*/ 117475 w 1263014"/>
              <a:gd name="connsiteY149" fmla="*/ 45719 h 501015"/>
              <a:gd name="connsiteX150" fmla="*/ 117475 w 1263014"/>
              <a:gd name="connsiteY150" fmla="*/ 38100 h 501015"/>
              <a:gd name="connsiteX151" fmla="*/ 116839 w 1263014"/>
              <a:gd name="connsiteY151" fmla="*/ 30480 h 501015"/>
              <a:gd name="connsiteX152" fmla="*/ 116204 w 1263014"/>
              <a:gd name="connsiteY152" fmla="*/ 22225 h 501015"/>
              <a:gd name="connsiteX153" fmla="*/ 116204 w 1263014"/>
              <a:gd name="connsiteY153" fmla="*/ 15240 h 501015"/>
              <a:gd name="connsiteX154" fmla="*/ 116204 w 1263014"/>
              <a:gd name="connsiteY154" fmla="*/ 7619 h 501015"/>
              <a:gd name="connsiteX155" fmla="*/ 118110 w 1263014"/>
              <a:gd name="connsiteY155" fmla="*/ 1269 h 501015"/>
              <a:gd name="connsiteX156" fmla="*/ 125094 w 1263014"/>
              <a:gd name="connsiteY156" fmla="*/ 1905 h 501015"/>
              <a:gd name="connsiteX157" fmla="*/ 130175 w 1263014"/>
              <a:gd name="connsiteY157" fmla="*/ 5715 h 501015"/>
              <a:gd name="connsiteX158" fmla="*/ 132714 w 1263014"/>
              <a:gd name="connsiteY158" fmla="*/ 11430 h 501015"/>
              <a:gd name="connsiteX159" fmla="*/ 133985 w 1263014"/>
              <a:gd name="connsiteY159" fmla="*/ 19050 h 501015"/>
              <a:gd name="connsiteX160" fmla="*/ 133985 w 1263014"/>
              <a:gd name="connsiteY160" fmla="*/ 27305 h 501015"/>
              <a:gd name="connsiteX161" fmla="*/ 134619 w 1263014"/>
              <a:gd name="connsiteY161" fmla="*/ 37465 h 501015"/>
              <a:gd name="connsiteX162" fmla="*/ 135254 w 1263014"/>
              <a:gd name="connsiteY162" fmla="*/ 45719 h 501015"/>
              <a:gd name="connsiteX163" fmla="*/ 139064 w 1263014"/>
              <a:gd name="connsiteY163" fmla="*/ 55244 h 501015"/>
              <a:gd name="connsiteX164" fmla="*/ 139700 w 1263014"/>
              <a:gd name="connsiteY164" fmla="*/ 48259 h 501015"/>
              <a:gd name="connsiteX165" fmla="*/ 140969 w 1263014"/>
              <a:gd name="connsiteY165" fmla="*/ 41275 h 501015"/>
              <a:gd name="connsiteX166" fmla="*/ 140969 w 1263014"/>
              <a:gd name="connsiteY166" fmla="*/ 34290 h 501015"/>
              <a:gd name="connsiteX167" fmla="*/ 141604 w 1263014"/>
              <a:gd name="connsiteY167" fmla="*/ 27940 h 501015"/>
              <a:gd name="connsiteX168" fmla="*/ 141604 w 1263014"/>
              <a:gd name="connsiteY168" fmla="*/ 20955 h 501015"/>
              <a:gd name="connsiteX169" fmla="*/ 141604 w 1263014"/>
              <a:gd name="connsiteY169" fmla="*/ 14605 h 501015"/>
              <a:gd name="connsiteX170" fmla="*/ 142875 w 1263014"/>
              <a:gd name="connsiteY170" fmla="*/ 8255 h 501015"/>
              <a:gd name="connsiteX171" fmla="*/ 144779 w 1263014"/>
              <a:gd name="connsiteY171" fmla="*/ 1905 h 501015"/>
              <a:gd name="connsiteX172" fmla="*/ 149225 w 1263014"/>
              <a:gd name="connsiteY172" fmla="*/ 1269 h 501015"/>
              <a:gd name="connsiteX173" fmla="*/ 154939 w 1263014"/>
              <a:gd name="connsiteY173" fmla="*/ 1269 h 501015"/>
              <a:gd name="connsiteX174" fmla="*/ 154304 w 1263014"/>
              <a:gd name="connsiteY174" fmla="*/ 6984 h 501015"/>
              <a:gd name="connsiteX175" fmla="*/ 154304 w 1263014"/>
              <a:gd name="connsiteY175" fmla="*/ 13334 h 501015"/>
              <a:gd name="connsiteX176" fmla="*/ 153669 w 1263014"/>
              <a:gd name="connsiteY176" fmla="*/ 19684 h 501015"/>
              <a:gd name="connsiteX177" fmla="*/ 154304 w 1263014"/>
              <a:gd name="connsiteY177" fmla="*/ 26034 h 501015"/>
              <a:gd name="connsiteX178" fmla="*/ 154304 w 1263014"/>
              <a:gd name="connsiteY178" fmla="*/ 32384 h 501015"/>
              <a:gd name="connsiteX179" fmla="*/ 155575 w 1263014"/>
              <a:gd name="connsiteY179" fmla="*/ 38734 h 501015"/>
              <a:gd name="connsiteX180" fmla="*/ 157479 w 1263014"/>
              <a:gd name="connsiteY180" fmla="*/ 45084 h 501015"/>
              <a:gd name="connsiteX181" fmla="*/ 161289 w 1263014"/>
              <a:gd name="connsiteY181" fmla="*/ 51434 h 501015"/>
              <a:gd name="connsiteX182" fmla="*/ 162560 w 1263014"/>
              <a:gd name="connsiteY182" fmla="*/ 47625 h 501015"/>
              <a:gd name="connsiteX183" fmla="*/ 163194 w 1263014"/>
              <a:gd name="connsiteY183" fmla="*/ 41909 h 501015"/>
              <a:gd name="connsiteX184" fmla="*/ 163194 w 1263014"/>
              <a:gd name="connsiteY184" fmla="*/ 34290 h 501015"/>
              <a:gd name="connsiteX185" fmla="*/ 163829 w 1263014"/>
              <a:gd name="connsiteY185" fmla="*/ 26034 h 501015"/>
              <a:gd name="connsiteX186" fmla="*/ 163194 w 1263014"/>
              <a:gd name="connsiteY186" fmla="*/ 17144 h 501015"/>
              <a:gd name="connsiteX187" fmla="*/ 163194 w 1263014"/>
              <a:gd name="connsiteY187" fmla="*/ 10159 h 501015"/>
              <a:gd name="connsiteX188" fmla="*/ 163194 w 1263014"/>
              <a:gd name="connsiteY188" fmla="*/ 4444 h 501015"/>
              <a:gd name="connsiteX189" fmla="*/ 163194 w 1263014"/>
              <a:gd name="connsiteY189" fmla="*/ 1269 h 501015"/>
              <a:gd name="connsiteX190" fmla="*/ 166369 w 1263014"/>
              <a:gd name="connsiteY190" fmla="*/ 634 h 501015"/>
              <a:gd name="connsiteX191" fmla="*/ 168275 w 1263014"/>
              <a:gd name="connsiteY191" fmla="*/ 0 h 501015"/>
              <a:gd name="connsiteX192" fmla="*/ 170179 w 1263014"/>
              <a:gd name="connsiteY192" fmla="*/ 0 h 501015"/>
              <a:gd name="connsiteX193" fmla="*/ 172085 w 1263014"/>
              <a:gd name="connsiteY193" fmla="*/ 0 h 501015"/>
              <a:gd name="connsiteX194" fmla="*/ 175260 w 1263014"/>
              <a:gd name="connsiteY194" fmla="*/ 0 h 501015"/>
              <a:gd name="connsiteX195" fmla="*/ 180339 w 1263014"/>
              <a:gd name="connsiteY195" fmla="*/ 1905 h 501015"/>
              <a:gd name="connsiteX196" fmla="*/ 181610 w 1263014"/>
              <a:gd name="connsiteY196" fmla="*/ 6350 h 501015"/>
              <a:gd name="connsiteX197" fmla="*/ 182244 w 1263014"/>
              <a:gd name="connsiteY197" fmla="*/ 12065 h 501015"/>
              <a:gd name="connsiteX198" fmla="*/ 182879 w 1263014"/>
              <a:gd name="connsiteY198" fmla="*/ 17144 h 501015"/>
              <a:gd name="connsiteX199" fmla="*/ 182879 w 1263014"/>
              <a:gd name="connsiteY199" fmla="*/ 24130 h 501015"/>
              <a:gd name="connsiteX200" fmla="*/ 182879 w 1263014"/>
              <a:gd name="connsiteY200" fmla="*/ 29844 h 501015"/>
              <a:gd name="connsiteX201" fmla="*/ 183514 w 1263014"/>
              <a:gd name="connsiteY201" fmla="*/ 36830 h 501015"/>
              <a:gd name="connsiteX202" fmla="*/ 184785 w 1263014"/>
              <a:gd name="connsiteY202" fmla="*/ 43180 h 501015"/>
              <a:gd name="connsiteX203" fmla="*/ 186689 w 1263014"/>
              <a:gd name="connsiteY203" fmla="*/ 50165 h 501015"/>
              <a:gd name="connsiteX204" fmla="*/ 188594 w 1263014"/>
              <a:gd name="connsiteY204" fmla="*/ 43815 h 501015"/>
              <a:gd name="connsiteX205" fmla="*/ 189864 w 1263014"/>
              <a:gd name="connsiteY205" fmla="*/ 37465 h 501015"/>
              <a:gd name="connsiteX206" fmla="*/ 189229 w 1263014"/>
              <a:gd name="connsiteY206" fmla="*/ 30480 h 501015"/>
              <a:gd name="connsiteX207" fmla="*/ 189229 w 1263014"/>
              <a:gd name="connsiteY207" fmla="*/ 24765 h 501015"/>
              <a:gd name="connsiteX208" fmla="*/ 188594 w 1263014"/>
              <a:gd name="connsiteY208" fmla="*/ 17780 h 501015"/>
              <a:gd name="connsiteX209" fmla="*/ 189229 w 1263014"/>
              <a:gd name="connsiteY209" fmla="*/ 12065 h 501015"/>
              <a:gd name="connsiteX210" fmla="*/ 191135 w 1263014"/>
              <a:gd name="connsiteY210" fmla="*/ 5715 h 501015"/>
              <a:gd name="connsiteX211" fmla="*/ 194944 w 1263014"/>
              <a:gd name="connsiteY211" fmla="*/ 1269 h 501015"/>
              <a:gd name="connsiteX212" fmla="*/ 198119 w 1263014"/>
              <a:gd name="connsiteY212" fmla="*/ 1905 h 501015"/>
              <a:gd name="connsiteX213" fmla="*/ 201929 w 1263014"/>
              <a:gd name="connsiteY213" fmla="*/ 2540 h 501015"/>
              <a:gd name="connsiteX214" fmla="*/ 200660 w 1263014"/>
              <a:gd name="connsiteY214" fmla="*/ 6350 h 501015"/>
              <a:gd name="connsiteX215" fmla="*/ 200025 w 1263014"/>
              <a:gd name="connsiteY215" fmla="*/ 11430 h 501015"/>
              <a:gd name="connsiteX216" fmla="*/ 200025 w 1263014"/>
              <a:gd name="connsiteY216" fmla="*/ 16509 h 501015"/>
              <a:gd name="connsiteX217" fmla="*/ 200660 w 1263014"/>
              <a:gd name="connsiteY217" fmla="*/ 22225 h 501015"/>
              <a:gd name="connsiteX218" fmla="*/ 201294 w 1263014"/>
              <a:gd name="connsiteY218" fmla="*/ 27305 h 501015"/>
              <a:gd name="connsiteX219" fmla="*/ 202564 w 1263014"/>
              <a:gd name="connsiteY219" fmla="*/ 33019 h 501015"/>
              <a:gd name="connsiteX220" fmla="*/ 204469 w 1263014"/>
              <a:gd name="connsiteY220" fmla="*/ 38100 h 501015"/>
              <a:gd name="connsiteX221" fmla="*/ 206375 w 1263014"/>
              <a:gd name="connsiteY221" fmla="*/ 43815 h 501015"/>
              <a:gd name="connsiteX222" fmla="*/ 206375 w 1263014"/>
              <a:gd name="connsiteY222" fmla="*/ 43180 h 501015"/>
              <a:gd name="connsiteX223" fmla="*/ 208279 w 1263014"/>
              <a:gd name="connsiteY223" fmla="*/ 43180 h 501015"/>
              <a:gd name="connsiteX224" fmla="*/ 208279 w 1263014"/>
              <a:gd name="connsiteY224" fmla="*/ 37465 h 501015"/>
              <a:gd name="connsiteX225" fmla="*/ 208279 w 1263014"/>
              <a:gd name="connsiteY225" fmla="*/ 31750 h 501015"/>
              <a:gd name="connsiteX226" fmla="*/ 208914 w 1263014"/>
              <a:gd name="connsiteY226" fmla="*/ 26034 h 501015"/>
              <a:gd name="connsiteX227" fmla="*/ 209550 w 1263014"/>
              <a:gd name="connsiteY227" fmla="*/ 20955 h 501015"/>
              <a:gd name="connsiteX228" fmla="*/ 209550 w 1263014"/>
              <a:gd name="connsiteY228" fmla="*/ 16509 h 501015"/>
              <a:gd name="connsiteX229" fmla="*/ 209550 w 1263014"/>
              <a:gd name="connsiteY229" fmla="*/ 11430 h 501015"/>
              <a:gd name="connsiteX230" fmla="*/ 210185 w 1263014"/>
              <a:gd name="connsiteY230" fmla="*/ 6350 h 501015"/>
              <a:gd name="connsiteX231" fmla="*/ 210185 w 1263014"/>
              <a:gd name="connsiteY231" fmla="*/ 1269 h 501015"/>
              <a:gd name="connsiteX232" fmla="*/ 214629 w 1263014"/>
              <a:gd name="connsiteY232" fmla="*/ 1269 h 501015"/>
              <a:gd name="connsiteX233" fmla="*/ 219075 w 1263014"/>
              <a:gd name="connsiteY233" fmla="*/ 1269 h 501015"/>
              <a:gd name="connsiteX234" fmla="*/ 223519 w 1263014"/>
              <a:gd name="connsiteY234" fmla="*/ 1269 h 501015"/>
              <a:gd name="connsiteX235" fmla="*/ 228600 w 1263014"/>
              <a:gd name="connsiteY235" fmla="*/ 1269 h 501015"/>
              <a:gd name="connsiteX236" fmla="*/ 227964 w 1263014"/>
              <a:gd name="connsiteY236" fmla="*/ 4444 h 501015"/>
              <a:gd name="connsiteX237" fmla="*/ 227964 w 1263014"/>
              <a:gd name="connsiteY237" fmla="*/ 9525 h 501015"/>
              <a:gd name="connsiteX238" fmla="*/ 227329 w 1263014"/>
              <a:gd name="connsiteY238" fmla="*/ 15875 h 501015"/>
              <a:gd name="connsiteX239" fmla="*/ 227964 w 1263014"/>
              <a:gd name="connsiteY239" fmla="*/ 22225 h 501015"/>
              <a:gd name="connsiteX240" fmla="*/ 227964 w 1263014"/>
              <a:gd name="connsiteY240" fmla="*/ 28575 h 501015"/>
              <a:gd name="connsiteX241" fmla="*/ 229869 w 1263014"/>
              <a:gd name="connsiteY241" fmla="*/ 34290 h 501015"/>
              <a:gd name="connsiteX242" fmla="*/ 231775 w 1263014"/>
              <a:gd name="connsiteY242" fmla="*/ 38734 h 501015"/>
              <a:gd name="connsiteX243" fmla="*/ 236219 w 1263014"/>
              <a:gd name="connsiteY243" fmla="*/ 43180 h 501015"/>
              <a:gd name="connsiteX244" fmla="*/ 236219 w 1263014"/>
              <a:gd name="connsiteY244" fmla="*/ 36194 h 501015"/>
              <a:gd name="connsiteX245" fmla="*/ 236219 w 1263014"/>
              <a:gd name="connsiteY245" fmla="*/ 31115 h 501015"/>
              <a:gd name="connsiteX246" fmla="*/ 236219 w 1263014"/>
              <a:gd name="connsiteY246" fmla="*/ 26669 h 501015"/>
              <a:gd name="connsiteX247" fmla="*/ 236854 w 1263014"/>
              <a:gd name="connsiteY247" fmla="*/ 23494 h 501015"/>
              <a:gd name="connsiteX248" fmla="*/ 236854 w 1263014"/>
              <a:gd name="connsiteY248" fmla="*/ 19050 h 501015"/>
              <a:gd name="connsiteX249" fmla="*/ 237489 w 1263014"/>
              <a:gd name="connsiteY249" fmla="*/ 13969 h 501015"/>
              <a:gd name="connsiteX250" fmla="*/ 237489 w 1263014"/>
              <a:gd name="connsiteY250" fmla="*/ 8255 h 501015"/>
              <a:gd name="connsiteX251" fmla="*/ 238760 w 1263014"/>
              <a:gd name="connsiteY251" fmla="*/ 1269 h 501015"/>
              <a:gd name="connsiteX252" fmla="*/ 242569 w 1263014"/>
              <a:gd name="connsiteY252" fmla="*/ 634 h 501015"/>
              <a:gd name="connsiteX253" fmla="*/ 246379 w 1263014"/>
              <a:gd name="connsiteY253" fmla="*/ 634 h 501015"/>
              <a:gd name="connsiteX254" fmla="*/ 250189 w 1263014"/>
              <a:gd name="connsiteY254" fmla="*/ 0 h 501015"/>
              <a:gd name="connsiteX255" fmla="*/ 254635 w 1263014"/>
              <a:gd name="connsiteY255" fmla="*/ 0 h 501015"/>
              <a:gd name="connsiteX256" fmla="*/ 254000 w 1263014"/>
              <a:gd name="connsiteY256" fmla="*/ 5080 h 501015"/>
              <a:gd name="connsiteX257" fmla="*/ 254000 w 1263014"/>
              <a:gd name="connsiteY257" fmla="*/ 11430 h 501015"/>
              <a:gd name="connsiteX258" fmla="*/ 253364 w 1263014"/>
              <a:gd name="connsiteY258" fmla="*/ 17780 h 501015"/>
              <a:gd name="connsiteX259" fmla="*/ 253364 w 1263014"/>
              <a:gd name="connsiteY259" fmla="*/ 24765 h 501015"/>
              <a:gd name="connsiteX260" fmla="*/ 253364 w 1263014"/>
              <a:gd name="connsiteY260" fmla="*/ 31750 h 501015"/>
              <a:gd name="connsiteX261" fmla="*/ 255269 w 1263014"/>
              <a:gd name="connsiteY261" fmla="*/ 38100 h 501015"/>
              <a:gd name="connsiteX262" fmla="*/ 257175 w 1263014"/>
              <a:gd name="connsiteY262" fmla="*/ 44450 h 501015"/>
              <a:gd name="connsiteX263" fmla="*/ 261619 w 1263014"/>
              <a:gd name="connsiteY263" fmla="*/ 50165 h 501015"/>
              <a:gd name="connsiteX264" fmla="*/ 262254 w 1263014"/>
              <a:gd name="connsiteY264" fmla="*/ 47625 h 501015"/>
              <a:gd name="connsiteX265" fmla="*/ 262889 w 1263014"/>
              <a:gd name="connsiteY265" fmla="*/ 41909 h 501015"/>
              <a:gd name="connsiteX266" fmla="*/ 262889 w 1263014"/>
              <a:gd name="connsiteY266" fmla="*/ 34925 h 501015"/>
              <a:gd name="connsiteX267" fmla="*/ 263525 w 1263014"/>
              <a:gd name="connsiteY267" fmla="*/ 27305 h 501015"/>
              <a:gd name="connsiteX268" fmla="*/ 263525 w 1263014"/>
              <a:gd name="connsiteY268" fmla="*/ 18415 h 501015"/>
              <a:gd name="connsiteX269" fmla="*/ 264160 w 1263014"/>
              <a:gd name="connsiteY269" fmla="*/ 10794 h 501015"/>
              <a:gd name="connsiteX270" fmla="*/ 264160 w 1263014"/>
              <a:gd name="connsiteY270" fmla="*/ 4444 h 501015"/>
              <a:gd name="connsiteX271" fmla="*/ 264794 w 1263014"/>
              <a:gd name="connsiteY271" fmla="*/ 0 h 501015"/>
              <a:gd name="connsiteX272" fmla="*/ 267335 w 1263014"/>
              <a:gd name="connsiteY272" fmla="*/ 0 h 501015"/>
              <a:gd name="connsiteX273" fmla="*/ 270510 w 1263014"/>
              <a:gd name="connsiteY273" fmla="*/ 0 h 501015"/>
              <a:gd name="connsiteX274" fmla="*/ 273685 w 1263014"/>
              <a:gd name="connsiteY274" fmla="*/ 0 h 501015"/>
              <a:gd name="connsiteX275" fmla="*/ 277494 w 1263014"/>
              <a:gd name="connsiteY275" fmla="*/ 0 h 501015"/>
              <a:gd name="connsiteX276" fmla="*/ 278129 w 1263014"/>
              <a:gd name="connsiteY276" fmla="*/ 3175 h 501015"/>
              <a:gd name="connsiteX277" fmla="*/ 278764 w 1263014"/>
              <a:gd name="connsiteY277" fmla="*/ 7619 h 501015"/>
              <a:gd name="connsiteX278" fmla="*/ 278764 w 1263014"/>
              <a:gd name="connsiteY278" fmla="*/ 13334 h 501015"/>
              <a:gd name="connsiteX279" fmla="*/ 278764 w 1263014"/>
              <a:gd name="connsiteY279" fmla="*/ 20955 h 501015"/>
              <a:gd name="connsiteX280" fmla="*/ 278764 w 1263014"/>
              <a:gd name="connsiteY280" fmla="*/ 28575 h 501015"/>
              <a:gd name="connsiteX281" fmla="*/ 280035 w 1263014"/>
              <a:gd name="connsiteY281" fmla="*/ 36194 h 501015"/>
              <a:gd name="connsiteX282" fmla="*/ 281304 w 1263014"/>
              <a:gd name="connsiteY282" fmla="*/ 43180 h 501015"/>
              <a:gd name="connsiteX283" fmla="*/ 285114 w 1263014"/>
              <a:gd name="connsiteY283" fmla="*/ 49530 h 501015"/>
              <a:gd name="connsiteX284" fmla="*/ 285750 w 1263014"/>
              <a:gd name="connsiteY284" fmla="*/ 45084 h 501015"/>
              <a:gd name="connsiteX285" fmla="*/ 287019 w 1263014"/>
              <a:gd name="connsiteY285" fmla="*/ 39369 h 501015"/>
              <a:gd name="connsiteX286" fmla="*/ 287654 w 1263014"/>
              <a:gd name="connsiteY286" fmla="*/ 32384 h 501015"/>
              <a:gd name="connsiteX287" fmla="*/ 288289 w 1263014"/>
              <a:gd name="connsiteY287" fmla="*/ 25400 h 501015"/>
              <a:gd name="connsiteX288" fmla="*/ 288925 w 1263014"/>
              <a:gd name="connsiteY288" fmla="*/ 17780 h 501015"/>
              <a:gd name="connsiteX289" fmla="*/ 289560 w 1263014"/>
              <a:gd name="connsiteY289" fmla="*/ 11430 h 501015"/>
              <a:gd name="connsiteX290" fmla="*/ 290194 w 1263014"/>
              <a:gd name="connsiteY290" fmla="*/ 4444 h 501015"/>
              <a:gd name="connsiteX291" fmla="*/ 291464 w 1263014"/>
              <a:gd name="connsiteY291" fmla="*/ 0 h 501015"/>
              <a:gd name="connsiteX292" fmla="*/ 294004 w 1263014"/>
              <a:gd name="connsiteY292" fmla="*/ 0 h 501015"/>
              <a:gd name="connsiteX293" fmla="*/ 296544 w 1263014"/>
              <a:gd name="connsiteY293" fmla="*/ 0 h 501015"/>
              <a:gd name="connsiteX294" fmla="*/ 298450 w 1263014"/>
              <a:gd name="connsiteY294" fmla="*/ 0 h 501015"/>
              <a:gd name="connsiteX295" fmla="*/ 300354 w 1263014"/>
              <a:gd name="connsiteY295" fmla="*/ 0 h 501015"/>
              <a:gd name="connsiteX296" fmla="*/ 301625 w 1263014"/>
              <a:gd name="connsiteY296" fmla="*/ 0 h 501015"/>
              <a:gd name="connsiteX297" fmla="*/ 304164 w 1263014"/>
              <a:gd name="connsiteY297" fmla="*/ 1905 h 501015"/>
              <a:gd name="connsiteX298" fmla="*/ 304164 w 1263014"/>
              <a:gd name="connsiteY298" fmla="*/ 5715 h 501015"/>
              <a:gd name="connsiteX299" fmla="*/ 304164 w 1263014"/>
              <a:gd name="connsiteY299" fmla="*/ 10794 h 501015"/>
              <a:gd name="connsiteX300" fmla="*/ 304164 w 1263014"/>
              <a:gd name="connsiteY300" fmla="*/ 14605 h 501015"/>
              <a:gd name="connsiteX301" fmla="*/ 305435 w 1263014"/>
              <a:gd name="connsiteY301" fmla="*/ 19684 h 501015"/>
              <a:gd name="connsiteX302" fmla="*/ 305435 w 1263014"/>
              <a:gd name="connsiteY302" fmla="*/ 24130 h 501015"/>
              <a:gd name="connsiteX303" fmla="*/ 307339 w 1263014"/>
              <a:gd name="connsiteY303" fmla="*/ 28575 h 501015"/>
              <a:gd name="connsiteX304" fmla="*/ 307975 w 1263014"/>
              <a:gd name="connsiteY304" fmla="*/ 33019 h 501015"/>
              <a:gd name="connsiteX305" fmla="*/ 311150 w 1263014"/>
              <a:gd name="connsiteY305" fmla="*/ 39369 h 501015"/>
              <a:gd name="connsiteX306" fmla="*/ 311785 w 1263014"/>
              <a:gd name="connsiteY306" fmla="*/ 36194 h 501015"/>
              <a:gd name="connsiteX307" fmla="*/ 311785 w 1263014"/>
              <a:gd name="connsiteY307" fmla="*/ 33019 h 501015"/>
              <a:gd name="connsiteX308" fmla="*/ 312419 w 1263014"/>
              <a:gd name="connsiteY308" fmla="*/ 30480 h 501015"/>
              <a:gd name="connsiteX309" fmla="*/ 313054 w 1263014"/>
              <a:gd name="connsiteY309" fmla="*/ 27940 h 501015"/>
              <a:gd name="connsiteX310" fmla="*/ 313054 w 1263014"/>
              <a:gd name="connsiteY310" fmla="*/ 22859 h 501015"/>
              <a:gd name="connsiteX311" fmla="*/ 314325 w 1263014"/>
              <a:gd name="connsiteY311" fmla="*/ 17144 h 501015"/>
              <a:gd name="connsiteX312" fmla="*/ 315594 w 1263014"/>
              <a:gd name="connsiteY312" fmla="*/ 9525 h 501015"/>
              <a:gd name="connsiteX313" fmla="*/ 316864 w 1263014"/>
              <a:gd name="connsiteY313" fmla="*/ 0 h 501015"/>
              <a:gd name="connsiteX314" fmla="*/ 320039 w 1263014"/>
              <a:gd name="connsiteY314" fmla="*/ 0 h 501015"/>
              <a:gd name="connsiteX315" fmla="*/ 321944 w 1263014"/>
              <a:gd name="connsiteY315" fmla="*/ 0 h 501015"/>
              <a:gd name="connsiteX316" fmla="*/ 323214 w 1263014"/>
              <a:gd name="connsiteY316" fmla="*/ 0 h 501015"/>
              <a:gd name="connsiteX317" fmla="*/ 324485 w 1263014"/>
              <a:gd name="connsiteY317" fmla="*/ 0 h 501015"/>
              <a:gd name="connsiteX318" fmla="*/ 326389 w 1263014"/>
              <a:gd name="connsiteY318" fmla="*/ 0 h 501015"/>
              <a:gd name="connsiteX319" fmla="*/ 328294 w 1263014"/>
              <a:gd name="connsiteY319" fmla="*/ 1905 h 501015"/>
              <a:gd name="connsiteX320" fmla="*/ 328294 w 1263014"/>
              <a:gd name="connsiteY320" fmla="*/ 6984 h 501015"/>
              <a:gd name="connsiteX321" fmla="*/ 328294 w 1263014"/>
              <a:gd name="connsiteY321" fmla="*/ 12700 h 501015"/>
              <a:gd name="connsiteX322" fmla="*/ 328294 w 1263014"/>
              <a:gd name="connsiteY322" fmla="*/ 17780 h 501015"/>
              <a:gd name="connsiteX323" fmla="*/ 328929 w 1263014"/>
              <a:gd name="connsiteY323" fmla="*/ 23494 h 501015"/>
              <a:gd name="connsiteX324" fmla="*/ 328929 w 1263014"/>
              <a:gd name="connsiteY324" fmla="*/ 28575 h 501015"/>
              <a:gd name="connsiteX325" fmla="*/ 330200 w 1263014"/>
              <a:gd name="connsiteY325" fmla="*/ 33019 h 501015"/>
              <a:gd name="connsiteX326" fmla="*/ 330835 w 1263014"/>
              <a:gd name="connsiteY326" fmla="*/ 38734 h 501015"/>
              <a:gd name="connsiteX327" fmla="*/ 332104 w 1263014"/>
              <a:gd name="connsiteY327" fmla="*/ 45719 h 501015"/>
              <a:gd name="connsiteX328" fmla="*/ 334644 w 1263014"/>
              <a:gd name="connsiteY328" fmla="*/ 42544 h 501015"/>
              <a:gd name="connsiteX329" fmla="*/ 336550 w 1263014"/>
              <a:gd name="connsiteY329" fmla="*/ 38734 h 501015"/>
              <a:gd name="connsiteX330" fmla="*/ 337819 w 1263014"/>
              <a:gd name="connsiteY330" fmla="*/ 32384 h 501015"/>
              <a:gd name="connsiteX331" fmla="*/ 338454 w 1263014"/>
              <a:gd name="connsiteY331" fmla="*/ 25400 h 501015"/>
              <a:gd name="connsiteX332" fmla="*/ 338454 w 1263014"/>
              <a:gd name="connsiteY332" fmla="*/ 17780 h 501015"/>
              <a:gd name="connsiteX333" fmla="*/ 338454 w 1263014"/>
              <a:gd name="connsiteY333" fmla="*/ 10794 h 501015"/>
              <a:gd name="connsiteX334" fmla="*/ 338454 w 1263014"/>
              <a:gd name="connsiteY334" fmla="*/ 5080 h 501015"/>
              <a:gd name="connsiteX335" fmla="*/ 338454 w 1263014"/>
              <a:gd name="connsiteY335" fmla="*/ 1269 h 501015"/>
              <a:gd name="connsiteX336" fmla="*/ 341629 w 1263014"/>
              <a:gd name="connsiteY336" fmla="*/ 1269 h 501015"/>
              <a:gd name="connsiteX337" fmla="*/ 345439 w 1263014"/>
              <a:gd name="connsiteY337" fmla="*/ 1269 h 501015"/>
              <a:gd name="connsiteX338" fmla="*/ 348614 w 1263014"/>
              <a:gd name="connsiteY338" fmla="*/ 1269 h 501015"/>
              <a:gd name="connsiteX339" fmla="*/ 353060 w 1263014"/>
              <a:gd name="connsiteY339" fmla="*/ 1905 h 501015"/>
              <a:gd name="connsiteX340" fmla="*/ 353694 w 1263014"/>
              <a:gd name="connsiteY340" fmla="*/ 12065 h 501015"/>
              <a:gd name="connsiteX341" fmla="*/ 354329 w 1263014"/>
              <a:gd name="connsiteY341" fmla="*/ 19684 h 501015"/>
              <a:gd name="connsiteX342" fmla="*/ 354329 w 1263014"/>
              <a:gd name="connsiteY342" fmla="*/ 25400 h 501015"/>
              <a:gd name="connsiteX343" fmla="*/ 354964 w 1263014"/>
              <a:gd name="connsiteY343" fmla="*/ 30480 h 501015"/>
              <a:gd name="connsiteX344" fmla="*/ 354964 w 1263014"/>
              <a:gd name="connsiteY344" fmla="*/ 33019 h 501015"/>
              <a:gd name="connsiteX345" fmla="*/ 354964 w 1263014"/>
              <a:gd name="connsiteY345" fmla="*/ 36830 h 501015"/>
              <a:gd name="connsiteX346" fmla="*/ 355599 w 1263014"/>
              <a:gd name="connsiteY346" fmla="*/ 39369 h 501015"/>
              <a:gd name="connsiteX347" fmla="*/ 356869 w 1263014"/>
              <a:gd name="connsiteY347" fmla="*/ 43180 h 501015"/>
              <a:gd name="connsiteX348" fmla="*/ 359410 w 1263014"/>
              <a:gd name="connsiteY348" fmla="*/ 43180 h 501015"/>
              <a:gd name="connsiteX349" fmla="*/ 360680 w 1263014"/>
              <a:gd name="connsiteY349" fmla="*/ 43815 h 501015"/>
              <a:gd name="connsiteX350" fmla="*/ 361949 w 1263014"/>
              <a:gd name="connsiteY350" fmla="*/ 38734 h 501015"/>
              <a:gd name="connsiteX351" fmla="*/ 363219 w 1263014"/>
              <a:gd name="connsiteY351" fmla="*/ 33655 h 501015"/>
              <a:gd name="connsiteX352" fmla="*/ 363219 w 1263014"/>
              <a:gd name="connsiteY352" fmla="*/ 27940 h 501015"/>
              <a:gd name="connsiteX353" fmla="*/ 363855 w 1263014"/>
              <a:gd name="connsiteY353" fmla="*/ 22225 h 501015"/>
              <a:gd name="connsiteX354" fmla="*/ 363219 w 1263014"/>
              <a:gd name="connsiteY354" fmla="*/ 16509 h 501015"/>
              <a:gd name="connsiteX355" fmla="*/ 363219 w 1263014"/>
              <a:gd name="connsiteY355" fmla="*/ 10794 h 501015"/>
              <a:gd name="connsiteX356" fmla="*/ 363219 w 1263014"/>
              <a:gd name="connsiteY356" fmla="*/ 5715 h 501015"/>
              <a:gd name="connsiteX357" fmla="*/ 363219 w 1263014"/>
              <a:gd name="connsiteY357" fmla="*/ 1905 h 501015"/>
              <a:gd name="connsiteX358" fmla="*/ 367030 w 1263014"/>
              <a:gd name="connsiteY358" fmla="*/ 1269 h 501015"/>
              <a:gd name="connsiteX359" fmla="*/ 370839 w 1263014"/>
              <a:gd name="connsiteY359" fmla="*/ 1269 h 501015"/>
              <a:gd name="connsiteX360" fmla="*/ 372744 w 1263014"/>
              <a:gd name="connsiteY360" fmla="*/ 1269 h 501015"/>
              <a:gd name="connsiteX361" fmla="*/ 375285 w 1263014"/>
              <a:gd name="connsiteY361" fmla="*/ 1905 h 501015"/>
              <a:gd name="connsiteX362" fmla="*/ 379094 w 1263014"/>
              <a:gd name="connsiteY362" fmla="*/ 2540 h 501015"/>
              <a:gd name="connsiteX363" fmla="*/ 383539 w 1263014"/>
              <a:gd name="connsiteY363" fmla="*/ 3809 h 501015"/>
              <a:gd name="connsiteX364" fmla="*/ 382905 w 1263014"/>
              <a:gd name="connsiteY364" fmla="*/ 6984 h 501015"/>
              <a:gd name="connsiteX365" fmla="*/ 382905 w 1263014"/>
              <a:gd name="connsiteY365" fmla="*/ 12065 h 501015"/>
              <a:gd name="connsiteX366" fmla="*/ 382905 w 1263014"/>
              <a:gd name="connsiteY366" fmla="*/ 17780 h 501015"/>
              <a:gd name="connsiteX367" fmla="*/ 382905 w 1263014"/>
              <a:gd name="connsiteY367" fmla="*/ 24765 h 501015"/>
              <a:gd name="connsiteX368" fmla="*/ 382905 w 1263014"/>
              <a:gd name="connsiteY368" fmla="*/ 31750 h 501015"/>
              <a:gd name="connsiteX369" fmla="*/ 384810 w 1263014"/>
              <a:gd name="connsiteY369" fmla="*/ 38100 h 501015"/>
              <a:gd name="connsiteX370" fmla="*/ 386714 w 1263014"/>
              <a:gd name="connsiteY370" fmla="*/ 43180 h 501015"/>
              <a:gd name="connsiteX371" fmla="*/ 390524 w 1263014"/>
              <a:gd name="connsiteY371" fmla="*/ 46990 h 501015"/>
              <a:gd name="connsiteX372" fmla="*/ 391160 w 1263014"/>
              <a:gd name="connsiteY372" fmla="*/ 41275 h 501015"/>
              <a:gd name="connsiteX373" fmla="*/ 393064 w 1263014"/>
              <a:gd name="connsiteY373" fmla="*/ 36194 h 501015"/>
              <a:gd name="connsiteX374" fmla="*/ 393699 w 1263014"/>
              <a:gd name="connsiteY374" fmla="*/ 30480 h 501015"/>
              <a:gd name="connsiteX375" fmla="*/ 394335 w 1263014"/>
              <a:gd name="connsiteY375" fmla="*/ 24765 h 501015"/>
              <a:gd name="connsiteX376" fmla="*/ 394335 w 1263014"/>
              <a:gd name="connsiteY376" fmla="*/ 19050 h 501015"/>
              <a:gd name="connsiteX377" fmla="*/ 394335 w 1263014"/>
              <a:gd name="connsiteY377" fmla="*/ 13334 h 501015"/>
              <a:gd name="connsiteX378" fmla="*/ 394335 w 1263014"/>
              <a:gd name="connsiteY378" fmla="*/ 8255 h 501015"/>
              <a:gd name="connsiteX379" fmla="*/ 394335 w 1263014"/>
              <a:gd name="connsiteY379" fmla="*/ 4444 h 501015"/>
              <a:gd name="connsiteX380" fmla="*/ 400049 w 1263014"/>
              <a:gd name="connsiteY380" fmla="*/ 3809 h 501015"/>
              <a:gd name="connsiteX381" fmla="*/ 405764 w 1263014"/>
              <a:gd name="connsiteY381" fmla="*/ 3809 h 501015"/>
              <a:gd name="connsiteX382" fmla="*/ 410844 w 1263014"/>
              <a:gd name="connsiteY382" fmla="*/ 3809 h 501015"/>
              <a:gd name="connsiteX383" fmla="*/ 416560 w 1263014"/>
              <a:gd name="connsiteY383" fmla="*/ 3809 h 501015"/>
              <a:gd name="connsiteX384" fmla="*/ 415924 w 1263014"/>
              <a:gd name="connsiteY384" fmla="*/ 8255 h 501015"/>
              <a:gd name="connsiteX385" fmla="*/ 415924 w 1263014"/>
              <a:gd name="connsiteY385" fmla="*/ 13969 h 501015"/>
              <a:gd name="connsiteX386" fmla="*/ 416560 w 1263014"/>
              <a:gd name="connsiteY386" fmla="*/ 19050 h 501015"/>
              <a:gd name="connsiteX387" fmla="*/ 417194 w 1263014"/>
              <a:gd name="connsiteY387" fmla="*/ 24765 h 501015"/>
              <a:gd name="connsiteX388" fmla="*/ 417194 w 1263014"/>
              <a:gd name="connsiteY388" fmla="*/ 29209 h 501015"/>
              <a:gd name="connsiteX389" fmla="*/ 417830 w 1263014"/>
              <a:gd name="connsiteY389" fmla="*/ 34925 h 501015"/>
              <a:gd name="connsiteX390" fmla="*/ 418464 w 1263014"/>
              <a:gd name="connsiteY390" fmla="*/ 40640 h 501015"/>
              <a:gd name="connsiteX391" fmla="*/ 419735 w 1263014"/>
              <a:gd name="connsiteY391" fmla="*/ 46990 h 501015"/>
              <a:gd name="connsiteX392" fmla="*/ 422274 w 1263014"/>
              <a:gd name="connsiteY392" fmla="*/ 44450 h 501015"/>
              <a:gd name="connsiteX393" fmla="*/ 424814 w 1263014"/>
              <a:gd name="connsiteY393" fmla="*/ 40005 h 501015"/>
              <a:gd name="connsiteX394" fmla="*/ 425449 w 1263014"/>
              <a:gd name="connsiteY394" fmla="*/ 33655 h 501015"/>
              <a:gd name="connsiteX395" fmla="*/ 426085 w 1263014"/>
              <a:gd name="connsiteY395" fmla="*/ 27940 h 501015"/>
              <a:gd name="connsiteX396" fmla="*/ 426085 w 1263014"/>
              <a:gd name="connsiteY396" fmla="*/ 20955 h 501015"/>
              <a:gd name="connsiteX397" fmla="*/ 426085 w 1263014"/>
              <a:gd name="connsiteY397" fmla="*/ 13969 h 501015"/>
              <a:gd name="connsiteX398" fmla="*/ 426085 w 1263014"/>
              <a:gd name="connsiteY398" fmla="*/ 8255 h 501015"/>
              <a:gd name="connsiteX399" fmla="*/ 427355 w 1263014"/>
              <a:gd name="connsiteY399" fmla="*/ 3809 h 501015"/>
              <a:gd name="connsiteX400" fmla="*/ 429894 w 1263014"/>
              <a:gd name="connsiteY400" fmla="*/ 3809 h 501015"/>
              <a:gd name="connsiteX401" fmla="*/ 433705 w 1263014"/>
              <a:gd name="connsiteY401" fmla="*/ 3809 h 501015"/>
              <a:gd name="connsiteX402" fmla="*/ 436880 w 1263014"/>
              <a:gd name="connsiteY402" fmla="*/ 3809 h 501015"/>
              <a:gd name="connsiteX403" fmla="*/ 440055 w 1263014"/>
              <a:gd name="connsiteY403" fmla="*/ 3809 h 501015"/>
              <a:gd name="connsiteX404" fmla="*/ 440055 w 1263014"/>
              <a:gd name="connsiteY404" fmla="*/ 7619 h 501015"/>
              <a:gd name="connsiteX405" fmla="*/ 440055 w 1263014"/>
              <a:gd name="connsiteY405" fmla="*/ 12700 h 501015"/>
              <a:gd name="connsiteX406" fmla="*/ 440055 w 1263014"/>
              <a:gd name="connsiteY406" fmla="*/ 17780 h 501015"/>
              <a:gd name="connsiteX407" fmla="*/ 440689 w 1263014"/>
              <a:gd name="connsiteY407" fmla="*/ 24765 h 501015"/>
              <a:gd name="connsiteX408" fmla="*/ 440689 w 1263014"/>
              <a:gd name="connsiteY408" fmla="*/ 29844 h 501015"/>
              <a:gd name="connsiteX409" fmla="*/ 442594 w 1263014"/>
              <a:gd name="connsiteY409" fmla="*/ 35559 h 501015"/>
              <a:gd name="connsiteX410" fmla="*/ 445135 w 1263014"/>
              <a:gd name="connsiteY410" fmla="*/ 40005 h 501015"/>
              <a:gd name="connsiteX411" fmla="*/ 449580 w 1263014"/>
              <a:gd name="connsiteY411" fmla="*/ 43815 h 501015"/>
              <a:gd name="connsiteX412" fmla="*/ 449580 w 1263014"/>
              <a:gd name="connsiteY412" fmla="*/ 43180 h 501015"/>
              <a:gd name="connsiteX413" fmla="*/ 450849 w 1263014"/>
              <a:gd name="connsiteY413" fmla="*/ 43180 h 501015"/>
              <a:gd name="connsiteX414" fmla="*/ 450849 w 1263014"/>
              <a:gd name="connsiteY414" fmla="*/ 37465 h 501015"/>
              <a:gd name="connsiteX415" fmla="*/ 450849 w 1263014"/>
              <a:gd name="connsiteY415" fmla="*/ 32384 h 501015"/>
              <a:gd name="connsiteX416" fmla="*/ 450849 w 1263014"/>
              <a:gd name="connsiteY416" fmla="*/ 27305 h 501015"/>
              <a:gd name="connsiteX417" fmla="*/ 450849 w 1263014"/>
              <a:gd name="connsiteY417" fmla="*/ 22225 h 501015"/>
              <a:gd name="connsiteX418" fmla="*/ 450849 w 1263014"/>
              <a:gd name="connsiteY418" fmla="*/ 17144 h 501015"/>
              <a:gd name="connsiteX419" fmla="*/ 451485 w 1263014"/>
              <a:gd name="connsiteY419" fmla="*/ 12700 h 501015"/>
              <a:gd name="connsiteX420" fmla="*/ 452119 w 1263014"/>
              <a:gd name="connsiteY420" fmla="*/ 8255 h 501015"/>
              <a:gd name="connsiteX421" fmla="*/ 453389 w 1263014"/>
              <a:gd name="connsiteY421" fmla="*/ 3809 h 501015"/>
              <a:gd name="connsiteX422" fmla="*/ 457199 w 1263014"/>
              <a:gd name="connsiteY422" fmla="*/ 3809 h 501015"/>
              <a:gd name="connsiteX423" fmla="*/ 462914 w 1263014"/>
              <a:gd name="connsiteY423" fmla="*/ 3809 h 501015"/>
              <a:gd name="connsiteX424" fmla="*/ 462280 w 1263014"/>
              <a:gd name="connsiteY424" fmla="*/ 6350 h 501015"/>
              <a:gd name="connsiteX425" fmla="*/ 462280 w 1263014"/>
              <a:gd name="connsiteY425" fmla="*/ 12065 h 501015"/>
              <a:gd name="connsiteX426" fmla="*/ 461644 w 1263014"/>
              <a:gd name="connsiteY426" fmla="*/ 18415 h 501015"/>
              <a:gd name="connsiteX427" fmla="*/ 461644 w 1263014"/>
              <a:gd name="connsiteY427" fmla="*/ 26034 h 501015"/>
              <a:gd name="connsiteX428" fmla="*/ 461644 w 1263014"/>
              <a:gd name="connsiteY428" fmla="*/ 33019 h 501015"/>
              <a:gd name="connsiteX429" fmla="*/ 462280 w 1263014"/>
              <a:gd name="connsiteY429" fmla="*/ 40005 h 501015"/>
              <a:gd name="connsiteX430" fmla="*/ 464185 w 1263014"/>
              <a:gd name="connsiteY430" fmla="*/ 45084 h 501015"/>
              <a:gd name="connsiteX431" fmla="*/ 466724 w 1263014"/>
              <a:gd name="connsiteY431" fmla="*/ 48259 h 501015"/>
              <a:gd name="connsiteX432" fmla="*/ 468630 w 1263014"/>
              <a:gd name="connsiteY432" fmla="*/ 44450 h 501015"/>
              <a:gd name="connsiteX433" fmla="*/ 469899 w 1263014"/>
              <a:gd name="connsiteY433" fmla="*/ 39369 h 501015"/>
              <a:gd name="connsiteX434" fmla="*/ 470535 w 1263014"/>
              <a:gd name="connsiteY434" fmla="*/ 33019 h 501015"/>
              <a:gd name="connsiteX435" fmla="*/ 471805 w 1263014"/>
              <a:gd name="connsiteY435" fmla="*/ 26669 h 501015"/>
              <a:gd name="connsiteX436" fmla="*/ 471805 w 1263014"/>
              <a:gd name="connsiteY436" fmla="*/ 19684 h 501015"/>
              <a:gd name="connsiteX437" fmla="*/ 473074 w 1263014"/>
              <a:gd name="connsiteY437" fmla="*/ 13334 h 501015"/>
              <a:gd name="connsiteX438" fmla="*/ 473074 w 1263014"/>
              <a:gd name="connsiteY438" fmla="*/ 7619 h 501015"/>
              <a:gd name="connsiteX439" fmla="*/ 475614 w 1263014"/>
              <a:gd name="connsiteY439" fmla="*/ 3809 h 501015"/>
              <a:gd name="connsiteX440" fmla="*/ 478155 w 1263014"/>
              <a:gd name="connsiteY440" fmla="*/ 3809 h 501015"/>
              <a:gd name="connsiteX441" fmla="*/ 480694 w 1263014"/>
              <a:gd name="connsiteY441" fmla="*/ 3809 h 501015"/>
              <a:gd name="connsiteX442" fmla="*/ 484505 w 1263014"/>
              <a:gd name="connsiteY442" fmla="*/ 3809 h 501015"/>
              <a:gd name="connsiteX443" fmla="*/ 487680 w 1263014"/>
              <a:gd name="connsiteY443" fmla="*/ 3809 h 501015"/>
              <a:gd name="connsiteX444" fmla="*/ 486410 w 1263014"/>
              <a:gd name="connsiteY444" fmla="*/ 8255 h 501015"/>
              <a:gd name="connsiteX445" fmla="*/ 486410 w 1263014"/>
              <a:gd name="connsiteY445" fmla="*/ 14605 h 501015"/>
              <a:gd name="connsiteX446" fmla="*/ 485774 w 1263014"/>
              <a:gd name="connsiteY446" fmla="*/ 20955 h 501015"/>
              <a:gd name="connsiteX447" fmla="*/ 486410 w 1263014"/>
              <a:gd name="connsiteY447" fmla="*/ 29209 h 501015"/>
              <a:gd name="connsiteX448" fmla="*/ 486410 w 1263014"/>
              <a:gd name="connsiteY448" fmla="*/ 36194 h 501015"/>
              <a:gd name="connsiteX449" fmla="*/ 488314 w 1263014"/>
              <a:gd name="connsiteY449" fmla="*/ 43180 h 501015"/>
              <a:gd name="connsiteX450" fmla="*/ 490219 w 1263014"/>
              <a:gd name="connsiteY450" fmla="*/ 49530 h 501015"/>
              <a:gd name="connsiteX451" fmla="*/ 494664 w 1263014"/>
              <a:gd name="connsiteY451" fmla="*/ 53975 h 501015"/>
              <a:gd name="connsiteX452" fmla="*/ 495935 w 1263014"/>
              <a:gd name="connsiteY452" fmla="*/ 50165 h 501015"/>
              <a:gd name="connsiteX453" fmla="*/ 496569 w 1263014"/>
              <a:gd name="connsiteY453" fmla="*/ 45084 h 501015"/>
              <a:gd name="connsiteX454" fmla="*/ 496569 w 1263014"/>
              <a:gd name="connsiteY454" fmla="*/ 37465 h 501015"/>
              <a:gd name="connsiteX455" fmla="*/ 497205 w 1263014"/>
              <a:gd name="connsiteY455" fmla="*/ 29209 h 501015"/>
              <a:gd name="connsiteX456" fmla="*/ 497205 w 1263014"/>
              <a:gd name="connsiteY456" fmla="*/ 20955 h 501015"/>
              <a:gd name="connsiteX457" fmla="*/ 497205 w 1263014"/>
              <a:gd name="connsiteY457" fmla="*/ 12700 h 501015"/>
              <a:gd name="connsiteX458" fmla="*/ 497205 w 1263014"/>
              <a:gd name="connsiteY458" fmla="*/ 6984 h 501015"/>
              <a:gd name="connsiteX459" fmla="*/ 497205 w 1263014"/>
              <a:gd name="connsiteY459" fmla="*/ 3809 h 501015"/>
              <a:gd name="connsiteX460" fmla="*/ 501014 w 1263014"/>
              <a:gd name="connsiteY460" fmla="*/ 2540 h 501015"/>
              <a:gd name="connsiteX461" fmla="*/ 505460 w 1263014"/>
              <a:gd name="connsiteY461" fmla="*/ 2540 h 501015"/>
              <a:gd name="connsiteX462" fmla="*/ 509905 w 1263014"/>
              <a:gd name="connsiteY462" fmla="*/ 2540 h 501015"/>
              <a:gd name="connsiteX463" fmla="*/ 514985 w 1263014"/>
              <a:gd name="connsiteY463" fmla="*/ 2540 h 501015"/>
              <a:gd name="connsiteX464" fmla="*/ 515619 w 1263014"/>
              <a:gd name="connsiteY464" fmla="*/ 13969 h 501015"/>
              <a:gd name="connsiteX465" fmla="*/ 516255 w 1263014"/>
              <a:gd name="connsiteY465" fmla="*/ 22859 h 501015"/>
              <a:gd name="connsiteX466" fmla="*/ 516889 w 1263014"/>
              <a:gd name="connsiteY466" fmla="*/ 29209 h 501015"/>
              <a:gd name="connsiteX467" fmla="*/ 517524 w 1263014"/>
              <a:gd name="connsiteY467" fmla="*/ 33655 h 501015"/>
              <a:gd name="connsiteX468" fmla="*/ 518160 w 1263014"/>
              <a:gd name="connsiteY468" fmla="*/ 36830 h 501015"/>
              <a:gd name="connsiteX469" fmla="*/ 518794 w 1263014"/>
              <a:gd name="connsiteY469" fmla="*/ 39369 h 501015"/>
              <a:gd name="connsiteX470" fmla="*/ 519430 w 1263014"/>
              <a:gd name="connsiteY470" fmla="*/ 41275 h 501015"/>
              <a:gd name="connsiteX471" fmla="*/ 520064 w 1263014"/>
              <a:gd name="connsiteY471" fmla="*/ 43180 h 501015"/>
              <a:gd name="connsiteX472" fmla="*/ 521969 w 1263014"/>
              <a:gd name="connsiteY472" fmla="*/ 43815 h 501015"/>
              <a:gd name="connsiteX473" fmla="*/ 523239 w 1263014"/>
              <a:gd name="connsiteY473" fmla="*/ 40005 h 501015"/>
              <a:gd name="connsiteX474" fmla="*/ 524510 w 1263014"/>
              <a:gd name="connsiteY474" fmla="*/ 34925 h 501015"/>
              <a:gd name="connsiteX475" fmla="*/ 525144 w 1263014"/>
              <a:gd name="connsiteY475" fmla="*/ 29209 h 501015"/>
              <a:gd name="connsiteX476" fmla="*/ 525780 w 1263014"/>
              <a:gd name="connsiteY476" fmla="*/ 22859 h 501015"/>
              <a:gd name="connsiteX477" fmla="*/ 524510 w 1263014"/>
              <a:gd name="connsiteY477" fmla="*/ 16509 h 501015"/>
              <a:gd name="connsiteX478" fmla="*/ 523874 w 1263014"/>
              <a:gd name="connsiteY478" fmla="*/ 10794 h 501015"/>
              <a:gd name="connsiteX479" fmla="*/ 523874 w 1263014"/>
              <a:gd name="connsiteY479" fmla="*/ 5080 h 501015"/>
              <a:gd name="connsiteX480" fmla="*/ 523239 w 1263014"/>
              <a:gd name="connsiteY480" fmla="*/ 1905 h 501015"/>
              <a:gd name="connsiteX481" fmla="*/ 527685 w 1263014"/>
              <a:gd name="connsiteY481" fmla="*/ 1905 h 501015"/>
              <a:gd name="connsiteX482" fmla="*/ 533399 w 1263014"/>
              <a:gd name="connsiteY482" fmla="*/ 1905 h 501015"/>
              <a:gd name="connsiteX483" fmla="*/ 538480 w 1263014"/>
              <a:gd name="connsiteY483" fmla="*/ 1905 h 501015"/>
              <a:gd name="connsiteX484" fmla="*/ 543560 w 1263014"/>
              <a:gd name="connsiteY484" fmla="*/ 1905 h 501015"/>
              <a:gd name="connsiteX485" fmla="*/ 543560 w 1263014"/>
              <a:gd name="connsiteY485" fmla="*/ 5080 h 501015"/>
              <a:gd name="connsiteX486" fmla="*/ 543560 w 1263014"/>
              <a:gd name="connsiteY486" fmla="*/ 10159 h 501015"/>
              <a:gd name="connsiteX487" fmla="*/ 542924 w 1263014"/>
              <a:gd name="connsiteY487" fmla="*/ 15240 h 501015"/>
              <a:gd name="connsiteX488" fmla="*/ 543560 w 1263014"/>
              <a:gd name="connsiteY488" fmla="*/ 20955 h 501015"/>
              <a:gd name="connsiteX489" fmla="*/ 543560 w 1263014"/>
              <a:gd name="connsiteY489" fmla="*/ 25400 h 501015"/>
              <a:gd name="connsiteX490" fmla="*/ 545464 w 1263014"/>
              <a:gd name="connsiteY490" fmla="*/ 30480 h 501015"/>
              <a:gd name="connsiteX491" fmla="*/ 547369 w 1263014"/>
              <a:gd name="connsiteY491" fmla="*/ 33655 h 501015"/>
              <a:gd name="connsiteX492" fmla="*/ 551814 w 1263014"/>
              <a:gd name="connsiteY492" fmla="*/ 37465 h 501015"/>
              <a:gd name="connsiteX493" fmla="*/ 552449 w 1263014"/>
              <a:gd name="connsiteY493" fmla="*/ 33019 h 501015"/>
              <a:gd name="connsiteX494" fmla="*/ 553719 w 1263014"/>
              <a:gd name="connsiteY494" fmla="*/ 29209 h 501015"/>
              <a:gd name="connsiteX495" fmla="*/ 553719 w 1263014"/>
              <a:gd name="connsiteY495" fmla="*/ 24765 h 501015"/>
              <a:gd name="connsiteX496" fmla="*/ 554355 w 1263014"/>
              <a:gd name="connsiteY496" fmla="*/ 19684 h 501015"/>
              <a:gd name="connsiteX497" fmla="*/ 554355 w 1263014"/>
              <a:gd name="connsiteY497" fmla="*/ 13969 h 501015"/>
              <a:gd name="connsiteX498" fmla="*/ 554355 w 1263014"/>
              <a:gd name="connsiteY498" fmla="*/ 8890 h 501015"/>
              <a:gd name="connsiteX499" fmla="*/ 554355 w 1263014"/>
              <a:gd name="connsiteY499" fmla="*/ 4444 h 501015"/>
              <a:gd name="connsiteX500" fmla="*/ 554989 w 1263014"/>
              <a:gd name="connsiteY500" fmla="*/ 1905 h 501015"/>
              <a:gd name="connsiteX501" fmla="*/ 558164 w 1263014"/>
              <a:gd name="connsiteY501" fmla="*/ 1905 h 501015"/>
              <a:gd name="connsiteX502" fmla="*/ 561974 w 1263014"/>
              <a:gd name="connsiteY502" fmla="*/ 1905 h 501015"/>
              <a:gd name="connsiteX503" fmla="*/ 565785 w 1263014"/>
              <a:gd name="connsiteY503" fmla="*/ 1905 h 501015"/>
              <a:gd name="connsiteX504" fmla="*/ 569594 w 1263014"/>
              <a:gd name="connsiteY504" fmla="*/ 1905 h 501015"/>
              <a:gd name="connsiteX505" fmla="*/ 569594 w 1263014"/>
              <a:gd name="connsiteY505" fmla="*/ 6350 h 501015"/>
              <a:gd name="connsiteX506" fmla="*/ 569594 w 1263014"/>
              <a:gd name="connsiteY506" fmla="*/ 11430 h 501015"/>
              <a:gd name="connsiteX507" fmla="*/ 569594 w 1263014"/>
              <a:gd name="connsiteY507" fmla="*/ 16509 h 501015"/>
              <a:gd name="connsiteX508" fmla="*/ 570864 w 1263014"/>
              <a:gd name="connsiteY508" fmla="*/ 20955 h 501015"/>
              <a:gd name="connsiteX509" fmla="*/ 570864 w 1263014"/>
              <a:gd name="connsiteY509" fmla="*/ 26034 h 501015"/>
              <a:gd name="connsiteX510" fmla="*/ 572135 w 1263014"/>
              <a:gd name="connsiteY510" fmla="*/ 31750 h 501015"/>
              <a:gd name="connsiteX511" fmla="*/ 573405 w 1263014"/>
              <a:gd name="connsiteY511" fmla="*/ 37465 h 501015"/>
              <a:gd name="connsiteX512" fmla="*/ 575944 w 1263014"/>
              <a:gd name="connsiteY512" fmla="*/ 43180 h 501015"/>
              <a:gd name="connsiteX513" fmla="*/ 577849 w 1263014"/>
              <a:gd name="connsiteY513" fmla="*/ 39369 h 501015"/>
              <a:gd name="connsiteX514" fmla="*/ 579119 w 1263014"/>
              <a:gd name="connsiteY514" fmla="*/ 34290 h 501015"/>
              <a:gd name="connsiteX515" fmla="*/ 580389 w 1263014"/>
              <a:gd name="connsiteY515" fmla="*/ 28575 h 501015"/>
              <a:gd name="connsiteX516" fmla="*/ 581024 w 1263014"/>
              <a:gd name="connsiteY516" fmla="*/ 22225 h 501015"/>
              <a:gd name="connsiteX517" fmla="*/ 581024 w 1263014"/>
              <a:gd name="connsiteY517" fmla="*/ 15875 h 501015"/>
              <a:gd name="connsiteX518" fmla="*/ 581024 w 1263014"/>
              <a:gd name="connsiteY518" fmla="*/ 10159 h 501015"/>
              <a:gd name="connsiteX519" fmla="*/ 581024 w 1263014"/>
              <a:gd name="connsiteY519" fmla="*/ 5080 h 501015"/>
              <a:gd name="connsiteX520" fmla="*/ 581660 w 1263014"/>
              <a:gd name="connsiteY520" fmla="*/ 1905 h 501015"/>
              <a:gd name="connsiteX521" fmla="*/ 586105 w 1263014"/>
              <a:gd name="connsiteY521" fmla="*/ 1269 h 501015"/>
              <a:gd name="connsiteX522" fmla="*/ 591185 w 1263014"/>
              <a:gd name="connsiteY522" fmla="*/ 1269 h 501015"/>
              <a:gd name="connsiteX523" fmla="*/ 592455 w 1263014"/>
              <a:gd name="connsiteY523" fmla="*/ 5715 h 501015"/>
              <a:gd name="connsiteX524" fmla="*/ 594360 w 1263014"/>
              <a:gd name="connsiteY524" fmla="*/ 10794 h 501015"/>
              <a:gd name="connsiteX525" fmla="*/ 594360 w 1263014"/>
              <a:gd name="connsiteY525" fmla="*/ 15875 h 501015"/>
              <a:gd name="connsiteX526" fmla="*/ 594994 w 1263014"/>
              <a:gd name="connsiteY526" fmla="*/ 20955 h 501015"/>
              <a:gd name="connsiteX527" fmla="*/ 595630 w 1263014"/>
              <a:gd name="connsiteY527" fmla="*/ 26034 h 501015"/>
              <a:gd name="connsiteX528" fmla="*/ 596899 w 1263014"/>
              <a:gd name="connsiteY528" fmla="*/ 31750 h 501015"/>
              <a:gd name="connsiteX529" fmla="*/ 598805 w 1263014"/>
              <a:gd name="connsiteY529" fmla="*/ 37465 h 501015"/>
              <a:gd name="connsiteX530" fmla="*/ 601344 w 1263014"/>
              <a:gd name="connsiteY530" fmla="*/ 43180 h 501015"/>
              <a:gd name="connsiteX531" fmla="*/ 602614 w 1263014"/>
              <a:gd name="connsiteY531" fmla="*/ 40640 h 501015"/>
              <a:gd name="connsiteX532" fmla="*/ 603249 w 1263014"/>
              <a:gd name="connsiteY532" fmla="*/ 36194 h 501015"/>
              <a:gd name="connsiteX533" fmla="*/ 603885 w 1263014"/>
              <a:gd name="connsiteY533" fmla="*/ 30480 h 501015"/>
              <a:gd name="connsiteX534" fmla="*/ 605155 w 1263014"/>
              <a:gd name="connsiteY534" fmla="*/ 24765 h 501015"/>
              <a:gd name="connsiteX535" fmla="*/ 605789 w 1263014"/>
              <a:gd name="connsiteY535" fmla="*/ 17780 h 501015"/>
              <a:gd name="connsiteX536" fmla="*/ 606424 w 1263014"/>
              <a:gd name="connsiteY536" fmla="*/ 12065 h 501015"/>
              <a:gd name="connsiteX537" fmla="*/ 606424 w 1263014"/>
              <a:gd name="connsiteY537" fmla="*/ 6350 h 501015"/>
              <a:gd name="connsiteX538" fmla="*/ 607060 w 1263014"/>
              <a:gd name="connsiteY538" fmla="*/ 2540 h 501015"/>
              <a:gd name="connsiteX539" fmla="*/ 610235 w 1263014"/>
              <a:gd name="connsiteY539" fmla="*/ 2540 h 501015"/>
              <a:gd name="connsiteX540" fmla="*/ 614680 w 1263014"/>
              <a:gd name="connsiteY540" fmla="*/ 2540 h 501015"/>
              <a:gd name="connsiteX541" fmla="*/ 618489 w 1263014"/>
              <a:gd name="connsiteY541" fmla="*/ 2540 h 501015"/>
              <a:gd name="connsiteX542" fmla="*/ 622935 w 1263014"/>
              <a:gd name="connsiteY542" fmla="*/ 3175 h 501015"/>
              <a:gd name="connsiteX543" fmla="*/ 626744 w 1263014"/>
              <a:gd name="connsiteY543" fmla="*/ 3175 h 501015"/>
              <a:gd name="connsiteX544" fmla="*/ 631189 w 1263014"/>
              <a:gd name="connsiteY544" fmla="*/ 3175 h 501015"/>
              <a:gd name="connsiteX545" fmla="*/ 634999 w 1263014"/>
              <a:gd name="connsiteY545" fmla="*/ 3175 h 501015"/>
              <a:gd name="connsiteX546" fmla="*/ 639444 w 1263014"/>
              <a:gd name="connsiteY546" fmla="*/ 3809 h 501015"/>
              <a:gd name="connsiteX547" fmla="*/ 638810 w 1263014"/>
              <a:gd name="connsiteY547" fmla="*/ 8255 h 501015"/>
              <a:gd name="connsiteX548" fmla="*/ 638810 w 1263014"/>
              <a:gd name="connsiteY548" fmla="*/ 12700 h 501015"/>
              <a:gd name="connsiteX549" fmla="*/ 638810 w 1263014"/>
              <a:gd name="connsiteY549" fmla="*/ 16509 h 501015"/>
              <a:gd name="connsiteX550" fmla="*/ 640080 w 1263014"/>
              <a:gd name="connsiteY550" fmla="*/ 21590 h 501015"/>
              <a:gd name="connsiteX551" fmla="*/ 640080 w 1263014"/>
              <a:gd name="connsiteY551" fmla="*/ 26034 h 501015"/>
              <a:gd name="connsiteX552" fmla="*/ 641985 w 1263014"/>
              <a:gd name="connsiteY552" fmla="*/ 30480 h 501015"/>
              <a:gd name="connsiteX553" fmla="*/ 643889 w 1263014"/>
              <a:gd name="connsiteY553" fmla="*/ 35559 h 501015"/>
              <a:gd name="connsiteX554" fmla="*/ 647064 w 1263014"/>
              <a:gd name="connsiteY554" fmla="*/ 40640 h 501015"/>
              <a:gd name="connsiteX555" fmla="*/ 648335 w 1263014"/>
              <a:gd name="connsiteY555" fmla="*/ 37465 h 501015"/>
              <a:gd name="connsiteX556" fmla="*/ 649605 w 1263014"/>
              <a:gd name="connsiteY556" fmla="*/ 33019 h 501015"/>
              <a:gd name="connsiteX557" fmla="*/ 650239 w 1263014"/>
              <a:gd name="connsiteY557" fmla="*/ 27940 h 501015"/>
              <a:gd name="connsiteX558" fmla="*/ 651510 w 1263014"/>
              <a:gd name="connsiteY558" fmla="*/ 22225 h 501015"/>
              <a:gd name="connsiteX559" fmla="*/ 651510 w 1263014"/>
              <a:gd name="connsiteY559" fmla="*/ 16509 h 501015"/>
              <a:gd name="connsiteX560" fmla="*/ 652144 w 1263014"/>
              <a:gd name="connsiteY560" fmla="*/ 11430 h 501015"/>
              <a:gd name="connsiteX561" fmla="*/ 652144 w 1263014"/>
              <a:gd name="connsiteY561" fmla="*/ 6984 h 501015"/>
              <a:gd name="connsiteX562" fmla="*/ 652780 w 1263014"/>
              <a:gd name="connsiteY562" fmla="*/ 4444 h 501015"/>
              <a:gd name="connsiteX563" fmla="*/ 656589 w 1263014"/>
              <a:gd name="connsiteY563" fmla="*/ 4444 h 501015"/>
              <a:gd name="connsiteX564" fmla="*/ 660399 w 1263014"/>
              <a:gd name="connsiteY564" fmla="*/ 4444 h 501015"/>
              <a:gd name="connsiteX565" fmla="*/ 663574 w 1263014"/>
              <a:gd name="connsiteY565" fmla="*/ 4444 h 501015"/>
              <a:gd name="connsiteX566" fmla="*/ 668655 w 1263014"/>
              <a:gd name="connsiteY566" fmla="*/ 4444 h 501015"/>
              <a:gd name="connsiteX567" fmla="*/ 668655 w 1263014"/>
              <a:gd name="connsiteY567" fmla="*/ 8255 h 501015"/>
              <a:gd name="connsiteX568" fmla="*/ 668655 w 1263014"/>
              <a:gd name="connsiteY568" fmla="*/ 12700 h 501015"/>
              <a:gd name="connsiteX569" fmla="*/ 668655 w 1263014"/>
              <a:gd name="connsiteY569" fmla="*/ 17144 h 501015"/>
              <a:gd name="connsiteX570" fmla="*/ 669289 w 1263014"/>
              <a:gd name="connsiteY570" fmla="*/ 21590 h 501015"/>
              <a:gd name="connsiteX571" fmla="*/ 669289 w 1263014"/>
              <a:gd name="connsiteY571" fmla="*/ 26034 h 501015"/>
              <a:gd name="connsiteX572" fmla="*/ 671194 w 1263014"/>
              <a:gd name="connsiteY572" fmla="*/ 30480 h 501015"/>
              <a:gd name="connsiteX573" fmla="*/ 672464 w 1263014"/>
              <a:gd name="connsiteY573" fmla="*/ 35559 h 501015"/>
              <a:gd name="connsiteX574" fmla="*/ 674369 w 1263014"/>
              <a:gd name="connsiteY574" fmla="*/ 41275 h 501015"/>
              <a:gd name="connsiteX575" fmla="*/ 676910 w 1263014"/>
              <a:gd name="connsiteY575" fmla="*/ 37465 h 501015"/>
              <a:gd name="connsiteX576" fmla="*/ 678814 w 1263014"/>
              <a:gd name="connsiteY576" fmla="*/ 33019 h 501015"/>
              <a:gd name="connsiteX577" fmla="*/ 679449 w 1263014"/>
              <a:gd name="connsiteY577" fmla="*/ 27305 h 501015"/>
              <a:gd name="connsiteX578" fmla="*/ 680085 w 1263014"/>
              <a:gd name="connsiteY578" fmla="*/ 22225 h 501015"/>
              <a:gd name="connsiteX579" fmla="*/ 679449 w 1263014"/>
              <a:gd name="connsiteY579" fmla="*/ 16509 h 501015"/>
              <a:gd name="connsiteX580" fmla="*/ 680085 w 1263014"/>
              <a:gd name="connsiteY580" fmla="*/ 12065 h 501015"/>
              <a:gd name="connsiteX581" fmla="*/ 680719 w 1263014"/>
              <a:gd name="connsiteY581" fmla="*/ 7619 h 501015"/>
              <a:gd name="connsiteX582" fmla="*/ 682624 w 1263014"/>
              <a:gd name="connsiteY582" fmla="*/ 3809 h 501015"/>
              <a:gd name="connsiteX583" fmla="*/ 687705 w 1263014"/>
              <a:gd name="connsiteY583" fmla="*/ 3809 h 501015"/>
              <a:gd name="connsiteX584" fmla="*/ 693419 w 1263014"/>
              <a:gd name="connsiteY584" fmla="*/ 4444 h 501015"/>
              <a:gd name="connsiteX585" fmla="*/ 693419 w 1263014"/>
              <a:gd name="connsiteY585" fmla="*/ 8890 h 501015"/>
              <a:gd name="connsiteX586" fmla="*/ 694055 w 1263014"/>
              <a:gd name="connsiteY586" fmla="*/ 13969 h 501015"/>
              <a:gd name="connsiteX587" fmla="*/ 694055 w 1263014"/>
              <a:gd name="connsiteY587" fmla="*/ 19684 h 501015"/>
              <a:gd name="connsiteX588" fmla="*/ 694055 w 1263014"/>
              <a:gd name="connsiteY588" fmla="*/ 25400 h 501015"/>
              <a:gd name="connsiteX589" fmla="*/ 694055 w 1263014"/>
              <a:gd name="connsiteY589" fmla="*/ 30480 h 501015"/>
              <a:gd name="connsiteX590" fmla="*/ 695324 w 1263014"/>
              <a:gd name="connsiteY590" fmla="*/ 36194 h 501015"/>
              <a:gd name="connsiteX591" fmla="*/ 696594 w 1263014"/>
              <a:gd name="connsiteY591" fmla="*/ 41275 h 501015"/>
              <a:gd name="connsiteX592" fmla="*/ 699769 w 1263014"/>
              <a:gd name="connsiteY592" fmla="*/ 46990 h 501015"/>
              <a:gd name="connsiteX593" fmla="*/ 700405 w 1263014"/>
              <a:gd name="connsiteY593" fmla="*/ 43815 h 501015"/>
              <a:gd name="connsiteX594" fmla="*/ 702310 w 1263014"/>
              <a:gd name="connsiteY594" fmla="*/ 38734 h 501015"/>
              <a:gd name="connsiteX595" fmla="*/ 703580 w 1263014"/>
              <a:gd name="connsiteY595" fmla="*/ 32384 h 501015"/>
              <a:gd name="connsiteX596" fmla="*/ 704214 w 1263014"/>
              <a:gd name="connsiteY596" fmla="*/ 26034 h 501015"/>
              <a:gd name="connsiteX597" fmla="*/ 704214 w 1263014"/>
              <a:gd name="connsiteY597" fmla="*/ 19050 h 501015"/>
              <a:gd name="connsiteX598" fmla="*/ 704849 w 1263014"/>
              <a:gd name="connsiteY598" fmla="*/ 12700 h 501015"/>
              <a:gd name="connsiteX599" fmla="*/ 705485 w 1263014"/>
              <a:gd name="connsiteY599" fmla="*/ 7619 h 501015"/>
              <a:gd name="connsiteX600" fmla="*/ 706119 w 1263014"/>
              <a:gd name="connsiteY600" fmla="*/ 4444 h 501015"/>
              <a:gd name="connsiteX601" fmla="*/ 709294 w 1263014"/>
              <a:gd name="connsiteY601" fmla="*/ 3809 h 501015"/>
              <a:gd name="connsiteX602" fmla="*/ 712469 w 1263014"/>
              <a:gd name="connsiteY602" fmla="*/ 3809 h 501015"/>
              <a:gd name="connsiteX603" fmla="*/ 716280 w 1263014"/>
              <a:gd name="connsiteY603" fmla="*/ 3809 h 501015"/>
              <a:gd name="connsiteX604" fmla="*/ 720089 w 1263014"/>
              <a:gd name="connsiteY604" fmla="*/ 3809 h 501015"/>
              <a:gd name="connsiteX605" fmla="*/ 720089 w 1263014"/>
              <a:gd name="connsiteY605" fmla="*/ 6350 h 501015"/>
              <a:gd name="connsiteX606" fmla="*/ 720089 w 1263014"/>
              <a:gd name="connsiteY606" fmla="*/ 12700 h 501015"/>
              <a:gd name="connsiteX607" fmla="*/ 720089 w 1263014"/>
              <a:gd name="connsiteY607" fmla="*/ 20319 h 501015"/>
              <a:gd name="connsiteX608" fmla="*/ 720089 w 1263014"/>
              <a:gd name="connsiteY608" fmla="*/ 28575 h 501015"/>
              <a:gd name="connsiteX609" fmla="*/ 720724 w 1263014"/>
              <a:gd name="connsiteY609" fmla="*/ 36194 h 501015"/>
              <a:gd name="connsiteX610" fmla="*/ 722630 w 1263014"/>
              <a:gd name="connsiteY610" fmla="*/ 43180 h 501015"/>
              <a:gd name="connsiteX611" fmla="*/ 723899 w 1263014"/>
              <a:gd name="connsiteY611" fmla="*/ 48894 h 501015"/>
              <a:gd name="connsiteX612" fmla="*/ 726439 w 1263014"/>
              <a:gd name="connsiteY612" fmla="*/ 52069 h 501015"/>
              <a:gd name="connsiteX613" fmla="*/ 727710 w 1263014"/>
              <a:gd name="connsiteY613" fmla="*/ 47625 h 501015"/>
              <a:gd name="connsiteX614" fmla="*/ 728980 w 1263014"/>
              <a:gd name="connsiteY614" fmla="*/ 41909 h 501015"/>
              <a:gd name="connsiteX615" fmla="*/ 729614 w 1263014"/>
              <a:gd name="connsiteY615" fmla="*/ 35559 h 501015"/>
              <a:gd name="connsiteX616" fmla="*/ 730885 w 1263014"/>
              <a:gd name="connsiteY616" fmla="*/ 29209 h 501015"/>
              <a:gd name="connsiteX617" fmla="*/ 730885 w 1263014"/>
              <a:gd name="connsiteY617" fmla="*/ 20955 h 501015"/>
              <a:gd name="connsiteX618" fmla="*/ 730885 w 1263014"/>
              <a:gd name="connsiteY618" fmla="*/ 14605 h 501015"/>
              <a:gd name="connsiteX619" fmla="*/ 730885 w 1263014"/>
              <a:gd name="connsiteY619" fmla="*/ 8255 h 501015"/>
              <a:gd name="connsiteX620" fmla="*/ 731519 w 1263014"/>
              <a:gd name="connsiteY620" fmla="*/ 4444 h 501015"/>
              <a:gd name="connsiteX621" fmla="*/ 734694 w 1263014"/>
              <a:gd name="connsiteY621" fmla="*/ 4444 h 501015"/>
              <a:gd name="connsiteX622" fmla="*/ 738505 w 1263014"/>
              <a:gd name="connsiteY622" fmla="*/ 4444 h 501015"/>
              <a:gd name="connsiteX623" fmla="*/ 742949 w 1263014"/>
              <a:gd name="connsiteY623" fmla="*/ 4444 h 501015"/>
              <a:gd name="connsiteX624" fmla="*/ 747394 w 1263014"/>
              <a:gd name="connsiteY624" fmla="*/ 4444 h 501015"/>
              <a:gd name="connsiteX625" fmla="*/ 747394 w 1263014"/>
              <a:gd name="connsiteY625" fmla="*/ 9525 h 501015"/>
              <a:gd name="connsiteX626" fmla="*/ 748664 w 1263014"/>
              <a:gd name="connsiteY626" fmla="*/ 15240 h 501015"/>
              <a:gd name="connsiteX627" fmla="*/ 749299 w 1263014"/>
              <a:gd name="connsiteY627" fmla="*/ 20955 h 501015"/>
              <a:gd name="connsiteX628" fmla="*/ 750569 w 1263014"/>
              <a:gd name="connsiteY628" fmla="*/ 26669 h 501015"/>
              <a:gd name="connsiteX629" fmla="*/ 750569 w 1263014"/>
              <a:gd name="connsiteY629" fmla="*/ 32384 h 501015"/>
              <a:gd name="connsiteX630" fmla="*/ 751839 w 1263014"/>
              <a:gd name="connsiteY630" fmla="*/ 38100 h 501015"/>
              <a:gd name="connsiteX631" fmla="*/ 753110 w 1263014"/>
              <a:gd name="connsiteY631" fmla="*/ 45084 h 501015"/>
              <a:gd name="connsiteX632" fmla="*/ 755649 w 1263014"/>
              <a:gd name="connsiteY632" fmla="*/ 51434 h 501015"/>
              <a:gd name="connsiteX633" fmla="*/ 756919 w 1263014"/>
              <a:gd name="connsiteY633" fmla="*/ 51434 h 501015"/>
              <a:gd name="connsiteX634" fmla="*/ 759460 w 1263014"/>
              <a:gd name="connsiteY634" fmla="*/ 51434 h 501015"/>
              <a:gd name="connsiteX635" fmla="*/ 759460 w 1263014"/>
              <a:gd name="connsiteY635" fmla="*/ 39369 h 501015"/>
              <a:gd name="connsiteX636" fmla="*/ 759460 w 1263014"/>
              <a:gd name="connsiteY636" fmla="*/ 30480 h 501015"/>
              <a:gd name="connsiteX637" fmla="*/ 759460 w 1263014"/>
              <a:gd name="connsiteY637" fmla="*/ 24130 h 501015"/>
              <a:gd name="connsiteX638" fmla="*/ 760094 w 1263014"/>
              <a:gd name="connsiteY638" fmla="*/ 19050 h 501015"/>
              <a:gd name="connsiteX639" fmla="*/ 760094 w 1263014"/>
              <a:gd name="connsiteY639" fmla="*/ 14605 h 501015"/>
              <a:gd name="connsiteX640" fmla="*/ 760730 w 1263014"/>
              <a:gd name="connsiteY640" fmla="*/ 11430 h 501015"/>
              <a:gd name="connsiteX641" fmla="*/ 761364 w 1263014"/>
              <a:gd name="connsiteY641" fmla="*/ 8255 h 501015"/>
              <a:gd name="connsiteX642" fmla="*/ 761999 w 1263014"/>
              <a:gd name="connsiteY642" fmla="*/ 4444 h 501015"/>
              <a:gd name="connsiteX643" fmla="*/ 766444 w 1263014"/>
              <a:gd name="connsiteY643" fmla="*/ 4444 h 501015"/>
              <a:gd name="connsiteX644" fmla="*/ 770889 w 1263014"/>
              <a:gd name="connsiteY644" fmla="*/ 4444 h 501015"/>
              <a:gd name="connsiteX645" fmla="*/ 775335 w 1263014"/>
              <a:gd name="connsiteY645" fmla="*/ 4444 h 501015"/>
              <a:gd name="connsiteX646" fmla="*/ 781049 w 1263014"/>
              <a:gd name="connsiteY646" fmla="*/ 4444 h 501015"/>
              <a:gd name="connsiteX647" fmla="*/ 780414 w 1263014"/>
              <a:gd name="connsiteY647" fmla="*/ 8255 h 501015"/>
              <a:gd name="connsiteX648" fmla="*/ 780414 w 1263014"/>
              <a:gd name="connsiteY648" fmla="*/ 14605 h 501015"/>
              <a:gd name="connsiteX649" fmla="*/ 780414 w 1263014"/>
              <a:gd name="connsiteY649" fmla="*/ 20955 h 501015"/>
              <a:gd name="connsiteX650" fmla="*/ 780414 w 1263014"/>
              <a:gd name="connsiteY650" fmla="*/ 29209 h 501015"/>
              <a:gd name="connsiteX651" fmla="*/ 780414 w 1263014"/>
              <a:gd name="connsiteY651" fmla="*/ 36194 h 501015"/>
              <a:gd name="connsiteX652" fmla="*/ 782319 w 1263014"/>
              <a:gd name="connsiteY652" fmla="*/ 43180 h 501015"/>
              <a:gd name="connsiteX653" fmla="*/ 783589 w 1263014"/>
              <a:gd name="connsiteY653" fmla="*/ 49530 h 501015"/>
              <a:gd name="connsiteX654" fmla="*/ 786764 w 1263014"/>
              <a:gd name="connsiteY654" fmla="*/ 53975 h 501015"/>
              <a:gd name="connsiteX655" fmla="*/ 788669 w 1263014"/>
              <a:gd name="connsiteY655" fmla="*/ 53975 h 501015"/>
              <a:gd name="connsiteX656" fmla="*/ 790574 w 1263014"/>
              <a:gd name="connsiteY656" fmla="*/ 53975 h 501015"/>
              <a:gd name="connsiteX657" fmla="*/ 790574 w 1263014"/>
              <a:gd name="connsiteY657" fmla="*/ 47625 h 501015"/>
              <a:gd name="connsiteX658" fmla="*/ 790574 w 1263014"/>
              <a:gd name="connsiteY658" fmla="*/ 41909 h 501015"/>
              <a:gd name="connsiteX659" fmla="*/ 791210 w 1263014"/>
              <a:gd name="connsiteY659" fmla="*/ 35559 h 501015"/>
              <a:gd name="connsiteX660" fmla="*/ 791844 w 1263014"/>
              <a:gd name="connsiteY660" fmla="*/ 29844 h 501015"/>
              <a:gd name="connsiteX661" fmla="*/ 792480 w 1263014"/>
              <a:gd name="connsiteY661" fmla="*/ 24130 h 501015"/>
              <a:gd name="connsiteX662" fmla="*/ 793114 w 1263014"/>
              <a:gd name="connsiteY662" fmla="*/ 17780 h 501015"/>
              <a:gd name="connsiteX663" fmla="*/ 793749 w 1263014"/>
              <a:gd name="connsiteY663" fmla="*/ 12065 h 501015"/>
              <a:gd name="connsiteX664" fmla="*/ 795019 w 1263014"/>
              <a:gd name="connsiteY664" fmla="*/ 6350 h 501015"/>
              <a:gd name="connsiteX665" fmla="*/ 797560 w 1263014"/>
              <a:gd name="connsiteY665" fmla="*/ 6350 h 501015"/>
              <a:gd name="connsiteX666" fmla="*/ 800735 w 1263014"/>
              <a:gd name="connsiteY666" fmla="*/ 6350 h 501015"/>
              <a:gd name="connsiteX667" fmla="*/ 803910 w 1263014"/>
              <a:gd name="connsiteY667" fmla="*/ 6350 h 501015"/>
              <a:gd name="connsiteX668" fmla="*/ 807085 w 1263014"/>
              <a:gd name="connsiteY668" fmla="*/ 6350 h 501015"/>
              <a:gd name="connsiteX669" fmla="*/ 807085 w 1263014"/>
              <a:gd name="connsiteY669" fmla="*/ 10794 h 501015"/>
              <a:gd name="connsiteX670" fmla="*/ 807719 w 1263014"/>
              <a:gd name="connsiteY670" fmla="*/ 16509 h 501015"/>
              <a:gd name="connsiteX671" fmla="*/ 807719 w 1263014"/>
              <a:gd name="connsiteY671" fmla="*/ 22859 h 501015"/>
              <a:gd name="connsiteX672" fmla="*/ 808355 w 1263014"/>
              <a:gd name="connsiteY672" fmla="*/ 29209 h 501015"/>
              <a:gd name="connsiteX673" fmla="*/ 808989 w 1263014"/>
              <a:gd name="connsiteY673" fmla="*/ 36194 h 501015"/>
              <a:gd name="connsiteX674" fmla="*/ 810260 w 1263014"/>
              <a:gd name="connsiteY674" fmla="*/ 42544 h 501015"/>
              <a:gd name="connsiteX675" fmla="*/ 812164 w 1263014"/>
              <a:gd name="connsiteY675" fmla="*/ 48894 h 501015"/>
              <a:gd name="connsiteX676" fmla="*/ 814705 w 1263014"/>
              <a:gd name="connsiteY676" fmla="*/ 53975 h 501015"/>
              <a:gd name="connsiteX677" fmla="*/ 816610 w 1263014"/>
              <a:gd name="connsiteY677" fmla="*/ 50165 h 501015"/>
              <a:gd name="connsiteX678" fmla="*/ 818514 w 1263014"/>
              <a:gd name="connsiteY678" fmla="*/ 45084 h 501015"/>
              <a:gd name="connsiteX679" fmla="*/ 818514 w 1263014"/>
              <a:gd name="connsiteY679" fmla="*/ 37465 h 501015"/>
              <a:gd name="connsiteX680" fmla="*/ 819149 w 1263014"/>
              <a:gd name="connsiteY680" fmla="*/ 30480 h 501015"/>
              <a:gd name="connsiteX681" fmla="*/ 818514 w 1263014"/>
              <a:gd name="connsiteY681" fmla="*/ 22859 h 501015"/>
              <a:gd name="connsiteX682" fmla="*/ 818514 w 1263014"/>
              <a:gd name="connsiteY682" fmla="*/ 15875 h 501015"/>
              <a:gd name="connsiteX683" fmla="*/ 818514 w 1263014"/>
              <a:gd name="connsiteY683" fmla="*/ 10159 h 501015"/>
              <a:gd name="connsiteX684" fmla="*/ 818514 w 1263014"/>
              <a:gd name="connsiteY684" fmla="*/ 6350 h 501015"/>
              <a:gd name="connsiteX685" fmla="*/ 822960 w 1263014"/>
              <a:gd name="connsiteY685" fmla="*/ 5080 h 501015"/>
              <a:gd name="connsiteX686" fmla="*/ 828039 w 1263014"/>
              <a:gd name="connsiteY686" fmla="*/ 5080 h 501015"/>
              <a:gd name="connsiteX687" fmla="*/ 833119 w 1263014"/>
              <a:gd name="connsiteY687" fmla="*/ 4444 h 501015"/>
              <a:gd name="connsiteX688" fmla="*/ 838199 w 1263014"/>
              <a:gd name="connsiteY688" fmla="*/ 4444 h 501015"/>
              <a:gd name="connsiteX689" fmla="*/ 837564 w 1263014"/>
              <a:gd name="connsiteY689" fmla="*/ 12065 h 501015"/>
              <a:gd name="connsiteX690" fmla="*/ 837564 w 1263014"/>
              <a:gd name="connsiteY690" fmla="*/ 19050 h 501015"/>
              <a:gd name="connsiteX691" fmla="*/ 837564 w 1263014"/>
              <a:gd name="connsiteY691" fmla="*/ 26034 h 501015"/>
              <a:gd name="connsiteX692" fmla="*/ 838199 w 1263014"/>
              <a:gd name="connsiteY692" fmla="*/ 34290 h 501015"/>
              <a:gd name="connsiteX693" fmla="*/ 838199 w 1263014"/>
              <a:gd name="connsiteY693" fmla="*/ 41275 h 501015"/>
              <a:gd name="connsiteX694" fmla="*/ 838835 w 1263014"/>
              <a:gd name="connsiteY694" fmla="*/ 49530 h 501015"/>
              <a:gd name="connsiteX695" fmla="*/ 840105 w 1263014"/>
              <a:gd name="connsiteY695" fmla="*/ 57784 h 501015"/>
              <a:gd name="connsiteX696" fmla="*/ 842644 w 1263014"/>
              <a:gd name="connsiteY696" fmla="*/ 66040 h 501015"/>
              <a:gd name="connsiteX697" fmla="*/ 845819 w 1263014"/>
              <a:gd name="connsiteY697" fmla="*/ 62230 h 501015"/>
              <a:gd name="connsiteX698" fmla="*/ 848360 w 1263014"/>
              <a:gd name="connsiteY698" fmla="*/ 56515 h 501015"/>
              <a:gd name="connsiteX699" fmla="*/ 849630 w 1263014"/>
              <a:gd name="connsiteY699" fmla="*/ 47625 h 501015"/>
              <a:gd name="connsiteX700" fmla="*/ 850264 w 1263014"/>
              <a:gd name="connsiteY700" fmla="*/ 38100 h 501015"/>
              <a:gd name="connsiteX701" fmla="*/ 849630 w 1263014"/>
              <a:gd name="connsiteY701" fmla="*/ 27305 h 501015"/>
              <a:gd name="connsiteX702" fmla="*/ 849630 w 1263014"/>
              <a:gd name="connsiteY702" fmla="*/ 17780 h 501015"/>
              <a:gd name="connsiteX703" fmla="*/ 849630 w 1263014"/>
              <a:gd name="connsiteY703" fmla="*/ 10159 h 501015"/>
              <a:gd name="connsiteX704" fmla="*/ 849630 w 1263014"/>
              <a:gd name="connsiteY704" fmla="*/ 4444 h 501015"/>
              <a:gd name="connsiteX705" fmla="*/ 855344 w 1263014"/>
              <a:gd name="connsiteY705" fmla="*/ 4444 h 501015"/>
              <a:gd name="connsiteX706" fmla="*/ 861060 w 1263014"/>
              <a:gd name="connsiteY706" fmla="*/ 4444 h 501015"/>
              <a:gd name="connsiteX707" fmla="*/ 860424 w 1263014"/>
              <a:gd name="connsiteY707" fmla="*/ 6984 h 501015"/>
              <a:gd name="connsiteX708" fmla="*/ 860424 w 1263014"/>
              <a:gd name="connsiteY708" fmla="*/ 12700 h 501015"/>
              <a:gd name="connsiteX709" fmla="*/ 860424 w 1263014"/>
              <a:gd name="connsiteY709" fmla="*/ 20319 h 501015"/>
              <a:gd name="connsiteX710" fmla="*/ 861694 w 1263014"/>
              <a:gd name="connsiteY710" fmla="*/ 29209 h 501015"/>
              <a:gd name="connsiteX711" fmla="*/ 861694 w 1263014"/>
              <a:gd name="connsiteY711" fmla="*/ 37465 h 501015"/>
              <a:gd name="connsiteX712" fmla="*/ 862964 w 1263014"/>
              <a:gd name="connsiteY712" fmla="*/ 45719 h 501015"/>
              <a:gd name="connsiteX713" fmla="*/ 864869 w 1263014"/>
              <a:gd name="connsiteY713" fmla="*/ 50800 h 501015"/>
              <a:gd name="connsiteX714" fmla="*/ 868044 w 1263014"/>
              <a:gd name="connsiteY714" fmla="*/ 55244 h 501015"/>
              <a:gd name="connsiteX715" fmla="*/ 869314 w 1263014"/>
              <a:gd name="connsiteY715" fmla="*/ 51434 h 501015"/>
              <a:gd name="connsiteX716" fmla="*/ 871219 w 1263014"/>
              <a:gd name="connsiteY716" fmla="*/ 45719 h 501015"/>
              <a:gd name="connsiteX717" fmla="*/ 872489 w 1263014"/>
              <a:gd name="connsiteY717" fmla="*/ 38734 h 501015"/>
              <a:gd name="connsiteX718" fmla="*/ 873124 w 1263014"/>
              <a:gd name="connsiteY718" fmla="*/ 31750 h 501015"/>
              <a:gd name="connsiteX719" fmla="*/ 873124 w 1263014"/>
              <a:gd name="connsiteY719" fmla="*/ 23494 h 501015"/>
              <a:gd name="connsiteX720" fmla="*/ 873124 w 1263014"/>
              <a:gd name="connsiteY720" fmla="*/ 15875 h 501015"/>
              <a:gd name="connsiteX721" fmla="*/ 873124 w 1263014"/>
              <a:gd name="connsiteY721" fmla="*/ 8890 h 501015"/>
              <a:gd name="connsiteX722" fmla="*/ 873760 w 1263014"/>
              <a:gd name="connsiteY722" fmla="*/ 4444 h 501015"/>
              <a:gd name="connsiteX723" fmla="*/ 876935 w 1263014"/>
              <a:gd name="connsiteY723" fmla="*/ 4444 h 501015"/>
              <a:gd name="connsiteX724" fmla="*/ 880110 w 1263014"/>
              <a:gd name="connsiteY724" fmla="*/ 4444 h 501015"/>
              <a:gd name="connsiteX725" fmla="*/ 883285 w 1263014"/>
              <a:gd name="connsiteY725" fmla="*/ 4444 h 501015"/>
              <a:gd name="connsiteX726" fmla="*/ 887094 w 1263014"/>
              <a:gd name="connsiteY726" fmla="*/ 4444 h 501015"/>
              <a:gd name="connsiteX727" fmla="*/ 887094 w 1263014"/>
              <a:gd name="connsiteY727" fmla="*/ 10159 h 501015"/>
              <a:gd name="connsiteX728" fmla="*/ 887730 w 1263014"/>
              <a:gd name="connsiteY728" fmla="*/ 15875 h 501015"/>
              <a:gd name="connsiteX729" fmla="*/ 888364 w 1263014"/>
              <a:gd name="connsiteY729" fmla="*/ 20955 h 501015"/>
              <a:gd name="connsiteX730" fmla="*/ 888999 w 1263014"/>
              <a:gd name="connsiteY730" fmla="*/ 27305 h 501015"/>
              <a:gd name="connsiteX731" fmla="*/ 888999 w 1263014"/>
              <a:gd name="connsiteY731" fmla="*/ 33019 h 501015"/>
              <a:gd name="connsiteX732" fmla="*/ 889635 w 1263014"/>
              <a:gd name="connsiteY732" fmla="*/ 38734 h 501015"/>
              <a:gd name="connsiteX733" fmla="*/ 890269 w 1263014"/>
              <a:gd name="connsiteY733" fmla="*/ 44450 h 501015"/>
              <a:gd name="connsiteX734" fmla="*/ 891539 w 1263014"/>
              <a:gd name="connsiteY734" fmla="*/ 50165 h 501015"/>
              <a:gd name="connsiteX735" fmla="*/ 892810 w 1263014"/>
              <a:gd name="connsiteY735" fmla="*/ 51434 h 501015"/>
              <a:gd name="connsiteX736" fmla="*/ 894080 w 1263014"/>
              <a:gd name="connsiteY736" fmla="*/ 53975 h 501015"/>
              <a:gd name="connsiteX737" fmla="*/ 895985 w 1263014"/>
              <a:gd name="connsiteY737" fmla="*/ 48894 h 501015"/>
              <a:gd name="connsiteX738" fmla="*/ 897889 w 1263014"/>
              <a:gd name="connsiteY738" fmla="*/ 42544 h 501015"/>
              <a:gd name="connsiteX739" fmla="*/ 898524 w 1263014"/>
              <a:gd name="connsiteY739" fmla="*/ 35559 h 501015"/>
              <a:gd name="connsiteX740" fmla="*/ 899794 w 1263014"/>
              <a:gd name="connsiteY740" fmla="*/ 29209 h 501015"/>
              <a:gd name="connsiteX741" fmla="*/ 899794 w 1263014"/>
              <a:gd name="connsiteY741" fmla="*/ 20955 h 501015"/>
              <a:gd name="connsiteX742" fmla="*/ 899794 w 1263014"/>
              <a:gd name="connsiteY742" fmla="*/ 14605 h 501015"/>
              <a:gd name="connsiteX743" fmla="*/ 899794 w 1263014"/>
              <a:gd name="connsiteY743" fmla="*/ 8255 h 501015"/>
              <a:gd name="connsiteX744" fmla="*/ 900430 w 1263014"/>
              <a:gd name="connsiteY744" fmla="*/ 4444 h 501015"/>
              <a:gd name="connsiteX745" fmla="*/ 902969 w 1263014"/>
              <a:gd name="connsiteY745" fmla="*/ 4444 h 501015"/>
              <a:gd name="connsiteX746" fmla="*/ 906144 w 1263014"/>
              <a:gd name="connsiteY746" fmla="*/ 4444 h 501015"/>
              <a:gd name="connsiteX747" fmla="*/ 908685 w 1263014"/>
              <a:gd name="connsiteY747" fmla="*/ 4444 h 501015"/>
              <a:gd name="connsiteX748" fmla="*/ 912494 w 1263014"/>
              <a:gd name="connsiteY748" fmla="*/ 7619 h 501015"/>
              <a:gd name="connsiteX749" fmla="*/ 912494 w 1263014"/>
              <a:gd name="connsiteY749" fmla="*/ 12065 h 501015"/>
              <a:gd name="connsiteX750" fmla="*/ 912494 w 1263014"/>
              <a:gd name="connsiteY750" fmla="*/ 17780 h 501015"/>
              <a:gd name="connsiteX751" fmla="*/ 912494 w 1263014"/>
              <a:gd name="connsiteY751" fmla="*/ 25400 h 501015"/>
              <a:gd name="connsiteX752" fmla="*/ 912494 w 1263014"/>
              <a:gd name="connsiteY752" fmla="*/ 34290 h 501015"/>
              <a:gd name="connsiteX753" fmla="*/ 912494 w 1263014"/>
              <a:gd name="connsiteY753" fmla="*/ 41909 h 501015"/>
              <a:gd name="connsiteX754" fmla="*/ 914399 w 1263014"/>
              <a:gd name="connsiteY754" fmla="*/ 49530 h 501015"/>
              <a:gd name="connsiteX755" fmla="*/ 916305 w 1263014"/>
              <a:gd name="connsiteY755" fmla="*/ 55244 h 501015"/>
              <a:gd name="connsiteX756" fmla="*/ 919480 w 1263014"/>
              <a:gd name="connsiteY756" fmla="*/ 59690 h 501015"/>
              <a:gd name="connsiteX757" fmla="*/ 920114 w 1263014"/>
              <a:gd name="connsiteY757" fmla="*/ 55880 h 501015"/>
              <a:gd name="connsiteX758" fmla="*/ 920749 w 1263014"/>
              <a:gd name="connsiteY758" fmla="*/ 49530 h 501015"/>
              <a:gd name="connsiteX759" fmla="*/ 922019 w 1263014"/>
              <a:gd name="connsiteY759" fmla="*/ 41275 h 501015"/>
              <a:gd name="connsiteX760" fmla="*/ 923289 w 1263014"/>
              <a:gd name="connsiteY760" fmla="*/ 33019 h 501015"/>
              <a:gd name="connsiteX761" fmla="*/ 923924 w 1263014"/>
              <a:gd name="connsiteY761" fmla="*/ 22859 h 501015"/>
              <a:gd name="connsiteX762" fmla="*/ 924560 w 1263014"/>
              <a:gd name="connsiteY762" fmla="*/ 14605 h 501015"/>
              <a:gd name="connsiteX763" fmla="*/ 924560 w 1263014"/>
              <a:gd name="connsiteY763" fmla="*/ 8255 h 501015"/>
              <a:gd name="connsiteX764" fmla="*/ 925830 w 1263014"/>
              <a:gd name="connsiteY764" fmla="*/ 4444 h 501015"/>
              <a:gd name="connsiteX765" fmla="*/ 929639 w 1263014"/>
              <a:gd name="connsiteY765" fmla="*/ 4444 h 501015"/>
              <a:gd name="connsiteX766" fmla="*/ 933449 w 1263014"/>
              <a:gd name="connsiteY766" fmla="*/ 4444 h 501015"/>
              <a:gd name="connsiteX767" fmla="*/ 936624 w 1263014"/>
              <a:gd name="connsiteY767" fmla="*/ 4444 h 501015"/>
              <a:gd name="connsiteX768" fmla="*/ 941705 w 1263014"/>
              <a:gd name="connsiteY768" fmla="*/ 4444 h 501015"/>
              <a:gd name="connsiteX769" fmla="*/ 939799 w 1263014"/>
              <a:gd name="connsiteY769" fmla="*/ 9525 h 501015"/>
              <a:gd name="connsiteX770" fmla="*/ 939164 w 1263014"/>
              <a:gd name="connsiteY770" fmla="*/ 16509 h 501015"/>
              <a:gd name="connsiteX771" fmla="*/ 937894 w 1263014"/>
              <a:gd name="connsiteY771" fmla="*/ 23494 h 501015"/>
              <a:gd name="connsiteX772" fmla="*/ 938530 w 1263014"/>
              <a:gd name="connsiteY772" fmla="*/ 30480 h 501015"/>
              <a:gd name="connsiteX773" fmla="*/ 938530 w 1263014"/>
              <a:gd name="connsiteY773" fmla="*/ 37465 h 501015"/>
              <a:gd name="connsiteX774" fmla="*/ 939799 w 1263014"/>
              <a:gd name="connsiteY774" fmla="*/ 44450 h 501015"/>
              <a:gd name="connsiteX775" fmla="*/ 942339 w 1263014"/>
              <a:gd name="connsiteY775" fmla="*/ 50800 h 501015"/>
              <a:gd name="connsiteX776" fmla="*/ 946785 w 1263014"/>
              <a:gd name="connsiteY776" fmla="*/ 57784 h 501015"/>
              <a:gd name="connsiteX777" fmla="*/ 948055 w 1263014"/>
              <a:gd name="connsiteY777" fmla="*/ 53975 h 501015"/>
              <a:gd name="connsiteX778" fmla="*/ 948689 w 1263014"/>
              <a:gd name="connsiteY778" fmla="*/ 47625 h 501015"/>
              <a:gd name="connsiteX779" fmla="*/ 949324 w 1263014"/>
              <a:gd name="connsiteY779" fmla="*/ 40005 h 501015"/>
              <a:gd name="connsiteX780" fmla="*/ 950594 w 1263014"/>
              <a:gd name="connsiteY780" fmla="*/ 31750 h 501015"/>
              <a:gd name="connsiteX781" fmla="*/ 950594 w 1263014"/>
              <a:gd name="connsiteY781" fmla="*/ 22225 h 501015"/>
              <a:gd name="connsiteX782" fmla="*/ 950594 w 1263014"/>
              <a:gd name="connsiteY782" fmla="*/ 14605 h 501015"/>
              <a:gd name="connsiteX783" fmla="*/ 949960 w 1263014"/>
              <a:gd name="connsiteY783" fmla="*/ 8255 h 501015"/>
              <a:gd name="connsiteX784" fmla="*/ 949324 w 1263014"/>
              <a:gd name="connsiteY784" fmla="*/ 4444 h 501015"/>
              <a:gd name="connsiteX785" fmla="*/ 952499 w 1263014"/>
              <a:gd name="connsiteY785" fmla="*/ 4444 h 501015"/>
              <a:gd name="connsiteX786" fmla="*/ 955674 w 1263014"/>
              <a:gd name="connsiteY786" fmla="*/ 4444 h 501015"/>
              <a:gd name="connsiteX787" fmla="*/ 959485 w 1263014"/>
              <a:gd name="connsiteY787" fmla="*/ 4444 h 501015"/>
              <a:gd name="connsiteX788" fmla="*/ 963294 w 1263014"/>
              <a:gd name="connsiteY788" fmla="*/ 4444 h 501015"/>
              <a:gd name="connsiteX789" fmla="*/ 966469 w 1263014"/>
              <a:gd name="connsiteY789" fmla="*/ 4444 h 501015"/>
              <a:gd name="connsiteX790" fmla="*/ 969644 w 1263014"/>
              <a:gd name="connsiteY790" fmla="*/ 4444 h 501015"/>
              <a:gd name="connsiteX791" fmla="*/ 972819 w 1263014"/>
              <a:gd name="connsiteY791" fmla="*/ 4444 h 501015"/>
              <a:gd name="connsiteX792" fmla="*/ 976630 w 1263014"/>
              <a:gd name="connsiteY792" fmla="*/ 4444 h 501015"/>
              <a:gd name="connsiteX793" fmla="*/ 975360 w 1263014"/>
              <a:gd name="connsiteY793" fmla="*/ 8890 h 501015"/>
              <a:gd name="connsiteX794" fmla="*/ 975360 w 1263014"/>
              <a:gd name="connsiteY794" fmla="*/ 15875 h 501015"/>
              <a:gd name="connsiteX795" fmla="*/ 974724 w 1263014"/>
              <a:gd name="connsiteY795" fmla="*/ 22225 h 501015"/>
              <a:gd name="connsiteX796" fmla="*/ 975360 w 1263014"/>
              <a:gd name="connsiteY796" fmla="*/ 29209 h 501015"/>
              <a:gd name="connsiteX797" fmla="*/ 975360 w 1263014"/>
              <a:gd name="connsiteY797" fmla="*/ 36830 h 501015"/>
              <a:gd name="connsiteX798" fmla="*/ 975360 w 1263014"/>
              <a:gd name="connsiteY798" fmla="*/ 43815 h 501015"/>
              <a:gd name="connsiteX799" fmla="*/ 977264 w 1263014"/>
              <a:gd name="connsiteY799" fmla="*/ 49530 h 501015"/>
              <a:gd name="connsiteX800" fmla="*/ 979805 w 1263014"/>
              <a:gd name="connsiteY800" fmla="*/ 56515 h 501015"/>
              <a:gd name="connsiteX801" fmla="*/ 982344 w 1263014"/>
              <a:gd name="connsiteY801" fmla="*/ 52069 h 501015"/>
              <a:gd name="connsiteX802" fmla="*/ 983614 w 1263014"/>
              <a:gd name="connsiteY802" fmla="*/ 46355 h 501015"/>
              <a:gd name="connsiteX803" fmla="*/ 984885 w 1263014"/>
              <a:gd name="connsiteY803" fmla="*/ 39369 h 501015"/>
              <a:gd name="connsiteX804" fmla="*/ 986789 w 1263014"/>
              <a:gd name="connsiteY804" fmla="*/ 31750 h 501015"/>
              <a:gd name="connsiteX805" fmla="*/ 986789 w 1263014"/>
              <a:gd name="connsiteY805" fmla="*/ 22859 h 501015"/>
              <a:gd name="connsiteX806" fmla="*/ 986789 w 1263014"/>
              <a:gd name="connsiteY806" fmla="*/ 15240 h 501015"/>
              <a:gd name="connsiteX807" fmla="*/ 987424 w 1263014"/>
              <a:gd name="connsiteY807" fmla="*/ 8255 h 501015"/>
              <a:gd name="connsiteX808" fmla="*/ 988060 w 1263014"/>
              <a:gd name="connsiteY808" fmla="*/ 4444 h 501015"/>
              <a:gd name="connsiteX809" fmla="*/ 995044 w 1263014"/>
              <a:gd name="connsiteY809" fmla="*/ 4444 h 501015"/>
              <a:gd name="connsiteX810" fmla="*/ 1002030 w 1263014"/>
              <a:gd name="connsiteY810" fmla="*/ 4444 h 501015"/>
              <a:gd name="connsiteX811" fmla="*/ 1009014 w 1263014"/>
              <a:gd name="connsiteY811" fmla="*/ 4444 h 501015"/>
              <a:gd name="connsiteX812" fmla="*/ 1015999 w 1263014"/>
              <a:gd name="connsiteY812" fmla="*/ 4444 h 501015"/>
              <a:gd name="connsiteX813" fmla="*/ 1022985 w 1263014"/>
              <a:gd name="connsiteY813" fmla="*/ 4444 h 501015"/>
              <a:gd name="connsiteX814" fmla="*/ 1029969 w 1263014"/>
              <a:gd name="connsiteY814" fmla="*/ 4444 h 501015"/>
              <a:gd name="connsiteX815" fmla="*/ 1037589 w 1263014"/>
              <a:gd name="connsiteY815" fmla="*/ 4444 h 501015"/>
              <a:gd name="connsiteX816" fmla="*/ 1045210 w 1263014"/>
              <a:gd name="connsiteY816" fmla="*/ 4444 h 501015"/>
              <a:gd name="connsiteX817" fmla="*/ 1045844 w 1263014"/>
              <a:gd name="connsiteY817" fmla="*/ 8255 h 501015"/>
              <a:gd name="connsiteX818" fmla="*/ 1047114 w 1263014"/>
              <a:gd name="connsiteY818" fmla="*/ 16509 h 501015"/>
              <a:gd name="connsiteX819" fmla="*/ 1047749 w 1263014"/>
              <a:gd name="connsiteY819" fmla="*/ 25400 h 501015"/>
              <a:gd name="connsiteX820" fmla="*/ 1048385 w 1263014"/>
              <a:gd name="connsiteY820" fmla="*/ 36194 h 501015"/>
              <a:gd name="connsiteX821" fmla="*/ 1049019 w 1263014"/>
              <a:gd name="connsiteY821" fmla="*/ 45719 h 501015"/>
              <a:gd name="connsiteX822" fmla="*/ 1050289 w 1263014"/>
              <a:gd name="connsiteY822" fmla="*/ 53975 h 501015"/>
              <a:gd name="connsiteX823" fmla="*/ 1052830 w 1263014"/>
              <a:gd name="connsiteY823" fmla="*/ 58419 h 501015"/>
              <a:gd name="connsiteX824" fmla="*/ 1057274 w 1263014"/>
              <a:gd name="connsiteY824" fmla="*/ 60325 h 501015"/>
              <a:gd name="connsiteX825" fmla="*/ 1057274 w 1263014"/>
              <a:gd name="connsiteY825" fmla="*/ 52705 h 501015"/>
              <a:gd name="connsiteX826" fmla="*/ 1057274 w 1263014"/>
              <a:gd name="connsiteY826" fmla="*/ 45719 h 501015"/>
              <a:gd name="connsiteX827" fmla="*/ 1057274 w 1263014"/>
              <a:gd name="connsiteY827" fmla="*/ 38100 h 501015"/>
              <a:gd name="connsiteX828" fmla="*/ 1057910 w 1263014"/>
              <a:gd name="connsiteY828" fmla="*/ 31750 h 501015"/>
              <a:gd name="connsiteX829" fmla="*/ 1057910 w 1263014"/>
              <a:gd name="connsiteY829" fmla="*/ 24765 h 501015"/>
              <a:gd name="connsiteX830" fmla="*/ 1057910 w 1263014"/>
              <a:gd name="connsiteY830" fmla="*/ 17144 h 501015"/>
              <a:gd name="connsiteX831" fmla="*/ 1058544 w 1263014"/>
              <a:gd name="connsiteY831" fmla="*/ 10794 h 501015"/>
              <a:gd name="connsiteX832" fmla="*/ 1059180 w 1263014"/>
              <a:gd name="connsiteY832" fmla="*/ 4444 h 501015"/>
              <a:gd name="connsiteX833" fmla="*/ 1061719 w 1263014"/>
              <a:gd name="connsiteY833" fmla="*/ 4444 h 501015"/>
              <a:gd name="connsiteX834" fmla="*/ 1065530 w 1263014"/>
              <a:gd name="connsiteY834" fmla="*/ 4444 h 501015"/>
              <a:gd name="connsiteX835" fmla="*/ 1068069 w 1263014"/>
              <a:gd name="connsiteY835" fmla="*/ 4444 h 501015"/>
              <a:gd name="connsiteX836" fmla="*/ 1071244 w 1263014"/>
              <a:gd name="connsiteY836" fmla="*/ 4444 h 501015"/>
              <a:gd name="connsiteX837" fmla="*/ 1073785 w 1263014"/>
              <a:gd name="connsiteY837" fmla="*/ 4444 h 501015"/>
              <a:gd name="connsiteX838" fmla="*/ 1077594 w 1263014"/>
              <a:gd name="connsiteY838" fmla="*/ 4444 h 501015"/>
              <a:gd name="connsiteX839" fmla="*/ 1080769 w 1263014"/>
              <a:gd name="connsiteY839" fmla="*/ 5080 h 501015"/>
              <a:gd name="connsiteX840" fmla="*/ 1083944 w 1263014"/>
              <a:gd name="connsiteY840" fmla="*/ 5715 h 501015"/>
              <a:gd name="connsiteX841" fmla="*/ 1083944 w 1263014"/>
              <a:gd name="connsiteY841" fmla="*/ 10159 h 501015"/>
              <a:gd name="connsiteX842" fmla="*/ 1083944 w 1263014"/>
              <a:gd name="connsiteY842" fmla="*/ 17780 h 501015"/>
              <a:gd name="connsiteX843" fmla="*/ 1083944 w 1263014"/>
              <a:gd name="connsiteY843" fmla="*/ 26034 h 501015"/>
              <a:gd name="connsiteX844" fmla="*/ 1083944 w 1263014"/>
              <a:gd name="connsiteY844" fmla="*/ 36194 h 501015"/>
              <a:gd name="connsiteX845" fmla="*/ 1083944 w 1263014"/>
              <a:gd name="connsiteY845" fmla="*/ 45719 h 501015"/>
              <a:gd name="connsiteX846" fmla="*/ 1085214 w 1263014"/>
              <a:gd name="connsiteY846" fmla="*/ 53975 h 501015"/>
              <a:gd name="connsiteX847" fmla="*/ 1087119 w 1263014"/>
              <a:gd name="connsiteY847" fmla="*/ 62230 h 501015"/>
              <a:gd name="connsiteX848" fmla="*/ 1090930 w 1263014"/>
              <a:gd name="connsiteY848" fmla="*/ 67944 h 501015"/>
              <a:gd name="connsiteX849" fmla="*/ 1092835 w 1263014"/>
              <a:gd name="connsiteY849" fmla="*/ 62865 h 501015"/>
              <a:gd name="connsiteX850" fmla="*/ 1094105 w 1263014"/>
              <a:gd name="connsiteY850" fmla="*/ 56515 h 501015"/>
              <a:gd name="connsiteX851" fmla="*/ 1094739 w 1263014"/>
              <a:gd name="connsiteY851" fmla="*/ 47625 h 501015"/>
              <a:gd name="connsiteX852" fmla="*/ 1096010 w 1263014"/>
              <a:gd name="connsiteY852" fmla="*/ 38734 h 501015"/>
              <a:gd name="connsiteX853" fmla="*/ 1096010 w 1263014"/>
              <a:gd name="connsiteY853" fmla="*/ 29209 h 501015"/>
              <a:gd name="connsiteX854" fmla="*/ 1096010 w 1263014"/>
              <a:gd name="connsiteY854" fmla="*/ 20955 h 501015"/>
              <a:gd name="connsiteX855" fmla="*/ 1096644 w 1263014"/>
              <a:gd name="connsiteY855" fmla="*/ 12700 h 501015"/>
              <a:gd name="connsiteX856" fmla="*/ 1099185 w 1263014"/>
              <a:gd name="connsiteY856" fmla="*/ 7619 h 501015"/>
              <a:gd name="connsiteX857" fmla="*/ 1104264 w 1263014"/>
              <a:gd name="connsiteY857" fmla="*/ 5715 h 501015"/>
              <a:gd name="connsiteX858" fmla="*/ 1109344 w 1263014"/>
              <a:gd name="connsiteY858" fmla="*/ 5715 h 501015"/>
              <a:gd name="connsiteX859" fmla="*/ 1110614 w 1263014"/>
              <a:gd name="connsiteY859" fmla="*/ 11430 h 501015"/>
              <a:gd name="connsiteX860" fmla="*/ 1111249 w 1263014"/>
              <a:gd name="connsiteY860" fmla="*/ 20955 h 501015"/>
              <a:gd name="connsiteX861" fmla="*/ 1111885 w 1263014"/>
              <a:gd name="connsiteY861" fmla="*/ 31115 h 501015"/>
              <a:gd name="connsiteX862" fmla="*/ 1112519 w 1263014"/>
              <a:gd name="connsiteY862" fmla="*/ 42544 h 501015"/>
              <a:gd name="connsiteX863" fmla="*/ 1112519 w 1263014"/>
              <a:gd name="connsiteY863" fmla="*/ 53975 h 501015"/>
              <a:gd name="connsiteX864" fmla="*/ 1113789 w 1263014"/>
              <a:gd name="connsiteY864" fmla="*/ 63500 h 501015"/>
              <a:gd name="connsiteX865" fmla="*/ 1115694 w 1263014"/>
              <a:gd name="connsiteY865" fmla="*/ 70484 h 501015"/>
              <a:gd name="connsiteX866" fmla="*/ 1119505 w 1263014"/>
              <a:gd name="connsiteY866" fmla="*/ 74930 h 501015"/>
              <a:gd name="connsiteX867" fmla="*/ 1120774 w 1263014"/>
              <a:gd name="connsiteY867" fmla="*/ 70484 h 501015"/>
              <a:gd name="connsiteX868" fmla="*/ 1122680 w 1263014"/>
              <a:gd name="connsiteY868" fmla="*/ 62865 h 501015"/>
              <a:gd name="connsiteX869" fmla="*/ 1123314 w 1263014"/>
              <a:gd name="connsiteY869" fmla="*/ 52705 h 501015"/>
              <a:gd name="connsiteX870" fmla="*/ 1124585 w 1263014"/>
              <a:gd name="connsiteY870" fmla="*/ 41275 h 501015"/>
              <a:gd name="connsiteX871" fmla="*/ 1123949 w 1263014"/>
              <a:gd name="connsiteY871" fmla="*/ 29209 h 501015"/>
              <a:gd name="connsiteX872" fmla="*/ 1123949 w 1263014"/>
              <a:gd name="connsiteY872" fmla="*/ 19684 h 501015"/>
              <a:gd name="connsiteX873" fmla="*/ 1123949 w 1263014"/>
              <a:gd name="connsiteY873" fmla="*/ 10794 h 501015"/>
              <a:gd name="connsiteX874" fmla="*/ 1124585 w 1263014"/>
              <a:gd name="connsiteY874" fmla="*/ 6350 h 501015"/>
              <a:gd name="connsiteX875" fmla="*/ 1129030 w 1263014"/>
              <a:gd name="connsiteY875" fmla="*/ 6350 h 501015"/>
              <a:gd name="connsiteX876" fmla="*/ 1134110 w 1263014"/>
              <a:gd name="connsiteY876" fmla="*/ 6350 h 501015"/>
              <a:gd name="connsiteX877" fmla="*/ 1139189 w 1263014"/>
              <a:gd name="connsiteY877" fmla="*/ 6350 h 501015"/>
              <a:gd name="connsiteX878" fmla="*/ 1144269 w 1263014"/>
              <a:gd name="connsiteY878" fmla="*/ 6350 h 501015"/>
              <a:gd name="connsiteX879" fmla="*/ 1142999 w 1263014"/>
              <a:gd name="connsiteY879" fmla="*/ 15240 h 501015"/>
              <a:gd name="connsiteX880" fmla="*/ 1142364 w 1263014"/>
              <a:gd name="connsiteY880" fmla="*/ 24765 h 501015"/>
              <a:gd name="connsiteX881" fmla="*/ 1142364 w 1263014"/>
              <a:gd name="connsiteY881" fmla="*/ 34290 h 501015"/>
              <a:gd name="connsiteX882" fmla="*/ 1142364 w 1263014"/>
              <a:gd name="connsiteY882" fmla="*/ 44450 h 501015"/>
              <a:gd name="connsiteX883" fmla="*/ 1142364 w 1263014"/>
              <a:gd name="connsiteY883" fmla="*/ 53975 h 501015"/>
              <a:gd name="connsiteX884" fmla="*/ 1143635 w 1263014"/>
              <a:gd name="connsiteY884" fmla="*/ 64134 h 501015"/>
              <a:gd name="connsiteX885" fmla="*/ 1144269 w 1263014"/>
              <a:gd name="connsiteY885" fmla="*/ 74294 h 501015"/>
              <a:gd name="connsiteX886" fmla="*/ 1146174 w 1263014"/>
              <a:gd name="connsiteY886" fmla="*/ 83819 h 501015"/>
              <a:gd name="connsiteX887" fmla="*/ 1148080 w 1263014"/>
              <a:gd name="connsiteY887" fmla="*/ 83819 h 501015"/>
              <a:gd name="connsiteX888" fmla="*/ 1149985 w 1263014"/>
              <a:gd name="connsiteY888" fmla="*/ 83819 h 501015"/>
              <a:gd name="connsiteX889" fmla="*/ 1151889 w 1263014"/>
              <a:gd name="connsiteY889" fmla="*/ 76200 h 501015"/>
              <a:gd name="connsiteX890" fmla="*/ 1153160 w 1263014"/>
              <a:gd name="connsiteY890" fmla="*/ 67309 h 501015"/>
              <a:gd name="connsiteX891" fmla="*/ 1153160 w 1263014"/>
              <a:gd name="connsiteY891" fmla="*/ 57784 h 501015"/>
              <a:gd name="connsiteX892" fmla="*/ 1153794 w 1263014"/>
              <a:gd name="connsiteY892" fmla="*/ 46990 h 501015"/>
              <a:gd name="connsiteX893" fmla="*/ 1153160 w 1263014"/>
              <a:gd name="connsiteY893" fmla="*/ 35559 h 501015"/>
              <a:gd name="connsiteX894" fmla="*/ 1153160 w 1263014"/>
              <a:gd name="connsiteY894" fmla="*/ 24765 h 501015"/>
              <a:gd name="connsiteX895" fmla="*/ 1153160 w 1263014"/>
              <a:gd name="connsiteY895" fmla="*/ 15240 h 501015"/>
              <a:gd name="connsiteX896" fmla="*/ 1155064 w 1263014"/>
              <a:gd name="connsiteY896" fmla="*/ 7619 h 501015"/>
              <a:gd name="connsiteX897" fmla="*/ 1156335 w 1263014"/>
              <a:gd name="connsiteY897" fmla="*/ 5715 h 501015"/>
              <a:gd name="connsiteX898" fmla="*/ 1158874 w 1263014"/>
              <a:gd name="connsiteY898" fmla="*/ 5715 h 501015"/>
              <a:gd name="connsiteX899" fmla="*/ 1159510 w 1263014"/>
              <a:gd name="connsiteY899" fmla="*/ 5715 h 501015"/>
              <a:gd name="connsiteX900" fmla="*/ 1162049 w 1263014"/>
              <a:gd name="connsiteY900" fmla="*/ 5715 h 501015"/>
              <a:gd name="connsiteX901" fmla="*/ 1164589 w 1263014"/>
              <a:gd name="connsiteY901" fmla="*/ 5715 h 501015"/>
              <a:gd name="connsiteX902" fmla="*/ 1168399 w 1263014"/>
              <a:gd name="connsiteY902" fmla="*/ 5715 h 501015"/>
              <a:gd name="connsiteX903" fmla="*/ 1171574 w 1263014"/>
              <a:gd name="connsiteY903" fmla="*/ 12700 h 501015"/>
              <a:gd name="connsiteX904" fmla="*/ 1172844 w 1263014"/>
              <a:gd name="connsiteY904" fmla="*/ 24130 h 501015"/>
              <a:gd name="connsiteX905" fmla="*/ 1172210 w 1263014"/>
              <a:gd name="connsiteY905" fmla="*/ 37465 h 501015"/>
              <a:gd name="connsiteX906" fmla="*/ 1171574 w 1263014"/>
              <a:gd name="connsiteY906" fmla="*/ 53340 h 501015"/>
              <a:gd name="connsiteX907" fmla="*/ 1170939 w 1263014"/>
              <a:gd name="connsiteY907" fmla="*/ 67944 h 501015"/>
              <a:gd name="connsiteX908" fmla="*/ 1171574 w 1263014"/>
              <a:gd name="connsiteY908" fmla="*/ 82550 h 501015"/>
              <a:gd name="connsiteX909" fmla="*/ 1173480 w 1263014"/>
              <a:gd name="connsiteY909" fmla="*/ 94615 h 501015"/>
              <a:gd name="connsiteX910" fmla="*/ 1179194 w 1263014"/>
              <a:gd name="connsiteY910" fmla="*/ 103505 h 501015"/>
              <a:gd name="connsiteX911" fmla="*/ 1181735 w 1263014"/>
              <a:gd name="connsiteY911" fmla="*/ 95884 h 501015"/>
              <a:gd name="connsiteX912" fmla="*/ 1183005 w 1263014"/>
              <a:gd name="connsiteY912" fmla="*/ 85090 h 501015"/>
              <a:gd name="connsiteX913" fmla="*/ 1183005 w 1263014"/>
              <a:gd name="connsiteY913" fmla="*/ 71755 h 501015"/>
              <a:gd name="connsiteX914" fmla="*/ 1183639 w 1263014"/>
              <a:gd name="connsiteY914" fmla="*/ 57784 h 501015"/>
              <a:gd name="connsiteX915" fmla="*/ 1183005 w 1263014"/>
              <a:gd name="connsiteY915" fmla="*/ 41909 h 501015"/>
              <a:gd name="connsiteX916" fmla="*/ 1183005 w 1263014"/>
              <a:gd name="connsiteY916" fmla="*/ 28575 h 501015"/>
              <a:gd name="connsiteX917" fmla="*/ 1183005 w 1263014"/>
              <a:gd name="connsiteY917" fmla="*/ 15875 h 501015"/>
              <a:gd name="connsiteX918" fmla="*/ 1183005 w 1263014"/>
              <a:gd name="connsiteY918" fmla="*/ 6350 h 501015"/>
              <a:gd name="connsiteX919" fmla="*/ 1187449 w 1263014"/>
              <a:gd name="connsiteY919" fmla="*/ 6350 h 501015"/>
              <a:gd name="connsiteX920" fmla="*/ 1191894 w 1263014"/>
              <a:gd name="connsiteY920" fmla="*/ 6350 h 501015"/>
              <a:gd name="connsiteX921" fmla="*/ 1196339 w 1263014"/>
              <a:gd name="connsiteY921" fmla="*/ 6350 h 501015"/>
              <a:gd name="connsiteX922" fmla="*/ 1201419 w 1263014"/>
              <a:gd name="connsiteY922" fmla="*/ 7619 h 501015"/>
              <a:gd name="connsiteX923" fmla="*/ 1200785 w 1263014"/>
              <a:gd name="connsiteY923" fmla="*/ 15875 h 501015"/>
              <a:gd name="connsiteX924" fmla="*/ 1199514 w 1263014"/>
              <a:gd name="connsiteY924" fmla="*/ 29209 h 501015"/>
              <a:gd name="connsiteX925" fmla="*/ 1198880 w 1263014"/>
              <a:gd name="connsiteY925" fmla="*/ 44450 h 501015"/>
              <a:gd name="connsiteX926" fmla="*/ 1198880 w 1263014"/>
              <a:gd name="connsiteY926" fmla="*/ 62230 h 501015"/>
              <a:gd name="connsiteX927" fmla="*/ 1198880 w 1263014"/>
              <a:gd name="connsiteY927" fmla="*/ 78740 h 501015"/>
              <a:gd name="connsiteX928" fmla="*/ 1199514 w 1263014"/>
              <a:gd name="connsiteY928" fmla="*/ 94615 h 501015"/>
              <a:gd name="connsiteX929" fmla="*/ 1202055 w 1263014"/>
              <a:gd name="connsiteY929" fmla="*/ 107315 h 501015"/>
              <a:gd name="connsiteX930" fmla="*/ 1205864 w 1263014"/>
              <a:gd name="connsiteY930" fmla="*/ 115569 h 501015"/>
              <a:gd name="connsiteX931" fmla="*/ 1206499 w 1263014"/>
              <a:gd name="connsiteY931" fmla="*/ 114934 h 501015"/>
              <a:gd name="connsiteX932" fmla="*/ 1209039 w 1263014"/>
              <a:gd name="connsiteY932" fmla="*/ 113665 h 501015"/>
              <a:gd name="connsiteX933" fmla="*/ 1209039 w 1263014"/>
              <a:gd name="connsiteY933" fmla="*/ 99694 h 501015"/>
              <a:gd name="connsiteX934" fmla="*/ 1209039 w 1263014"/>
              <a:gd name="connsiteY934" fmla="*/ 86994 h 501015"/>
              <a:gd name="connsiteX935" fmla="*/ 1209039 w 1263014"/>
              <a:gd name="connsiteY935" fmla="*/ 73659 h 501015"/>
              <a:gd name="connsiteX936" fmla="*/ 1209674 w 1263014"/>
              <a:gd name="connsiteY936" fmla="*/ 60325 h 501015"/>
              <a:gd name="connsiteX937" fmla="*/ 1209674 w 1263014"/>
              <a:gd name="connsiteY937" fmla="*/ 46990 h 501015"/>
              <a:gd name="connsiteX938" fmla="*/ 1210944 w 1263014"/>
              <a:gd name="connsiteY938" fmla="*/ 33655 h 501015"/>
              <a:gd name="connsiteX939" fmla="*/ 1212214 w 1263014"/>
              <a:gd name="connsiteY939" fmla="*/ 20955 h 501015"/>
              <a:gd name="connsiteX940" fmla="*/ 1214119 w 1263014"/>
              <a:gd name="connsiteY940" fmla="*/ 9525 h 501015"/>
              <a:gd name="connsiteX941" fmla="*/ 1216024 w 1263014"/>
              <a:gd name="connsiteY941" fmla="*/ 6984 h 501015"/>
              <a:gd name="connsiteX942" fmla="*/ 1219199 w 1263014"/>
              <a:gd name="connsiteY942" fmla="*/ 5715 h 501015"/>
              <a:gd name="connsiteX943" fmla="*/ 1222374 w 1263014"/>
              <a:gd name="connsiteY943" fmla="*/ 6350 h 501015"/>
              <a:gd name="connsiteX944" fmla="*/ 1226819 w 1263014"/>
              <a:gd name="connsiteY944" fmla="*/ 7619 h 501015"/>
              <a:gd name="connsiteX945" fmla="*/ 1226185 w 1263014"/>
              <a:gd name="connsiteY945" fmla="*/ 19684 h 501015"/>
              <a:gd name="connsiteX946" fmla="*/ 1225549 w 1263014"/>
              <a:gd name="connsiteY946" fmla="*/ 33019 h 501015"/>
              <a:gd name="connsiteX947" fmla="*/ 1224280 w 1263014"/>
              <a:gd name="connsiteY947" fmla="*/ 47625 h 501015"/>
              <a:gd name="connsiteX948" fmla="*/ 1224280 w 1263014"/>
              <a:gd name="connsiteY948" fmla="*/ 62230 h 501015"/>
              <a:gd name="connsiteX949" fmla="*/ 1223644 w 1263014"/>
              <a:gd name="connsiteY949" fmla="*/ 76834 h 501015"/>
              <a:gd name="connsiteX950" fmla="*/ 1224280 w 1263014"/>
              <a:gd name="connsiteY950" fmla="*/ 91440 h 501015"/>
              <a:gd name="connsiteX951" fmla="*/ 1225549 w 1263014"/>
              <a:gd name="connsiteY951" fmla="*/ 105409 h 501015"/>
              <a:gd name="connsiteX952" fmla="*/ 1228724 w 1263014"/>
              <a:gd name="connsiteY952" fmla="*/ 119380 h 501015"/>
              <a:gd name="connsiteX953" fmla="*/ 1231899 w 1263014"/>
              <a:gd name="connsiteY953" fmla="*/ 113030 h 501015"/>
              <a:gd name="connsiteX954" fmla="*/ 1234439 w 1263014"/>
              <a:gd name="connsiteY954" fmla="*/ 101600 h 501015"/>
              <a:gd name="connsiteX955" fmla="*/ 1236344 w 1263014"/>
              <a:gd name="connsiteY955" fmla="*/ 85725 h 501015"/>
              <a:gd name="connsiteX956" fmla="*/ 1238249 w 1263014"/>
              <a:gd name="connsiteY956" fmla="*/ 67944 h 501015"/>
              <a:gd name="connsiteX957" fmla="*/ 1238249 w 1263014"/>
              <a:gd name="connsiteY957" fmla="*/ 49530 h 501015"/>
              <a:gd name="connsiteX958" fmla="*/ 1238885 w 1263014"/>
              <a:gd name="connsiteY958" fmla="*/ 32384 h 501015"/>
              <a:gd name="connsiteX959" fmla="*/ 1239519 w 1263014"/>
              <a:gd name="connsiteY959" fmla="*/ 17144 h 501015"/>
              <a:gd name="connsiteX960" fmla="*/ 1240789 w 1263014"/>
              <a:gd name="connsiteY960" fmla="*/ 7619 h 501015"/>
              <a:gd name="connsiteX961" fmla="*/ 1245869 w 1263014"/>
              <a:gd name="connsiteY961" fmla="*/ 6350 h 501015"/>
              <a:gd name="connsiteX962" fmla="*/ 1251585 w 1263014"/>
              <a:gd name="connsiteY962" fmla="*/ 6350 h 501015"/>
              <a:gd name="connsiteX963" fmla="*/ 1256664 w 1263014"/>
              <a:gd name="connsiteY963" fmla="*/ 6350 h 501015"/>
              <a:gd name="connsiteX964" fmla="*/ 1262380 w 1263014"/>
              <a:gd name="connsiteY964" fmla="*/ 6350 h 501015"/>
              <a:gd name="connsiteX965" fmla="*/ 1263014 w 1263014"/>
              <a:gd name="connsiteY965" fmla="*/ 10794 h 501015"/>
              <a:gd name="connsiteX966" fmla="*/ 1262380 w 1263014"/>
              <a:gd name="connsiteY966" fmla="*/ 22225 h 501015"/>
              <a:gd name="connsiteX967" fmla="*/ 1261110 w 1263014"/>
              <a:gd name="connsiteY967" fmla="*/ 38100 h 501015"/>
              <a:gd name="connsiteX968" fmla="*/ 1259839 w 1263014"/>
              <a:gd name="connsiteY968" fmla="*/ 57150 h 501015"/>
              <a:gd name="connsiteX969" fmla="*/ 1257299 w 1263014"/>
              <a:gd name="connsiteY969" fmla="*/ 75565 h 501015"/>
              <a:gd name="connsiteX970" fmla="*/ 1255394 w 1263014"/>
              <a:gd name="connsiteY970" fmla="*/ 93344 h 501015"/>
              <a:gd name="connsiteX971" fmla="*/ 1254124 w 1263014"/>
              <a:gd name="connsiteY971" fmla="*/ 107315 h 501015"/>
              <a:gd name="connsiteX972" fmla="*/ 1253489 w 1263014"/>
              <a:gd name="connsiteY972" fmla="*/ 116840 h 501015"/>
              <a:gd name="connsiteX973" fmla="*/ 1251585 w 1263014"/>
              <a:gd name="connsiteY973" fmla="*/ 160655 h 501015"/>
              <a:gd name="connsiteX974" fmla="*/ 1250314 w 1263014"/>
              <a:gd name="connsiteY974" fmla="*/ 205740 h 501015"/>
              <a:gd name="connsiteX975" fmla="*/ 1247774 w 1263014"/>
              <a:gd name="connsiteY975" fmla="*/ 250190 h 501015"/>
              <a:gd name="connsiteX976" fmla="*/ 1245235 w 1263014"/>
              <a:gd name="connsiteY976" fmla="*/ 295275 h 501015"/>
              <a:gd name="connsiteX977" fmla="*/ 1241424 w 1263014"/>
              <a:gd name="connsiteY977" fmla="*/ 339725 h 501015"/>
              <a:gd name="connsiteX978" fmla="*/ 1238249 w 1263014"/>
              <a:gd name="connsiteY978" fmla="*/ 384809 h 501015"/>
              <a:gd name="connsiteX979" fmla="*/ 1234439 w 1263014"/>
              <a:gd name="connsiteY979" fmla="*/ 429894 h 501015"/>
              <a:gd name="connsiteX980" fmla="*/ 1231899 w 1263014"/>
              <a:gd name="connsiteY980" fmla="*/ 474980 h 501015"/>
              <a:gd name="connsiteX981" fmla="*/ 1227455 w 1263014"/>
              <a:gd name="connsiteY981" fmla="*/ 480059 h 501015"/>
              <a:gd name="connsiteX982" fmla="*/ 1219835 w 1263014"/>
              <a:gd name="connsiteY982" fmla="*/ 483869 h 501015"/>
              <a:gd name="connsiteX983" fmla="*/ 1209674 w 1263014"/>
              <a:gd name="connsiteY983" fmla="*/ 485775 h 501015"/>
              <a:gd name="connsiteX984" fmla="*/ 1198244 w 1263014"/>
              <a:gd name="connsiteY984" fmla="*/ 487680 h 501015"/>
              <a:gd name="connsiteX985" fmla="*/ 1185544 w 1263014"/>
              <a:gd name="connsiteY985" fmla="*/ 487680 h 501015"/>
              <a:gd name="connsiteX986" fmla="*/ 1173480 w 1263014"/>
              <a:gd name="connsiteY986" fmla="*/ 488315 h 501015"/>
              <a:gd name="connsiteX987" fmla="*/ 1163319 w 1263014"/>
              <a:gd name="connsiteY987" fmla="*/ 488315 h 501015"/>
              <a:gd name="connsiteX988" fmla="*/ 1155699 w 1263014"/>
              <a:gd name="connsiteY988" fmla="*/ 488315 h 501015"/>
              <a:gd name="connsiteX989" fmla="*/ 1155064 w 1263014"/>
              <a:gd name="connsiteY989" fmla="*/ 481965 h 501015"/>
              <a:gd name="connsiteX990" fmla="*/ 1155064 w 1263014"/>
              <a:gd name="connsiteY990" fmla="*/ 474980 h 501015"/>
              <a:gd name="connsiteX991" fmla="*/ 1155064 w 1263014"/>
              <a:gd name="connsiteY991" fmla="*/ 469265 h 501015"/>
              <a:gd name="connsiteX992" fmla="*/ 1155064 w 1263014"/>
              <a:gd name="connsiteY992" fmla="*/ 464184 h 501015"/>
              <a:gd name="connsiteX993" fmla="*/ 1153794 w 1263014"/>
              <a:gd name="connsiteY993" fmla="*/ 459105 h 501015"/>
              <a:gd name="connsiteX994" fmla="*/ 1152524 w 1263014"/>
              <a:gd name="connsiteY994" fmla="*/ 454659 h 501015"/>
              <a:gd name="connsiteX995" fmla="*/ 1149985 w 1263014"/>
              <a:gd name="connsiteY995" fmla="*/ 451484 h 501015"/>
              <a:gd name="connsiteX996" fmla="*/ 1146810 w 1263014"/>
              <a:gd name="connsiteY996" fmla="*/ 448944 h 501015"/>
              <a:gd name="connsiteX997" fmla="*/ 1132205 w 1263014"/>
              <a:gd name="connsiteY997" fmla="*/ 448309 h 501015"/>
              <a:gd name="connsiteX998" fmla="*/ 1106805 w 1263014"/>
              <a:gd name="connsiteY998" fmla="*/ 448309 h 501015"/>
              <a:gd name="connsiteX999" fmla="*/ 1072514 w 1263014"/>
              <a:gd name="connsiteY999" fmla="*/ 447675 h 501015"/>
              <a:gd name="connsiteX1000" fmla="*/ 1034414 w 1263014"/>
              <a:gd name="connsiteY1000" fmla="*/ 447040 h 501015"/>
              <a:gd name="connsiteX1001" fmla="*/ 995044 w 1263014"/>
              <a:gd name="connsiteY1001" fmla="*/ 445769 h 501015"/>
              <a:gd name="connsiteX1002" fmla="*/ 958849 w 1263014"/>
              <a:gd name="connsiteY1002" fmla="*/ 445769 h 501015"/>
              <a:gd name="connsiteX1003" fmla="*/ 929639 w 1263014"/>
              <a:gd name="connsiteY1003" fmla="*/ 445134 h 501015"/>
              <a:gd name="connsiteX1004" fmla="*/ 911860 w 1263014"/>
              <a:gd name="connsiteY1004" fmla="*/ 445769 h 501015"/>
              <a:gd name="connsiteX1005" fmla="*/ 820419 w 1263014"/>
              <a:gd name="connsiteY1005" fmla="*/ 444500 h 501015"/>
              <a:gd name="connsiteX1006" fmla="*/ 729614 w 1263014"/>
              <a:gd name="connsiteY1006" fmla="*/ 444500 h 501015"/>
              <a:gd name="connsiteX1007" fmla="*/ 638810 w 1263014"/>
              <a:gd name="connsiteY1007" fmla="*/ 445134 h 501015"/>
              <a:gd name="connsiteX1008" fmla="*/ 548005 w 1263014"/>
              <a:gd name="connsiteY1008" fmla="*/ 447040 h 501015"/>
              <a:gd name="connsiteX1009" fmla="*/ 457199 w 1263014"/>
              <a:gd name="connsiteY1009" fmla="*/ 448944 h 501015"/>
              <a:gd name="connsiteX1010" fmla="*/ 366394 w 1263014"/>
              <a:gd name="connsiteY1010" fmla="*/ 450215 h 501015"/>
              <a:gd name="connsiteX1011" fmla="*/ 274954 w 1263014"/>
              <a:gd name="connsiteY1011" fmla="*/ 452755 h 501015"/>
              <a:gd name="connsiteX1012" fmla="*/ 184785 w 1263014"/>
              <a:gd name="connsiteY1012" fmla="*/ 454659 h 501015"/>
              <a:gd name="connsiteX1013" fmla="*/ 174625 w 1263014"/>
              <a:gd name="connsiteY1013" fmla="*/ 454025 h 501015"/>
              <a:gd name="connsiteX1014" fmla="*/ 162560 w 1263014"/>
              <a:gd name="connsiteY1014" fmla="*/ 453390 h 501015"/>
              <a:gd name="connsiteX1015" fmla="*/ 149225 w 1263014"/>
              <a:gd name="connsiteY1015" fmla="*/ 452755 h 501015"/>
              <a:gd name="connsiteX1016" fmla="*/ 135889 w 1263014"/>
              <a:gd name="connsiteY1016" fmla="*/ 452755 h 501015"/>
              <a:gd name="connsiteX1017" fmla="*/ 123825 w 1263014"/>
              <a:gd name="connsiteY1017" fmla="*/ 453390 h 501015"/>
              <a:gd name="connsiteX1018" fmla="*/ 113029 w 1263014"/>
              <a:gd name="connsiteY1018" fmla="*/ 455930 h 501015"/>
              <a:gd name="connsiteX1019" fmla="*/ 105410 w 1263014"/>
              <a:gd name="connsiteY1019" fmla="*/ 459740 h 501015"/>
              <a:gd name="connsiteX1020" fmla="*/ 102235 w 1263014"/>
              <a:gd name="connsiteY1020" fmla="*/ 465455 h 501015"/>
              <a:gd name="connsiteX1021" fmla="*/ 104139 w 1263014"/>
              <a:gd name="connsiteY1021" fmla="*/ 469265 h 501015"/>
              <a:gd name="connsiteX1022" fmla="*/ 106679 w 1263014"/>
              <a:gd name="connsiteY1022" fmla="*/ 474344 h 501015"/>
              <a:gd name="connsiteX1023" fmla="*/ 107950 w 1263014"/>
              <a:gd name="connsiteY1023" fmla="*/ 479425 h 501015"/>
              <a:gd name="connsiteX1024" fmla="*/ 108585 w 1263014"/>
              <a:gd name="connsiteY1024" fmla="*/ 485775 h 501015"/>
              <a:gd name="connsiteX1025" fmla="*/ 107314 w 1263014"/>
              <a:gd name="connsiteY1025" fmla="*/ 490219 h 501015"/>
              <a:gd name="connsiteX1026" fmla="*/ 104775 w 1263014"/>
              <a:gd name="connsiteY1026" fmla="*/ 495300 h 501015"/>
              <a:gd name="connsiteX1027" fmla="*/ 100964 w 1263014"/>
              <a:gd name="connsiteY1027" fmla="*/ 498475 h 501015"/>
              <a:gd name="connsiteX1028" fmla="*/ 95885 w 1263014"/>
              <a:gd name="connsiteY1028" fmla="*/ 501015 h 5010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49">
                <a:pos x="connsiteX349" y="connsiteY349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4">
                <a:pos x="connsiteX354" y="connsiteY354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59">
                <a:pos x="connsiteX359" y="connsiteY359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4">
                <a:pos x="connsiteX364" y="connsiteY364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69">
                <a:pos x="connsiteX369" y="connsiteY369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4">
                <a:pos x="connsiteX374" y="connsiteY374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79">
                <a:pos x="connsiteX379" y="connsiteY379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4">
                <a:pos x="connsiteX384" y="connsiteY384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89">
                <a:pos x="connsiteX389" y="connsiteY389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4">
                <a:pos x="connsiteX394" y="connsiteY394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399">
                <a:pos x="connsiteX399" y="connsiteY399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4">
                <a:pos x="connsiteX404" y="connsiteY404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09">
                <a:pos x="connsiteX409" y="connsiteY409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4">
                <a:pos x="connsiteX414" y="connsiteY414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  <a:cxn ang="419">
                <a:pos x="connsiteX419" y="connsiteY419"/>
              </a:cxn>
              <a:cxn ang="420">
                <a:pos x="connsiteX420" y="connsiteY420"/>
              </a:cxn>
              <a:cxn ang="421">
                <a:pos x="connsiteX421" y="connsiteY421"/>
              </a:cxn>
              <a:cxn ang="422">
                <a:pos x="connsiteX422" y="connsiteY422"/>
              </a:cxn>
              <a:cxn ang="423">
                <a:pos x="connsiteX423" y="connsiteY423"/>
              </a:cxn>
              <a:cxn ang="424">
                <a:pos x="connsiteX424" y="connsiteY424"/>
              </a:cxn>
              <a:cxn ang="425">
                <a:pos x="connsiteX425" y="connsiteY425"/>
              </a:cxn>
              <a:cxn ang="426">
                <a:pos x="connsiteX426" y="connsiteY426"/>
              </a:cxn>
              <a:cxn ang="427">
                <a:pos x="connsiteX427" y="connsiteY427"/>
              </a:cxn>
              <a:cxn ang="428">
                <a:pos x="connsiteX428" y="connsiteY428"/>
              </a:cxn>
              <a:cxn ang="429">
                <a:pos x="connsiteX429" y="connsiteY429"/>
              </a:cxn>
              <a:cxn ang="430">
                <a:pos x="connsiteX430" y="connsiteY430"/>
              </a:cxn>
              <a:cxn ang="431">
                <a:pos x="connsiteX431" y="connsiteY431"/>
              </a:cxn>
              <a:cxn ang="432">
                <a:pos x="connsiteX432" y="connsiteY432"/>
              </a:cxn>
              <a:cxn ang="433">
                <a:pos x="connsiteX433" y="connsiteY433"/>
              </a:cxn>
              <a:cxn ang="434">
                <a:pos x="connsiteX434" y="connsiteY434"/>
              </a:cxn>
              <a:cxn ang="435">
                <a:pos x="connsiteX435" y="connsiteY435"/>
              </a:cxn>
              <a:cxn ang="436">
                <a:pos x="connsiteX436" y="connsiteY436"/>
              </a:cxn>
              <a:cxn ang="437">
                <a:pos x="connsiteX437" y="connsiteY437"/>
              </a:cxn>
              <a:cxn ang="438">
                <a:pos x="connsiteX438" y="connsiteY438"/>
              </a:cxn>
              <a:cxn ang="439">
                <a:pos x="connsiteX439" y="connsiteY439"/>
              </a:cxn>
              <a:cxn ang="440">
                <a:pos x="connsiteX440" y="connsiteY440"/>
              </a:cxn>
              <a:cxn ang="441">
                <a:pos x="connsiteX441" y="connsiteY441"/>
              </a:cxn>
              <a:cxn ang="442">
                <a:pos x="connsiteX442" y="connsiteY442"/>
              </a:cxn>
              <a:cxn ang="443">
                <a:pos x="connsiteX443" y="connsiteY443"/>
              </a:cxn>
              <a:cxn ang="444">
                <a:pos x="connsiteX444" y="connsiteY444"/>
              </a:cxn>
              <a:cxn ang="445">
                <a:pos x="connsiteX445" y="connsiteY445"/>
              </a:cxn>
              <a:cxn ang="446">
                <a:pos x="connsiteX446" y="connsiteY446"/>
              </a:cxn>
              <a:cxn ang="447">
                <a:pos x="connsiteX447" y="connsiteY447"/>
              </a:cxn>
              <a:cxn ang="448">
                <a:pos x="connsiteX448" y="connsiteY448"/>
              </a:cxn>
              <a:cxn ang="449">
                <a:pos x="connsiteX449" y="connsiteY449"/>
              </a:cxn>
              <a:cxn ang="450">
                <a:pos x="connsiteX450" y="connsiteY450"/>
              </a:cxn>
              <a:cxn ang="451">
                <a:pos x="connsiteX451" y="connsiteY451"/>
              </a:cxn>
              <a:cxn ang="452">
                <a:pos x="connsiteX452" y="connsiteY452"/>
              </a:cxn>
              <a:cxn ang="453">
                <a:pos x="connsiteX453" y="connsiteY453"/>
              </a:cxn>
              <a:cxn ang="454">
                <a:pos x="connsiteX454" y="connsiteY454"/>
              </a:cxn>
              <a:cxn ang="455">
                <a:pos x="connsiteX455" y="connsiteY455"/>
              </a:cxn>
              <a:cxn ang="456">
                <a:pos x="connsiteX456" y="connsiteY456"/>
              </a:cxn>
              <a:cxn ang="457">
                <a:pos x="connsiteX457" y="connsiteY457"/>
              </a:cxn>
              <a:cxn ang="458">
                <a:pos x="connsiteX458" y="connsiteY458"/>
              </a:cxn>
              <a:cxn ang="459">
                <a:pos x="connsiteX459" y="connsiteY459"/>
              </a:cxn>
              <a:cxn ang="460">
                <a:pos x="connsiteX460" y="connsiteY460"/>
              </a:cxn>
              <a:cxn ang="461">
                <a:pos x="connsiteX461" y="connsiteY461"/>
              </a:cxn>
              <a:cxn ang="462">
                <a:pos x="connsiteX462" y="connsiteY462"/>
              </a:cxn>
              <a:cxn ang="463">
                <a:pos x="connsiteX463" y="connsiteY463"/>
              </a:cxn>
              <a:cxn ang="464">
                <a:pos x="connsiteX464" y="connsiteY464"/>
              </a:cxn>
              <a:cxn ang="465">
                <a:pos x="connsiteX465" y="connsiteY465"/>
              </a:cxn>
              <a:cxn ang="466">
                <a:pos x="connsiteX466" y="connsiteY466"/>
              </a:cxn>
              <a:cxn ang="467">
                <a:pos x="connsiteX467" y="connsiteY467"/>
              </a:cxn>
              <a:cxn ang="468">
                <a:pos x="connsiteX468" y="connsiteY468"/>
              </a:cxn>
              <a:cxn ang="469">
                <a:pos x="connsiteX469" y="connsiteY469"/>
              </a:cxn>
              <a:cxn ang="470">
                <a:pos x="connsiteX470" y="connsiteY470"/>
              </a:cxn>
              <a:cxn ang="471">
                <a:pos x="connsiteX471" y="connsiteY471"/>
              </a:cxn>
              <a:cxn ang="472">
                <a:pos x="connsiteX472" y="connsiteY472"/>
              </a:cxn>
              <a:cxn ang="473">
                <a:pos x="connsiteX473" y="connsiteY473"/>
              </a:cxn>
              <a:cxn ang="474">
                <a:pos x="connsiteX474" y="connsiteY474"/>
              </a:cxn>
              <a:cxn ang="475">
                <a:pos x="connsiteX475" y="connsiteY475"/>
              </a:cxn>
              <a:cxn ang="476">
                <a:pos x="connsiteX476" y="connsiteY476"/>
              </a:cxn>
              <a:cxn ang="477">
                <a:pos x="connsiteX477" y="connsiteY477"/>
              </a:cxn>
              <a:cxn ang="478">
                <a:pos x="connsiteX478" y="connsiteY478"/>
              </a:cxn>
              <a:cxn ang="479">
                <a:pos x="connsiteX479" y="connsiteY479"/>
              </a:cxn>
              <a:cxn ang="480">
                <a:pos x="connsiteX480" y="connsiteY480"/>
              </a:cxn>
              <a:cxn ang="481">
                <a:pos x="connsiteX481" y="connsiteY481"/>
              </a:cxn>
              <a:cxn ang="482">
                <a:pos x="connsiteX482" y="connsiteY482"/>
              </a:cxn>
              <a:cxn ang="483">
                <a:pos x="connsiteX483" y="connsiteY483"/>
              </a:cxn>
              <a:cxn ang="484">
                <a:pos x="connsiteX484" y="connsiteY484"/>
              </a:cxn>
              <a:cxn ang="485">
                <a:pos x="connsiteX485" y="connsiteY485"/>
              </a:cxn>
              <a:cxn ang="486">
                <a:pos x="connsiteX486" y="connsiteY486"/>
              </a:cxn>
              <a:cxn ang="487">
                <a:pos x="connsiteX487" y="connsiteY487"/>
              </a:cxn>
              <a:cxn ang="488">
                <a:pos x="connsiteX488" y="connsiteY488"/>
              </a:cxn>
              <a:cxn ang="489">
                <a:pos x="connsiteX489" y="connsiteY489"/>
              </a:cxn>
              <a:cxn ang="490">
                <a:pos x="connsiteX490" y="connsiteY490"/>
              </a:cxn>
              <a:cxn ang="491">
                <a:pos x="connsiteX491" y="connsiteY491"/>
              </a:cxn>
              <a:cxn ang="492">
                <a:pos x="connsiteX492" y="connsiteY492"/>
              </a:cxn>
              <a:cxn ang="493">
                <a:pos x="connsiteX493" y="connsiteY493"/>
              </a:cxn>
              <a:cxn ang="494">
                <a:pos x="connsiteX494" y="connsiteY494"/>
              </a:cxn>
              <a:cxn ang="495">
                <a:pos x="connsiteX495" y="connsiteY495"/>
              </a:cxn>
              <a:cxn ang="496">
                <a:pos x="connsiteX496" y="connsiteY496"/>
              </a:cxn>
              <a:cxn ang="497">
                <a:pos x="connsiteX497" y="connsiteY497"/>
              </a:cxn>
              <a:cxn ang="498">
                <a:pos x="connsiteX498" y="connsiteY498"/>
              </a:cxn>
              <a:cxn ang="499">
                <a:pos x="connsiteX499" y="connsiteY499"/>
              </a:cxn>
              <a:cxn ang="500">
                <a:pos x="connsiteX500" y="connsiteY500"/>
              </a:cxn>
              <a:cxn ang="501">
                <a:pos x="connsiteX501" y="connsiteY501"/>
              </a:cxn>
              <a:cxn ang="502">
                <a:pos x="connsiteX502" y="connsiteY502"/>
              </a:cxn>
              <a:cxn ang="503">
                <a:pos x="connsiteX503" y="connsiteY503"/>
              </a:cxn>
              <a:cxn ang="504">
                <a:pos x="connsiteX504" y="connsiteY504"/>
              </a:cxn>
              <a:cxn ang="505">
                <a:pos x="connsiteX505" y="connsiteY505"/>
              </a:cxn>
              <a:cxn ang="506">
                <a:pos x="connsiteX506" y="connsiteY506"/>
              </a:cxn>
              <a:cxn ang="507">
                <a:pos x="connsiteX507" y="connsiteY507"/>
              </a:cxn>
              <a:cxn ang="508">
                <a:pos x="connsiteX508" y="connsiteY508"/>
              </a:cxn>
              <a:cxn ang="509">
                <a:pos x="connsiteX509" y="connsiteY509"/>
              </a:cxn>
              <a:cxn ang="510">
                <a:pos x="connsiteX510" y="connsiteY510"/>
              </a:cxn>
              <a:cxn ang="511">
                <a:pos x="connsiteX511" y="connsiteY511"/>
              </a:cxn>
              <a:cxn ang="512">
                <a:pos x="connsiteX512" y="connsiteY512"/>
              </a:cxn>
              <a:cxn ang="513">
                <a:pos x="connsiteX513" y="connsiteY513"/>
              </a:cxn>
              <a:cxn ang="514">
                <a:pos x="connsiteX514" y="connsiteY514"/>
              </a:cxn>
              <a:cxn ang="515">
                <a:pos x="connsiteX515" y="connsiteY515"/>
              </a:cxn>
              <a:cxn ang="516">
                <a:pos x="connsiteX516" y="connsiteY516"/>
              </a:cxn>
              <a:cxn ang="517">
                <a:pos x="connsiteX517" y="connsiteY517"/>
              </a:cxn>
              <a:cxn ang="518">
                <a:pos x="connsiteX518" y="connsiteY518"/>
              </a:cxn>
              <a:cxn ang="519">
                <a:pos x="connsiteX519" y="connsiteY519"/>
              </a:cxn>
              <a:cxn ang="520">
                <a:pos x="connsiteX520" y="connsiteY520"/>
              </a:cxn>
              <a:cxn ang="521">
                <a:pos x="connsiteX521" y="connsiteY521"/>
              </a:cxn>
              <a:cxn ang="522">
                <a:pos x="connsiteX522" y="connsiteY522"/>
              </a:cxn>
              <a:cxn ang="523">
                <a:pos x="connsiteX523" y="connsiteY523"/>
              </a:cxn>
              <a:cxn ang="524">
                <a:pos x="connsiteX524" y="connsiteY524"/>
              </a:cxn>
              <a:cxn ang="525">
                <a:pos x="connsiteX525" y="connsiteY525"/>
              </a:cxn>
              <a:cxn ang="526">
                <a:pos x="connsiteX526" y="connsiteY526"/>
              </a:cxn>
              <a:cxn ang="527">
                <a:pos x="connsiteX527" y="connsiteY527"/>
              </a:cxn>
              <a:cxn ang="528">
                <a:pos x="connsiteX528" y="connsiteY528"/>
              </a:cxn>
              <a:cxn ang="529">
                <a:pos x="connsiteX529" y="connsiteY529"/>
              </a:cxn>
              <a:cxn ang="530">
                <a:pos x="connsiteX530" y="connsiteY530"/>
              </a:cxn>
              <a:cxn ang="531">
                <a:pos x="connsiteX531" y="connsiteY531"/>
              </a:cxn>
              <a:cxn ang="532">
                <a:pos x="connsiteX532" y="connsiteY532"/>
              </a:cxn>
              <a:cxn ang="533">
                <a:pos x="connsiteX533" y="connsiteY533"/>
              </a:cxn>
              <a:cxn ang="534">
                <a:pos x="connsiteX534" y="connsiteY534"/>
              </a:cxn>
              <a:cxn ang="535">
                <a:pos x="connsiteX535" y="connsiteY535"/>
              </a:cxn>
              <a:cxn ang="536">
                <a:pos x="connsiteX536" y="connsiteY536"/>
              </a:cxn>
              <a:cxn ang="537">
                <a:pos x="connsiteX537" y="connsiteY537"/>
              </a:cxn>
              <a:cxn ang="538">
                <a:pos x="connsiteX538" y="connsiteY538"/>
              </a:cxn>
              <a:cxn ang="539">
                <a:pos x="connsiteX539" y="connsiteY539"/>
              </a:cxn>
              <a:cxn ang="540">
                <a:pos x="connsiteX540" y="connsiteY540"/>
              </a:cxn>
              <a:cxn ang="541">
                <a:pos x="connsiteX541" y="connsiteY541"/>
              </a:cxn>
              <a:cxn ang="542">
                <a:pos x="connsiteX542" y="connsiteY542"/>
              </a:cxn>
              <a:cxn ang="543">
                <a:pos x="connsiteX543" y="connsiteY543"/>
              </a:cxn>
              <a:cxn ang="544">
                <a:pos x="connsiteX544" y="connsiteY544"/>
              </a:cxn>
              <a:cxn ang="545">
                <a:pos x="connsiteX545" y="connsiteY545"/>
              </a:cxn>
              <a:cxn ang="546">
                <a:pos x="connsiteX546" y="connsiteY546"/>
              </a:cxn>
              <a:cxn ang="547">
                <a:pos x="connsiteX547" y="connsiteY547"/>
              </a:cxn>
              <a:cxn ang="548">
                <a:pos x="connsiteX548" y="connsiteY548"/>
              </a:cxn>
              <a:cxn ang="549">
                <a:pos x="connsiteX549" y="connsiteY549"/>
              </a:cxn>
              <a:cxn ang="550">
                <a:pos x="connsiteX550" y="connsiteY550"/>
              </a:cxn>
              <a:cxn ang="551">
                <a:pos x="connsiteX551" y="connsiteY551"/>
              </a:cxn>
              <a:cxn ang="552">
                <a:pos x="connsiteX552" y="connsiteY552"/>
              </a:cxn>
              <a:cxn ang="553">
                <a:pos x="connsiteX553" y="connsiteY553"/>
              </a:cxn>
              <a:cxn ang="554">
                <a:pos x="connsiteX554" y="connsiteY554"/>
              </a:cxn>
              <a:cxn ang="555">
                <a:pos x="connsiteX555" y="connsiteY555"/>
              </a:cxn>
              <a:cxn ang="556">
                <a:pos x="connsiteX556" y="connsiteY556"/>
              </a:cxn>
              <a:cxn ang="557">
                <a:pos x="connsiteX557" y="connsiteY557"/>
              </a:cxn>
              <a:cxn ang="558">
                <a:pos x="connsiteX558" y="connsiteY558"/>
              </a:cxn>
              <a:cxn ang="559">
                <a:pos x="connsiteX559" y="connsiteY559"/>
              </a:cxn>
              <a:cxn ang="560">
                <a:pos x="connsiteX560" y="connsiteY560"/>
              </a:cxn>
              <a:cxn ang="561">
                <a:pos x="connsiteX561" y="connsiteY561"/>
              </a:cxn>
              <a:cxn ang="562">
                <a:pos x="connsiteX562" y="connsiteY562"/>
              </a:cxn>
              <a:cxn ang="563">
                <a:pos x="connsiteX563" y="connsiteY563"/>
              </a:cxn>
              <a:cxn ang="564">
                <a:pos x="connsiteX564" y="connsiteY564"/>
              </a:cxn>
              <a:cxn ang="565">
                <a:pos x="connsiteX565" y="connsiteY565"/>
              </a:cxn>
              <a:cxn ang="566">
                <a:pos x="connsiteX566" y="connsiteY566"/>
              </a:cxn>
              <a:cxn ang="567">
                <a:pos x="connsiteX567" y="connsiteY567"/>
              </a:cxn>
              <a:cxn ang="568">
                <a:pos x="connsiteX568" y="connsiteY568"/>
              </a:cxn>
              <a:cxn ang="569">
                <a:pos x="connsiteX569" y="connsiteY569"/>
              </a:cxn>
              <a:cxn ang="570">
                <a:pos x="connsiteX570" y="connsiteY570"/>
              </a:cxn>
              <a:cxn ang="571">
                <a:pos x="connsiteX571" y="connsiteY571"/>
              </a:cxn>
              <a:cxn ang="572">
                <a:pos x="connsiteX572" y="connsiteY572"/>
              </a:cxn>
              <a:cxn ang="573">
                <a:pos x="connsiteX573" y="connsiteY573"/>
              </a:cxn>
              <a:cxn ang="574">
                <a:pos x="connsiteX574" y="connsiteY574"/>
              </a:cxn>
              <a:cxn ang="575">
                <a:pos x="connsiteX575" y="connsiteY575"/>
              </a:cxn>
              <a:cxn ang="576">
                <a:pos x="connsiteX576" y="connsiteY576"/>
              </a:cxn>
              <a:cxn ang="577">
                <a:pos x="connsiteX577" y="connsiteY577"/>
              </a:cxn>
              <a:cxn ang="578">
                <a:pos x="connsiteX578" y="connsiteY578"/>
              </a:cxn>
              <a:cxn ang="579">
                <a:pos x="connsiteX579" y="connsiteY579"/>
              </a:cxn>
              <a:cxn ang="580">
                <a:pos x="connsiteX580" y="connsiteY580"/>
              </a:cxn>
              <a:cxn ang="581">
                <a:pos x="connsiteX581" y="connsiteY581"/>
              </a:cxn>
              <a:cxn ang="582">
                <a:pos x="connsiteX582" y="connsiteY582"/>
              </a:cxn>
              <a:cxn ang="583">
                <a:pos x="connsiteX583" y="connsiteY583"/>
              </a:cxn>
              <a:cxn ang="584">
                <a:pos x="connsiteX584" y="connsiteY584"/>
              </a:cxn>
              <a:cxn ang="585">
                <a:pos x="connsiteX585" y="connsiteY585"/>
              </a:cxn>
              <a:cxn ang="586">
                <a:pos x="connsiteX586" y="connsiteY586"/>
              </a:cxn>
              <a:cxn ang="587">
                <a:pos x="connsiteX587" y="connsiteY587"/>
              </a:cxn>
              <a:cxn ang="588">
                <a:pos x="connsiteX588" y="connsiteY588"/>
              </a:cxn>
              <a:cxn ang="589">
                <a:pos x="connsiteX589" y="connsiteY589"/>
              </a:cxn>
              <a:cxn ang="590">
                <a:pos x="connsiteX590" y="connsiteY590"/>
              </a:cxn>
              <a:cxn ang="591">
                <a:pos x="connsiteX591" y="connsiteY591"/>
              </a:cxn>
              <a:cxn ang="592">
                <a:pos x="connsiteX592" y="connsiteY592"/>
              </a:cxn>
              <a:cxn ang="593">
                <a:pos x="connsiteX593" y="connsiteY593"/>
              </a:cxn>
              <a:cxn ang="594">
                <a:pos x="connsiteX594" y="connsiteY594"/>
              </a:cxn>
              <a:cxn ang="595">
                <a:pos x="connsiteX595" y="connsiteY595"/>
              </a:cxn>
              <a:cxn ang="596">
                <a:pos x="connsiteX596" y="connsiteY596"/>
              </a:cxn>
              <a:cxn ang="597">
                <a:pos x="connsiteX597" y="connsiteY597"/>
              </a:cxn>
              <a:cxn ang="598">
                <a:pos x="connsiteX598" y="connsiteY598"/>
              </a:cxn>
              <a:cxn ang="599">
                <a:pos x="connsiteX599" y="connsiteY599"/>
              </a:cxn>
              <a:cxn ang="600">
                <a:pos x="connsiteX600" y="connsiteY600"/>
              </a:cxn>
              <a:cxn ang="601">
                <a:pos x="connsiteX601" y="connsiteY601"/>
              </a:cxn>
              <a:cxn ang="602">
                <a:pos x="connsiteX602" y="connsiteY602"/>
              </a:cxn>
              <a:cxn ang="603">
                <a:pos x="connsiteX603" y="connsiteY603"/>
              </a:cxn>
              <a:cxn ang="604">
                <a:pos x="connsiteX604" y="connsiteY604"/>
              </a:cxn>
              <a:cxn ang="605">
                <a:pos x="connsiteX605" y="connsiteY605"/>
              </a:cxn>
              <a:cxn ang="606">
                <a:pos x="connsiteX606" y="connsiteY606"/>
              </a:cxn>
              <a:cxn ang="607">
                <a:pos x="connsiteX607" y="connsiteY607"/>
              </a:cxn>
              <a:cxn ang="608">
                <a:pos x="connsiteX608" y="connsiteY608"/>
              </a:cxn>
              <a:cxn ang="609">
                <a:pos x="connsiteX609" y="connsiteY609"/>
              </a:cxn>
              <a:cxn ang="610">
                <a:pos x="connsiteX610" y="connsiteY610"/>
              </a:cxn>
              <a:cxn ang="611">
                <a:pos x="connsiteX611" y="connsiteY611"/>
              </a:cxn>
              <a:cxn ang="612">
                <a:pos x="connsiteX612" y="connsiteY612"/>
              </a:cxn>
              <a:cxn ang="613">
                <a:pos x="connsiteX613" y="connsiteY613"/>
              </a:cxn>
              <a:cxn ang="614">
                <a:pos x="connsiteX614" y="connsiteY614"/>
              </a:cxn>
              <a:cxn ang="615">
                <a:pos x="connsiteX615" y="connsiteY615"/>
              </a:cxn>
              <a:cxn ang="616">
                <a:pos x="connsiteX616" y="connsiteY616"/>
              </a:cxn>
              <a:cxn ang="617">
                <a:pos x="connsiteX617" y="connsiteY617"/>
              </a:cxn>
              <a:cxn ang="618">
                <a:pos x="connsiteX618" y="connsiteY618"/>
              </a:cxn>
              <a:cxn ang="619">
                <a:pos x="connsiteX619" y="connsiteY619"/>
              </a:cxn>
              <a:cxn ang="620">
                <a:pos x="connsiteX620" y="connsiteY620"/>
              </a:cxn>
              <a:cxn ang="621">
                <a:pos x="connsiteX621" y="connsiteY621"/>
              </a:cxn>
              <a:cxn ang="622">
                <a:pos x="connsiteX622" y="connsiteY622"/>
              </a:cxn>
              <a:cxn ang="623">
                <a:pos x="connsiteX623" y="connsiteY623"/>
              </a:cxn>
              <a:cxn ang="624">
                <a:pos x="connsiteX624" y="connsiteY624"/>
              </a:cxn>
              <a:cxn ang="625">
                <a:pos x="connsiteX625" y="connsiteY625"/>
              </a:cxn>
              <a:cxn ang="626">
                <a:pos x="connsiteX626" y="connsiteY626"/>
              </a:cxn>
              <a:cxn ang="627">
                <a:pos x="connsiteX627" y="connsiteY627"/>
              </a:cxn>
              <a:cxn ang="628">
                <a:pos x="connsiteX628" y="connsiteY628"/>
              </a:cxn>
              <a:cxn ang="629">
                <a:pos x="connsiteX629" y="connsiteY629"/>
              </a:cxn>
              <a:cxn ang="630">
                <a:pos x="connsiteX630" y="connsiteY630"/>
              </a:cxn>
              <a:cxn ang="631">
                <a:pos x="connsiteX631" y="connsiteY631"/>
              </a:cxn>
              <a:cxn ang="632">
                <a:pos x="connsiteX632" y="connsiteY632"/>
              </a:cxn>
              <a:cxn ang="633">
                <a:pos x="connsiteX633" y="connsiteY633"/>
              </a:cxn>
              <a:cxn ang="634">
                <a:pos x="connsiteX634" y="connsiteY634"/>
              </a:cxn>
              <a:cxn ang="635">
                <a:pos x="connsiteX635" y="connsiteY635"/>
              </a:cxn>
              <a:cxn ang="636">
                <a:pos x="connsiteX636" y="connsiteY636"/>
              </a:cxn>
              <a:cxn ang="637">
                <a:pos x="connsiteX637" y="connsiteY637"/>
              </a:cxn>
              <a:cxn ang="638">
                <a:pos x="connsiteX638" y="connsiteY638"/>
              </a:cxn>
              <a:cxn ang="639">
                <a:pos x="connsiteX639" y="connsiteY639"/>
              </a:cxn>
              <a:cxn ang="640">
                <a:pos x="connsiteX640" y="connsiteY640"/>
              </a:cxn>
              <a:cxn ang="641">
                <a:pos x="connsiteX641" y="connsiteY641"/>
              </a:cxn>
              <a:cxn ang="642">
                <a:pos x="connsiteX642" y="connsiteY642"/>
              </a:cxn>
              <a:cxn ang="643">
                <a:pos x="connsiteX643" y="connsiteY643"/>
              </a:cxn>
              <a:cxn ang="644">
                <a:pos x="connsiteX644" y="connsiteY644"/>
              </a:cxn>
              <a:cxn ang="645">
                <a:pos x="connsiteX645" y="connsiteY645"/>
              </a:cxn>
              <a:cxn ang="646">
                <a:pos x="connsiteX646" y="connsiteY646"/>
              </a:cxn>
              <a:cxn ang="647">
                <a:pos x="connsiteX647" y="connsiteY647"/>
              </a:cxn>
              <a:cxn ang="648">
                <a:pos x="connsiteX648" y="connsiteY648"/>
              </a:cxn>
              <a:cxn ang="649">
                <a:pos x="connsiteX649" y="connsiteY649"/>
              </a:cxn>
              <a:cxn ang="650">
                <a:pos x="connsiteX650" y="connsiteY650"/>
              </a:cxn>
              <a:cxn ang="651">
                <a:pos x="connsiteX651" y="connsiteY651"/>
              </a:cxn>
              <a:cxn ang="652">
                <a:pos x="connsiteX652" y="connsiteY652"/>
              </a:cxn>
              <a:cxn ang="653">
                <a:pos x="connsiteX653" y="connsiteY653"/>
              </a:cxn>
              <a:cxn ang="654">
                <a:pos x="connsiteX654" y="connsiteY654"/>
              </a:cxn>
              <a:cxn ang="655">
                <a:pos x="connsiteX655" y="connsiteY655"/>
              </a:cxn>
              <a:cxn ang="656">
                <a:pos x="connsiteX656" y="connsiteY656"/>
              </a:cxn>
              <a:cxn ang="657">
                <a:pos x="connsiteX657" y="connsiteY657"/>
              </a:cxn>
              <a:cxn ang="658">
                <a:pos x="connsiteX658" y="connsiteY658"/>
              </a:cxn>
              <a:cxn ang="659">
                <a:pos x="connsiteX659" y="connsiteY659"/>
              </a:cxn>
              <a:cxn ang="660">
                <a:pos x="connsiteX660" y="connsiteY660"/>
              </a:cxn>
              <a:cxn ang="661">
                <a:pos x="connsiteX661" y="connsiteY661"/>
              </a:cxn>
              <a:cxn ang="662">
                <a:pos x="connsiteX662" y="connsiteY662"/>
              </a:cxn>
              <a:cxn ang="663">
                <a:pos x="connsiteX663" y="connsiteY663"/>
              </a:cxn>
              <a:cxn ang="664">
                <a:pos x="connsiteX664" y="connsiteY664"/>
              </a:cxn>
              <a:cxn ang="665">
                <a:pos x="connsiteX665" y="connsiteY665"/>
              </a:cxn>
              <a:cxn ang="666">
                <a:pos x="connsiteX666" y="connsiteY666"/>
              </a:cxn>
              <a:cxn ang="667">
                <a:pos x="connsiteX667" y="connsiteY667"/>
              </a:cxn>
              <a:cxn ang="668">
                <a:pos x="connsiteX668" y="connsiteY668"/>
              </a:cxn>
              <a:cxn ang="669">
                <a:pos x="connsiteX669" y="connsiteY669"/>
              </a:cxn>
              <a:cxn ang="670">
                <a:pos x="connsiteX670" y="connsiteY670"/>
              </a:cxn>
              <a:cxn ang="671">
                <a:pos x="connsiteX671" y="connsiteY671"/>
              </a:cxn>
              <a:cxn ang="672">
                <a:pos x="connsiteX672" y="connsiteY672"/>
              </a:cxn>
              <a:cxn ang="673">
                <a:pos x="connsiteX673" y="connsiteY673"/>
              </a:cxn>
              <a:cxn ang="674">
                <a:pos x="connsiteX674" y="connsiteY674"/>
              </a:cxn>
              <a:cxn ang="675">
                <a:pos x="connsiteX675" y="connsiteY675"/>
              </a:cxn>
              <a:cxn ang="676">
                <a:pos x="connsiteX676" y="connsiteY676"/>
              </a:cxn>
              <a:cxn ang="677">
                <a:pos x="connsiteX677" y="connsiteY677"/>
              </a:cxn>
              <a:cxn ang="678">
                <a:pos x="connsiteX678" y="connsiteY678"/>
              </a:cxn>
              <a:cxn ang="679">
                <a:pos x="connsiteX679" y="connsiteY679"/>
              </a:cxn>
              <a:cxn ang="680">
                <a:pos x="connsiteX680" y="connsiteY680"/>
              </a:cxn>
              <a:cxn ang="681">
                <a:pos x="connsiteX681" y="connsiteY681"/>
              </a:cxn>
              <a:cxn ang="682">
                <a:pos x="connsiteX682" y="connsiteY682"/>
              </a:cxn>
              <a:cxn ang="683">
                <a:pos x="connsiteX683" y="connsiteY683"/>
              </a:cxn>
              <a:cxn ang="684">
                <a:pos x="connsiteX684" y="connsiteY684"/>
              </a:cxn>
              <a:cxn ang="685">
                <a:pos x="connsiteX685" y="connsiteY685"/>
              </a:cxn>
              <a:cxn ang="686">
                <a:pos x="connsiteX686" y="connsiteY686"/>
              </a:cxn>
              <a:cxn ang="687">
                <a:pos x="connsiteX687" y="connsiteY687"/>
              </a:cxn>
              <a:cxn ang="688">
                <a:pos x="connsiteX688" y="connsiteY688"/>
              </a:cxn>
              <a:cxn ang="689">
                <a:pos x="connsiteX689" y="connsiteY689"/>
              </a:cxn>
              <a:cxn ang="690">
                <a:pos x="connsiteX690" y="connsiteY690"/>
              </a:cxn>
              <a:cxn ang="691">
                <a:pos x="connsiteX691" y="connsiteY691"/>
              </a:cxn>
              <a:cxn ang="692">
                <a:pos x="connsiteX692" y="connsiteY692"/>
              </a:cxn>
              <a:cxn ang="693">
                <a:pos x="connsiteX693" y="connsiteY693"/>
              </a:cxn>
              <a:cxn ang="694">
                <a:pos x="connsiteX694" y="connsiteY694"/>
              </a:cxn>
              <a:cxn ang="695">
                <a:pos x="connsiteX695" y="connsiteY695"/>
              </a:cxn>
              <a:cxn ang="696">
                <a:pos x="connsiteX696" y="connsiteY696"/>
              </a:cxn>
              <a:cxn ang="697">
                <a:pos x="connsiteX697" y="connsiteY697"/>
              </a:cxn>
              <a:cxn ang="698">
                <a:pos x="connsiteX698" y="connsiteY698"/>
              </a:cxn>
              <a:cxn ang="699">
                <a:pos x="connsiteX699" y="connsiteY699"/>
              </a:cxn>
              <a:cxn ang="700">
                <a:pos x="connsiteX700" y="connsiteY700"/>
              </a:cxn>
              <a:cxn ang="701">
                <a:pos x="connsiteX701" y="connsiteY701"/>
              </a:cxn>
              <a:cxn ang="702">
                <a:pos x="connsiteX702" y="connsiteY702"/>
              </a:cxn>
              <a:cxn ang="703">
                <a:pos x="connsiteX703" y="connsiteY703"/>
              </a:cxn>
              <a:cxn ang="704">
                <a:pos x="connsiteX704" y="connsiteY704"/>
              </a:cxn>
              <a:cxn ang="705">
                <a:pos x="connsiteX705" y="connsiteY705"/>
              </a:cxn>
              <a:cxn ang="706">
                <a:pos x="connsiteX706" y="connsiteY706"/>
              </a:cxn>
              <a:cxn ang="707">
                <a:pos x="connsiteX707" y="connsiteY707"/>
              </a:cxn>
              <a:cxn ang="708">
                <a:pos x="connsiteX708" y="connsiteY708"/>
              </a:cxn>
              <a:cxn ang="709">
                <a:pos x="connsiteX709" y="connsiteY709"/>
              </a:cxn>
              <a:cxn ang="710">
                <a:pos x="connsiteX710" y="connsiteY710"/>
              </a:cxn>
              <a:cxn ang="711">
                <a:pos x="connsiteX711" y="connsiteY711"/>
              </a:cxn>
              <a:cxn ang="712">
                <a:pos x="connsiteX712" y="connsiteY712"/>
              </a:cxn>
              <a:cxn ang="713">
                <a:pos x="connsiteX713" y="connsiteY713"/>
              </a:cxn>
              <a:cxn ang="714">
                <a:pos x="connsiteX714" y="connsiteY714"/>
              </a:cxn>
              <a:cxn ang="715">
                <a:pos x="connsiteX715" y="connsiteY715"/>
              </a:cxn>
              <a:cxn ang="716">
                <a:pos x="connsiteX716" y="connsiteY716"/>
              </a:cxn>
              <a:cxn ang="717">
                <a:pos x="connsiteX717" y="connsiteY717"/>
              </a:cxn>
              <a:cxn ang="718">
                <a:pos x="connsiteX718" y="connsiteY718"/>
              </a:cxn>
              <a:cxn ang="719">
                <a:pos x="connsiteX719" y="connsiteY719"/>
              </a:cxn>
              <a:cxn ang="720">
                <a:pos x="connsiteX720" y="connsiteY720"/>
              </a:cxn>
              <a:cxn ang="721">
                <a:pos x="connsiteX721" y="connsiteY721"/>
              </a:cxn>
              <a:cxn ang="722">
                <a:pos x="connsiteX722" y="connsiteY722"/>
              </a:cxn>
              <a:cxn ang="723">
                <a:pos x="connsiteX723" y="connsiteY723"/>
              </a:cxn>
              <a:cxn ang="724">
                <a:pos x="connsiteX724" y="connsiteY724"/>
              </a:cxn>
              <a:cxn ang="725">
                <a:pos x="connsiteX725" y="connsiteY725"/>
              </a:cxn>
              <a:cxn ang="726">
                <a:pos x="connsiteX726" y="connsiteY726"/>
              </a:cxn>
              <a:cxn ang="727">
                <a:pos x="connsiteX727" y="connsiteY727"/>
              </a:cxn>
              <a:cxn ang="728">
                <a:pos x="connsiteX728" y="connsiteY728"/>
              </a:cxn>
              <a:cxn ang="729">
                <a:pos x="connsiteX729" y="connsiteY729"/>
              </a:cxn>
              <a:cxn ang="730">
                <a:pos x="connsiteX730" y="connsiteY730"/>
              </a:cxn>
              <a:cxn ang="731">
                <a:pos x="connsiteX731" y="connsiteY731"/>
              </a:cxn>
              <a:cxn ang="732">
                <a:pos x="connsiteX732" y="connsiteY732"/>
              </a:cxn>
              <a:cxn ang="733">
                <a:pos x="connsiteX733" y="connsiteY733"/>
              </a:cxn>
              <a:cxn ang="734">
                <a:pos x="connsiteX734" y="connsiteY734"/>
              </a:cxn>
              <a:cxn ang="735">
                <a:pos x="connsiteX735" y="connsiteY735"/>
              </a:cxn>
              <a:cxn ang="736">
                <a:pos x="connsiteX736" y="connsiteY736"/>
              </a:cxn>
              <a:cxn ang="737">
                <a:pos x="connsiteX737" y="connsiteY737"/>
              </a:cxn>
              <a:cxn ang="738">
                <a:pos x="connsiteX738" y="connsiteY738"/>
              </a:cxn>
              <a:cxn ang="739">
                <a:pos x="connsiteX739" y="connsiteY739"/>
              </a:cxn>
              <a:cxn ang="740">
                <a:pos x="connsiteX740" y="connsiteY740"/>
              </a:cxn>
              <a:cxn ang="741">
                <a:pos x="connsiteX741" y="connsiteY741"/>
              </a:cxn>
              <a:cxn ang="742">
                <a:pos x="connsiteX742" y="connsiteY742"/>
              </a:cxn>
              <a:cxn ang="743">
                <a:pos x="connsiteX743" y="connsiteY743"/>
              </a:cxn>
              <a:cxn ang="744">
                <a:pos x="connsiteX744" y="connsiteY744"/>
              </a:cxn>
              <a:cxn ang="745">
                <a:pos x="connsiteX745" y="connsiteY745"/>
              </a:cxn>
              <a:cxn ang="746">
                <a:pos x="connsiteX746" y="connsiteY746"/>
              </a:cxn>
              <a:cxn ang="747">
                <a:pos x="connsiteX747" y="connsiteY747"/>
              </a:cxn>
              <a:cxn ang="748">
                <a:pos x="connsiteX748" y="connsiteY748"/>
              </a:cxn>
              <a:cxn ang="749">
                <a:pos x="connsiteX749" y="connsiteY749"/>
              </a:cxn>
              <a:cxn ang="750">
                <a:pos x="connsiteX750" y="connsiteY750"/>
              </a:cxn>
              <a:cxn ang="751">
                <a:pos x="connsiteX751" y="connsiteY751"/>
              </a:cxn>
              <a:cxn ang="752">
                <a:pos x="connsiteX752" y="connsiteY752"/>
              </a:cxn>
              <a:cxn ang="753">
                <a:pos x="connsiteX753" y="connsiteY753"/>
              </a:cxn>
              <a:cxn ang="754">
                <a:pos x="connsiteX754" y="connsiteY754"/>
              </a:cxn>
              <a:cxn ang="755">
                <a:pos x="connsiteX755" y="connsiteY755"/>
              </a:cxn>
              <a:cxn ang="756">
                <a:pos x="connsiteX756" y="connsiteY756"/>
              </a:cxn>
              <a:cxn ang="757">
                <a:pos x="connsiteX757" y="connsiteY757"/>
              </a:cxn>
              <a:cxn ang="758">
                <a:pos x="connsiteX758" y="connsiteY758"/>
              </a:cxn>
              <a:cxn ang="759">
                <a:pos x="connsiteX759" y="connsiteY759"/>
              </a:cxn>
              <a:cxn ang="760">
                <a:pos x="connsiteX760" y="connsiteY760"/>
              </a:cxn>
              <a:cxn ang="761">
                <a:pos x="connsiteX761" y="connsiteY761"/>
              </a:cxn>
              <a:cxn ang="762">
                <a:pos x="connsiteX762" y="connsiteY762"/>
              </a:cxn>
              <a:cxn ang="763">
                <a:pos x="connsiteX763" y="connsiteY763"/>
              </a:cxn>
              <a:cxn ang="764">
                <a:pos x="connsiteX764" y="connsiteY764"/>
              </a:cxn>
              <a:cxn ang="765">
                <a:pos x="connsiteX765" y="connsiteY765"/>
              </a:cxn>
              <a:cxn ang="766">
                <a:pos x="connsiteX766" y="connsiteY766"/>
              </a:cxn>
              <a:cxn ang="767">
                <a:pos x="connsiteX767" y="connsiteY767"/>
              </a:cxn>
              <a:cxn ang="768">
                <a:pos x="connsiteX768" y="connsiteY768"/>
              </a:cxn>
              <a:cxn ang="769">
                <a:pos x="connsiteX769" y="connsiteY769"/>
              </a:cxn>
              <a:cxn ang="770">
                <a:pos x="connsiteX770" y="connsiteY770"/>
              </a:cxn>
              <a:cxn ang="771">
                <a:pos x="connsiteX771" y="connsiteY771"/>
              </a:cxn>
              <a:cxn ang="772">
                <a:pos x="connsiteX772" y="connsiteY772"/>
              </a:cxn>
              <a:cxn ang="773">
                <a:pos x="connsiteX773" y="connsiteY773"/>
              </a:cxn>
              <a:cxn ang="774">
                <a:pos x="connsiteX774" y="connsiteY774"/>
              </a:cxn>
              <a:cxn ang="775">
                <a:pos x="connsiteX775" y="connsiteY775"/>
              </a:cxn>
              <a:cxn ang="776">
                <a:pos x="connsiteX776" y="connsiteY776"/>
              </a:cxn>
              <a:cxn ang="777">
                <a:pos x="connsiteX777" y="connsiteY777"/>
              </a:cxn>
              <a:cxn ang="778">
                <a:pos x="connsiteX778" y="connsiteY778"/>
              </a:cxn>
              <a:cxn ang="779">
                <a:pos x="connsiteX779" y="connsiteY779"/>
              </a:cxn>
              <a:cxn ang="780">
                <a:pos x="connsiteX780" y="connsiteY780"/>
              </a:cxn>
              <a:cxn ang="781">
                <a:pos x="connsiteX781" y="connsiteY781"/>
              </a:cxn>
              <a:cxn ang="782">
                <a:pos x="connsiteX782" y="connsiteY782"/>
              </a:cxn>
              <a:cxn ang="783">
                <a:pos x="connsiteX783" y="connsiteY783"/>
              </a:cxn>
              <a:cxn ang="784">
                <a:pos x="connsiteX784" y="connsiteY784"/>
              </a:cxn>
              <a:cxn ang="785">
                <a:pos x="connsiteX785" y="connsiteY785"/>
              </a:cxn>
              <a:cxn ang="786">
                <a:pos x="connsiteX786" y="connsiteY786"/>
              </a:cxn>
              <a:cxn ang="787">
                <a:pos x="connsiteX787" y="connsiteY787"/>
              </a:cxn>
              <a:cxn ang="788">
                <a:pos x="connsiteX788" y="connsiteY788"/>
              </a:cxn>
              <a:cxn ang="789">
                <a:pos x="connsiteX789" y="connsiteY789"/>
              </a:cxn>
              <a:cxn ang="790">
                <a:pos x="connsiteX790" y="connsiteY790"/>
              </a:cxn>
              <a:cxn ang="791">
                <a:pos x="connsiteX791" y="connsiteY791"/>
              </a:cxn>
              <a:cxn ang="792">
                <a:pos x="connsiteX792" y="connsiteY792"/>
              </a:cxn>
              <a:cxn ang="793">
                <a:pos x="connsiteX793" y="connsiteY793"/>
              </a:cxn>
              <a:cxn ang="794">
                <a:pos x="connsiteX794" y="connsiteY794"/>
              </a:cxn>
              <a:cxn ang="795">
                <a:pos x="connsiteX795" y="connsiteY795"/>
              </a:cxn>
              <a:cxn ang="796">
                <a:pos x="connsiteX796" y="connsiteY796"/>
              </a:cxn>
              <a:cxn ang="797">
                <a:pos x="connsiteX797" y="connsiteY797"/>
              </a:cxn>
              <a:cxn ang="798">
                <a:pos x="connsiteX798" y="connsiteY798"/>
              </a:cxn>
              <a:cxn ang="799">
                <a:pos x="connsiteX799" y="connsiteY799"/>
              </a:cxn>
              <a:cxn ang="800">
                <a:pos x="connsiteX800" y="connsiteY800"/>
              </a:cxn>
              <a:cxn ang="801">
                <a:pos x="connsiteX801" y="connsiteY801"/>
              </a:cxn>
              <a:cxn ang="802">
                <a:pos x="connsiteX802" y="connsiteY802"/>
              </a:cxn>
              <a:cxn ang="803">
                <a:pos x="connsiteX803" y="connsiteY803"/>
              </a:cxn>
              <a:cxn ang="804">
                <a:pos x="connsiteX804" y="connsiteY804"/>
              </a:cxn>
              <a:cxn ang="805">
                <a:pos x="connsiteX805" y="connsiteY805"/>
              </a:cxn>
              <a:cxn ang="806">
                <a:pos x="connsiteX806" y="connsiteY806"/>
              </a:cxn>
              <a:cxn ang="807">
                <a:pos x="connsiteX807" y="connsiteY807"/>
              </a:cxn>
              <a:cxn ang="808">
                <a:pos x="connsiteX808" y="connsiteY808"/>
              </a:cxn>
              <a:cxn ang="809">
                <a:pos x="connsiteX809" y="connsiteY809"/>
              </a:cxn>
              <a:cxn ang="810">
                <a:pos x="connsiteX810" y="connsiteY810"/>
              </a:cxn>
              <a:cxn ang="811">
                <a:pos x="connsiteX811" y="connsiteY811"/>
              </a:cxn>
              <a:cxn ang="812">
                <a:pos x="connsiteX812" y="connsiteY812"/>
              </a:cxn>
              <a:cxn ang="813">
                <a:pos x="connsiteX813" y="connsiteY813"/>
              </a:cxn>
              <a:cxn ang="814">
                <a:pos x="connsiteX814" y="connsiteY814"/>
              </a:cxn>
              <a:cxn ang="815">
                <a:pos x="connsiteX815" y="connsiteY815"/>
              </a:cxn>
              <a:cxn ang="816">
                <a:pos x="connsiteX816" y="connsiteY816"/>
              </a:cxn>
              <a:cxn ang="817">
                <a:pos x="connsiteX817" y="connsiteY817"/>
              </a:cxn>
              <a:cxn ang="818">
                <a:pos x="connsiteX818" y="connsiteY818"/>
              </a:cxn>
              <a:cxn ang="819">
                <a:pos x="connsiteX819" y="connsiteY819"/>
              </a:cxn>
              <a:cxn ang="820">
                <a:pos x="connsiteX820" y="connsiteY820"/>
              </a:cxn>
              <a:cxn ang="821">
                <a:pos x="connsiteX821" y="connsiteY821"/>
              </a:cxn>
              <a:cxn ang="822">
                <a:pos x="connsiteX822" y="connsiteY822"/>
              </a:cxn>
              <a:cxn ang="823">
                <a:pos x="connsiteX823" y="connsiteY823"/>
              </a:cxn>
              <a:cxn ang="824">
                <a:pos x="connsiteX824" y="connsiteY824"/>
              </a:cxn>
              <a:cxn ang="825">
                <a:pos x="connsiteX825" y="connsiteY825"/>
              </a:cxn>
              <a:cxn ang="826">
                <a:pos x="connsiteX826" y="connsiteY826"/>
              </a:cxn>
              <a:cxn ang="827">
                <a:pos x="connsiteX827" y="connsiteY827"/>
              </a:cxn>
              <a:cxn ang="828">
                <a:pos x="connsiteX828" y="connsiteY828"/>
              </a:cxn>
              <a:cxn ang="829">
                <a:pos x="connsiteX829" y="connsiteY829"/>
              </a:cxn>
              <a:cxn ang="830">
                <a:pos x="connsiteX830" y="connsiteY830"/>
              </a:cxn>
              <a:cxn ang="831">
                <a:pos x="connsiteX831" y="connsiteY831"/>
              </a:cxn>
              <a:cxn ang="832">
                <a:pos x="connsiteX832" y="connsiteY832"/>
              </a:cxn>
              <a:cxn ang="833">
                <a:pos x="connsiteX833" y="connsiteY833"/>
              </a:cxn>
              <a:cxn ang="834">
                <a:pos x="connsiteX834" y="connsiteY834"/>
              </a:cxn>
              <a:cxn ang="835">
                <a:pos x="connsiteX835" y="connsiteY835"/>
              </a:cxn>
              <a:cxn ang="836">
                <a:pos x="connsiteX836" y="connsiteY836"/>
              </a:cxn>
              <a:cxn ang="837">
                <a:pos x="connsiteX837" y="connsiteY837"/>
              </a:cxn>
              <a:cxn ang="838">
                <a:pos x="connsiteX838" y="connsiteY838"/>
              </a:cxn>
              <a:cxn ang="839">
                <a:pos x="connsiteX839" y="connsiteY839"/>
              </a:cxn>
              <a:cxn ang="840">
                <a:pos x="connsiteX840" y="connsiteY840"/>
              </a:cxn>
              <a:cxn ang="841">
                <a:pos x="connsiteX841" y="connsiteY841"/>
              </a:cxn>
              <a:cxn ang="842">
                <a:pos x="connsiteX842" y="connsiteY842"/>
              </a:cxn>
              <a:cxn ang="843">
                <a:pos x="connsiteX843" y="connsiteY843"/>
              </a:cxn>
              <a:cxn ang="844">
                <a:pos x="connsiteX844" y="connsiteY844"/>
              </a:cxn>
              <a:cxn ang="845">
                <a:pos x="connsiteX845" y="connsiteY845"/>
              </a:cxn>
              <a:cxn ang="846">
                <a:pos x="connsiteX846" y="connsiteY846"/>
              </a:cxn>
              <a:cxn ang="847">
                <a:pos x="connsiteX847" y="connsiteY847"/>
              </a:cxn>
              <a:cxn ang="848">
                <a:pos x="connsiteX848" y="connsiteY848"/>
              </a:cxn>
              <a:cxn ang="849">
                <a:pos x="connsiteX849" y="connsiteY849"/>
              </a:cxn>
              <a:cxn ang="850">
                <a:pos x="connsiteX850" y="connsiteY850"/>
              </a:cxn>
              <a:cxn ang="851">
                <a:pos x="connsiteX851" y="connsiteY851"/>
              </a:cxn>
              <a:cxn ang="852">
                <a:pos x="connsiteX852" y="connsiteY852"/>
              </a:cxn>
              <a:cxn ang="853">
                <a:pos x="connsiteX853" y="connsiteY853"/>
              </a:cxn>
              <a:cxn ang="854">
                <a:pos x="connsiteX854" y="connsiteY854"/>
              </a:cxn>
              <a:cxn ang="855">
                <a:pos x="connsiteX855" y="connsiteY855"/>
              </a:cxn>
              <a:cxn ang="856">
                <a:pos x="connsiteX856" y="connsiteY856"/>
              </a:cxn>
              <a:cxn ang="857">
                <a:pos x="connsiteX857" y="connsiteY857"/>
              </a:cxn>
              <a:cxn ang="858">
                <a:pos x="connsiteX858" y="connsiteY858"/>
              </a:cxn>
              <a:cxn ang="859">
                <a:pos x="connsiteX859" y="connsiteY859"/>
              </a:cxn>
              <a:cxn ang="860">
                <a:pos x="connsiteX860" y="connsiteY860"/>
              </a:cxn>
              <a:cxn ang="861">
                <a:pos x="connsiteX861" y="connsiteY861"/>
              </a:cxn>
              <a:cxn ang="862">
                <a:pos x="connsiteX862" y="connsiteY862"/>
              </a:cxn>
              <a:cxn ang="863">
                <a:pos x="connsiteX863" y="connsiteY863"/>
              </a:cxn>
              <a:cxn ang="864">
                <a:pos x="connsiteX864" y="connsiteY864"/>
              </a:cxn>
              <a:cxn ang="865">
                <a:pos x="connsiteX865" y="connsiteY865"/>
              </a:cxn>
              <a:cxn ang="866">
                <a:pos x="connsiteX866" y="connsiteY866"/>
              </a:cxn>
              <a:cxn ang="867">
                <a:pos x="connsiteX867" y="connsiteY867"/>
              </a:cxn>
              <a:cxn ang="868">
                <a:pos x="connsiteX868" y="connsiteY868"/>
              </a:cxn>
              <a:cxn ang="869">
                <a:pos x="connsiteX869" y="connsiteY869"/>
              </a:cxn>
              <a:cxn ang="870">
                <a:pos x="connsiteX870" y="connsiteY870"/>
              </a:cxn>
              <a:cxn ang="871">
                <a:pos x="connsiteX871" y="connsiteY871"/>
              </a:cxn>
              <a:cxn ang="872">
                <a:pos x="connsiteX872" y="connsiteY872"/>
              </a:cxn>
              <a:cxn ang="873">
                <a:pos x="connsiteX873" y="connsiteY873"/>
              </a:cxn>
              <a:cxn ang="874">
                <a:pos x="connsiteX874" y="connsiteY874"/>
              </a:cxn>
              <a:cxn ang="875">
                <a:pos x="connsiteX875" y="connsiteY875"/>
              </a:cxn>
              <a:cxn ang="876">
                <a:pos x="connsiteX876" y="connsiteY876"/>
              </a:cxn>
              <a:cxn ang="877">
                <a:pos x="connsiteX877" y="connsiteY877"/>
              </a:cxn>
              <a:cxn ang="878">
                <a:pos x="connsiteX878" y="connsiteY878"/>
              </a:cxn>
              <a:cxn ang="879">
                <a:pos x="connsiteX879" y="connsiteY879"/>
              </a:cxn>
              <a:cxn ang="880">
                <a:pos x="connsiteX880" y="connsiteY880"/>
              </a:cxn>
              <a:cxn ang="881">
                <a:pos x="connsiteX881" y="connsiteY881"/>
              </a:cxn>
              <a:cxn ang="882">
                <a:pos x="connsiteX882" y="connsiteY882"/>
              </a:cxn>
              <a:cxn ang="883">
                <a:pos x="connsiteX883" y="connsiteY883"/>
              </a:cxn>
              <a:cxn ang="884">
                <a:pos x="connsiteX884" y="connsiteY884"/>
              </a:cxn>
              <a:cxn ang="885">
                <a:pos x="connsiteX885" y="connsiteY885"/>
              </a:cxn>
              <a:cxn ang="886">
                <a:pos x="connsiteX886" y="connsiteY886"/>
              </a:cxn>
              <a:cxn ang="887">
                <a:pos x="connsiteX887" y="connsiteY887"/>
              </a:cxn>
              <a:cxn ang="888">
                <a:pos x="connsiteX888" y="connsiteY888"/>
              </a:cxn>
              <a:cxn ang="889">
                <a:pos x="connsiteX889" y="connsiteY889"/>
              </a:cxn>
              <a:cxn ang="890">
                <a:pos x="connsiteX890" y="connsiteY890"/>
              </a:cxn>
              <a:cxn ang="891">
                <a:pos x="connsiteX891" y="connsiteY891"/>
              </a:cxn>
              <a:cxn ang="892">
                <a:pos x="connsiteX892" y="connsiteY892"/>
              </a:cxn>
              <a:cxn ang="893">
                <a:pos x="connsiteX893" y="connsiteY893"/>
              </a:cxn>
              <a:cxn ang="894">
                <a:pos x="connsiteX894" y="connsiteY894"/>
              </a:cxn>
              <a:cxn ang="895">
                <a:pos x="connsiteX895" y="connsiteY895"/>
              </a:cxn>
              <a:cxn ang="896">
                <a:pos x="connsiteX896" y="connsiteY896"/>
              </a:cxn>
              <a:cxn ang="897">
                <a:pos x="connsiteX897" y="connsiteY897"/>
              </a:cxn>
              <a:cxn ang="898">
                <a:pos x="connsiteX898" y="connsiteY898"/>
              </a:cxn>
              <a:cxn ang="899">
                <a:pos x="connsiteX899" y="connsiteY899"/>
              </a:cxn>
              <a:cxn ang="900">
                <a:pos x="connsiteX900" y="connsiteY900"/>
              </a:cxn>
              <a:cxn ang="901">
                <a:pos x="connsiteX901" y="connsiteY901"/>
              </a:cxn>
              <a:cxn ang="902">
                <a:pos x="connsiteX902" y="connsiteY902"/>
              </a:cxn>
              <a:cxn ang="903">
                <a:pos x="connsiteX903" y="connsiteY903"/>
              </a:cxn>
              <a:cxn ang="904">
                <a:pos x="connsiteX904" y="connsiteY904"/>
              </a:cxn>
              <a:cxn ang="905">
                <a:pos x="connsiteX905" y="connsiteY905"/>
              </a:cxn>
              <a:cxn ang="906">
                <a:pos x="connsiteX906" y="connsiteY906"/>
              </a:cxn>
              <a:cxn ang="907">
                <a:pos x="connsiteX907" y="connsiteY907"/>
              </a:cxn>
              <a:cxn ang="908">
                <a:pos x="connsiteX908" y="connsiteY908"/>
              </a:cxn>
              <a:cxn ang="909">
                <a:pos x="connsiteX909" y="connsiteY909"/>
              </a:cxn>
              <a:cxn ang="910">
                <a:pos x="connsiteX910" y="connsiteY910"/>
              </a:cxn>
              <a:cxn ang="911">
                <a:pos x="connsiteX911" y="connsiteY911"/>
              </a:cxn>
              <a:cxn ang="912">
                <a:pos x="connsiteX912" y="connsiteY912"/>
              </a:cxn>
              <a:cxn ang="913">
                <a:pos x="connsiteX913" y="connsiteY913"/>
              </a:cxn>
              <a:cxn ang="914">
                <a:pos x="connsiteX914" y="connsiteY914"/>
              </a:cxn>
              <a:cxn ang="915">
                <a:pos x="connsiteX915" y="connsiteY915"/>
              </a:cxn>
              <a:cxn ang="916">
                <a:pos x="connsiteX916" y="connsiteY916"/>
              </a:cxn>
              <a:cxn ang="917">
                <a:pos x="connsiteX917" y="connsiteY917"/>
              </a:cxn>
              <a:cxn ang="918">
                <a:pos x="connsiteX918" y="connsiteY918"/>
              </a:cxn>
              <a:cxn ang="919">
                <a:pos x="connsiteX919" y="connsiteY919"/>
              </a:cxn>
              <a:cxn ang="920">
                <a:pos x="connsiteX920" y="connsiteY920"/>
              </a:cxn>
              <a:cxn ang="921">
                <a:pos x="connsiteX921" y="connsiteY921"/>
              </a:cxn>
              <a:cxn ang="922">
                <a:pos x="connsiteX922" y="connsiteY922"/>
              </a:cxn>
              <a:cxn ang="923">
                <a:pos x="connsiteX923" y="connsiteY923"/>
              </a:cxn>
              <a:cxn ang="924">
                <a:pos x="connsiteX924" y="connsiteY924"/>
              </a:cxn>
              <a:cxn ang="925">
                <a:pos x="connsiteX925" y="connsiteY925"/>
              </a:cxn>
              <a:cxn ang="926">
                <a:pos x="connsiteX926" y="connsiteY926"/>
              </a:cxn>
              <a:cxn ang="927">
                <a:pos x="connsiteX927" y="connsiteY927"/>
              </a:cxn>
              <a:cxn ang="928">
                <a:pos x="connsiteX928" y="connsiteY928"/>
              </a:cxn>
              <a:cxn ang="929">
                <a:pos x="connsiteX929" y="connsiteY929"/>
              </a:cxn>
              <a:cxn ang="930">
                <a:pos x="connsiteX930" y="connsiteY930"/>
              </a:cxn>
              <a:cxn ang="931">
                <a:pos x="connsiteX931" y="connsiteY931"/>
              </a:cxn>
              <a:cxn ang="932">
                <a:pos x="connsiteX932" y="connsiteY932"/>
              </a:cxn>
              <a:cxn ang="933">
                <a:pos x="connsiteX933" y="connsiteY933"/>
              </a:cxn>
              <a:cxn ang="934">
                <a:pos x="connsiteX934" y="connsiteY934"/>
              </a:cxn>
              <a:cxn ang="935">
                <a:pos x="connsiteX935" y="connsiteY935"/>
              </a:cxn>
              <a:cxn ang="936">
                <a:pos x="connsiteX936" y="connsiteY936"/>
              </a:cxn>
              <a:cxn ang="937">
                <a:pos x="connsiteX937" y="connsiteY937"/>
              </a:cxn>
              <a:cxn ang="938">
                <a:pos x="connsiteX938" y="connsiteY938"/>
              </a:cxn>
              <a:cxn ang="939">
                <a:pos x="connsiteX939" y="connsiteY939"/>
              </a:cxn>
              <a:cxn ang="940">
                <a:pos x="connsiteX940" y="connsiteY940"/>
              </a:cxn>
              <a:cxn ang="941">
                <a:pos x="connsiteX941" y="connsiteY941"/>
              </a:cxn>
              <a:cxn ang="942">
                <a:pos x="connsiteX942" y="connsiteY942"/>
              </a:cxn>
              <a:cxn ang="943">
                <a:pos x="connsiteX943" y="connsiteY943"/>
              </a:cxn>
              <a:cxn ang="944">
                <a:pos x="connsiteX944" y="connsiteY944"/>
              </a:cxn>
              <a:cxn ang="945">
                <a:pos x="connsiteX945" y="connsiteY945"/>
              </a:cxn>
              <a:cxn ang="946">
                <a:pos x="connsiteX946" y="connsiteY946"/>
              </a:cxn>
              <a:cxn ang="947">
                <a:pos x="connsiteX947" y="connsiteY947"/>
              </a:cxn>
              <a:cxn ang="948">
                <a:pos x="connsiteX948" y="connsiteY948"/>
              </a:cxn>
              <a:cxn ang="949">
                <a:pos x="connsiteX949" y="connsiteY949"/>
              </a:cxn>
              <a:cxn ang="950">
                <a:pos x="connsiteX950" y="connsiteY950"/>
              </a:cxn>
              <a:cxn ang="951">
                <a:pos x="connsiteX951" y="connsiteY951"/>
              </a:cxn>
              <a:cxn ang="952">
                <a:pos x="connsiteX952" y="connsiteY952"/>
              </a:cxn>
              <a:cxn ang="953">
                <a:pos x="connsiteX953" y="connsiteY953"/>
              </a:cxn>
              <a:cxn ang="954">
                <a:pos x="connsiteX954" y="connsiteY954"/>
              </a:cxn>
              <a:cxn ang="955">
                <a:pos x="connsiteX955" y="connsiteY955"/>
              </a:cxn>
              <a:cxn ang="956">
                <a:pos x="connsiteX956" y="connsiteY956"/>
              </a:cxn>
              <a:cxn ang="957">
                <a:pos x="connsiteX957" y="connsiteY957"/>
              </a:cxn>
              <a:cxn ang="958">
                <a:pos x="connsiteX958" y="connsiteY958"/>
              </a:cxn>
              <a:cxn ang="959">
                <a:pos x="connsiteX959" y="connsiteY959"/>
              </a:cxn>
              <a:cxn ang="960">
                <a:pos x="connsiteX960" y="connsiteY960"/>
              </a:cxn>
              <a:cxn ang="961">
                <a:pos x="connsiteX961" y="connsiteY961"/>
              </a:cxn>
              <a:cxn ang="962">
                <a:pos x="connsiteX962" y="connsiteY962"/>
              </a:cxn>
              <a:cxn ang="963">
                <a:pos x="connsiteX963" y="connsiteY963"/>
              </a:cxn>
              <a:cxn ang="964">
                <a:pos x="connsiteX964" y="connsiteY964"/>
              </a:cxn>
              <a:cxn ang="965">
                <a:pos x="connsiteX965" y="connsiteY965"/>
              </a:cxn>
              <a:cxn ang="966">
                <a:pos x="connsiteX966" y="connsiteY966"/>
              </a:cxn>
              <a:cxn ang="967">
                <a:pos x="connsiteX967" y="connsiteY967"/>
              </a:cxn>
              <a:cxn ang="968">
                <a:pos x="connsiteX968" y="connsiteY968"/>
              </a:cxn>
              <a:cxn ang="969">
                <a:pos x="connsiteX969" y="connsiteY969"/>
              </a:cxn>
              <a:cxn ang="970">
                <a:pos x="connsiteX970" y="connsiteY970"/>
              </a:cxn>
              <a:cxn ang="971">
                <a:pos x="connsiteX971" y="connsiteY971"/>
              </a:cxn>
              <a:cxn ang="972">
                <a:pos x="connsiteX972" y="connsiteY972"/>
              </a:cxn>
              <a:cxn ang="973">
                <a:pos x="connsiteX973" y="connsiteY973"/>
              </a:cxn>
              <a:cxn ang="974">
                <a:pos x="connsiteX974" y="connsiteY974"/>
              </a:cxn>
              <a:cxn ang="975">
                <a:pos x="connsiteX975" y="connsiteY975"/>
              </a:cxn>
              <a:cxn ang="976">
                <a:pos x="connsiteX976" y="connsiteY976"/>
              </a:cxn>
              <a:cxn ang="977">
                <a:pos x="connsiteX977" y="connsiteY977"/>
              </a:cxn>
              <a:cxn ang="978">
                <a:pos x="connsiteX978" y="connsiteY978"/>
              </a:cxn>
              <a:cxn ang="979">
                <a:pos x="connsiteX979" y="connsiteY979"/>
              </a:cxn>
              <a:cxn ang="980">
                <a:pos x="connsiteX980" y="connsiteY980"/>
              </a:cxn>
              <a:cxn ang="981">
                <a:pos x="connsiteX981" y="connsiteY981"/>
              </a:cxn>
              <a:cxn ang="982">
                <a:pos x="connsiteX982" y="connsiteY982"/>
              </a:cxn>
              <a:cxn ang="983">
                <a:pos x="connsiteX983" y="connsiteY983"/>
              </a:cxn>
              <a:cxn ang="984">
                <a:pos x="connsiteX984" y="connsiteY984"/>
              </a:cxn>
              <a:cxn ang="985">
                <a:pos x="connsiteX985" y="connsiteY985"/>
              </a:cxn>
              <a:cxn ang="986">
                <a:pos x="connsiteX986" y="connsiteY986"/>
              </a:cxn>
              <a:cxn ang="987">
                <a:pos x="connsiteX987" y="connsiteY987"/>
              </a:cxn>
              <a:cxn ang="988">
                <a:pos x="connsiteX988" y="connsiteY988"/>
              </a:cxn>
              <a:cxn ang="989">
                <a:pos x="connsiteX989" y="connsiteY989"/>
              </a:cxn>
              <a:cxn ang="990">
                <a:pos x="connsiteX990" y="connsiteY990"/>
              </a:cxn>
              <a:cxn ang="991">
                <a:pos x="connsiteX991" y="connsiteY991"/>
              </a:cxn>
              <a:cxn ang="992">
                <a:pos x="connsiteX992" y="connsiteY992"/>
              </a:cxn>
              <a:cxn ang="993">
                <a:pos x="connsiteX993" y="connsiteY993"/>
              </a:cxn>
              <a:cxn ang="994">
                <a:pos x="connsiteX994" y="connsiteY994"/>
              </a:cxn>
              <a:cxn ang="995">
                <a:pos x="connsiteX995" y="connsiteY995"/>
              </a:cxn>
              <a:cxn ang="996">
                <a:pos x="connsiteX996" y="connsiteY996"/>
              </a:cxn>
              <a:cxn ang="997">
                <a:pos x="connsiteX997" y="connsiteY997"/>
              </a:cxn>
              <a:cxn ang="998">
                <a:pos x="connsiteX998" y="connsiteY998"/>
              </a:cxn>
              <a:cxn ang="999">
                <a:pos x="connsiteX999" y="connsiteY999"/>
              </a:cxn>
              <a:cxn ang="1000">
                <a:pos x="connsiteX1000" y="connsiteY1000"/>
              </a:cxn>
              <a:cxn ang="1001">
                <a:pos x="connsiteX1001" y="connsiteY1001"/>
              </a:cxn>
              <a:cxn ang="1002">
                <a:pos x="connsiteX1002" y="connsiteY1002"/>
              </a:cxn>
              <a:cxn ang="1003">
                <a:pos x="connsiteX1003" y="connsiteY1003"/>
              </a:cxn>
              <a:cxn ang="1004">
                <a:pos x="connsiteX1004" y="connsiteY1004"/>
              </a:cxn>
              <a:cxn ang="1005">
                <a:pos x="connsiteX1005" y="connsiteY1005"/>
              </a:cxn>
              <a:cxn ang="1006">
                <a:pos x="connsiteX1006" y="connsiteY1006"/>
              </a:cxn>
              <a:cxn ang="1007">
                <a:pos x="connsiteX1007" y="connsiteY1007"/>
              </a:cxn>
              <a:cxn ang="1008">
                <a:pos x="connsiteX1008" y="connsiteY1008"/>
              </a:cxn>
              <a:cxn ang="1009">
                <a:pos x="connsiteX1009" y="connsiteY1009"/>
              </a:cxn>
              <a:cxn ang="1010">
                <a:pos x="connsiteX1010" y="connsiteY1010"/>
              </a:cxn>
              <a:cxn ang="1011">
                <a:pos x="connsiteX1011" y="connsiteY1011"/>
              </a:cxn>
              <a:cxn ang="1012">
                <a:pos x="connsiteX1012" y="connsiteY1012"/>
              </a:cxn>
              <a:cxn ang="1013">
                <a:pos x="connsiteX1013" y="connsiteY1013"/>
              </a:cxn>
              <a:cxn ang="1014">
                <a:pos x="connsiteX1014" y="connsiteY1014"/>
              </a:cxn>
              <a:cxn ang="1015">
                <a:pos x="connsiteX1015" y="connsiteY1015"/>
              </a:cxn>
              <a:cxn ang="1016">
                <a:pos x="connsiteX1016" y="connsiteY1016"/>
              </a:cxn>
              <a:cxn ang="1017">
                <a:pos x="connsiteX1017" y="connsiteY1017"/>
              </a:cxn>
              <a:cxn ang="1018">
                <a:pos x="connsiteX1018" y="connsiteY1018"/>
              </a:cxn>
              <a:cxn ang="1019">
                <a:pos x="connsiteX1019" y="connsiteY1019"/>
              </a:cxn>
              <a:cxn ang="1020">
                <a:pos x="connsiteX1020" y="connsiteY1020"/>
              </a:cxn>
              <a:cxn ang="1021">
                <a:pos x="connsiteX1021" y="connsiteY1021"/>
              </a:cxn>
              <a:cxn ang="1022">
                <a:pos x="connsiteX1022" y="connsiteY1022"/>
              </a:cxn>
              <a:cxn ang="1023">
                <a:pos x="connsiteX1023" y="connsiteY1023"/>
              </a:cxn>
              <a:cxn ang="1024">
                <a:pos x="connsiteX1024" y="connsiteY1024"/>
              </a:cxn>
              <a:cxn ang="1025">
                <a:pos x="connsiteX1025" y="connsiteY1025"/>
              </a:cxn>
              <a:cxn ang="1026">
                <a:pos x="connsiteX1026" y="connsiteY1026"/>
              </a:cxn>
              <a:cxn ang="1027">
                <a:pos x="connsiteX1027" y="connsiteY1027"/>
              </a:cxn>
              <a:cxn ang="1028">
                <a:pos x="connsiteX1028" y="connsiteY1028"/>
              </a:cxn>
            </a:cxnLst>
            <a:rect l="l" t="t" r="r" b="b"/>
            <a:pathLst>
              <a:path w="1263014" h="501015">
                <a:moveTo>
                  <a:pt x="95885" y="501015"/>
                </a:moveTo>
                <a:lnTo>
                  <a:pt x="92075" y="499109"/>
                </a:lnTo>
                <a:lnTo>
                  <a:pt x="88264" y="498475"/>
                </a:lnTo>
                <a:lnTo>
                  <a:pt x="88264" y="494030"/>
                </a:lnTo>
                <a:lnTo>
                  <a:pt x="89535" y="490219"/>
                </a:lnTo>
                <a:lnTo>
                  <a:pt x="91439" y="487044"/>
                </a:lnTo>
                <a:lnTo>
                  <a:pt x="93979" y="484505"/>
                </a:lnTo>
                <a:lnTo>
                  <a:pt x="95885" y="481330"/>
                </a:lnTo>
                <a:lnTo>
                  <a:pt x="97789" y="478155"/>
                </a:lnTo>
                <a:lnTo>
                  <a:pt x="99060" y="474344"/>
                </a:lnTo>
                <a:lnTo>
                  <a:pt x="100329" y="470534"/>
                </a:lnTo>
                <a:lnTo>
                  <a:pt x="95250" y="466725"/>
                </a:lnTo>
                <a:lnTo>
                  <a:pt x="88900" y="463550"/>
                </a:lnTo>
                <a:lnTo>
                  <a:pt x="81914" y="460375"/>
                </a:lnTo>
                <a:lnTo>
                  <a:pt x="74929" y="457834"/>
                </a:lnTo>
                <a:lnTo>
                  <a:pt x="67310" y="455294"/>
                </a:lnTo>
                <a:lnTo>
                  <a:pt x="60325" y="453390"/>
                </a:lnTo>
                <a:lnTo>
                  <a:pt x="53339" y="452119"/>
                </a:lnTo>
                <a:lnTo>
                  <a:pt x="48894" y="451484"/>
                </a:lnTo>
                <a:lnTo>
                  <a:pt x="57150" y="434340"/>
                </a:lnTo>
                <a:lnTo>
                  <a:pt x="64769" y="419100"/>
                </a:lnTo>
                <a:lnTo>
                  <a:pt x="70485" y="403225"/>
                </a:lnTo>
                <a:lnTo>
                  <a:pt x="76200" y="388619"/>
                </a:lnTo>
                <a:lnTo>
                  <a:pt x="80010" y="373380"/>
                </a:lnTo>
                <a:lnTo>
                  <a:pt x="83819" y="358140"/>
                </a:lnTo>
                <a:lnTo>
                  <a:pt x="86360" y="341630"/>
                </a:lnTo>
                <a:lnTo>
                  <a:pt x="88264" y="323850"/>
                </a:lnTo>
                <a:lnTo>
                  <a:pt x="88264" y="295275"/>
                </a:lnTo>
                <a:lnTo>
                  <a:pt x="88264" y="274955"/>
                </a:lnTo>
                <a:lnTo>
                  <a:pt x="86994" y="260350"/>
                </a:lnTo>
                <a:lnTo>
                  <a:pt x="83819" y="252094"/>
                </a:lnTo>
                <a:lnTo>
                  <a:pt x="76835" y="248284"/>
                </a:lnTo>
                <a:lnTo>
                  <a:pt x="64769" y="248919"/>
                </a:lnTo>
                <a:lnTo>
                  <a:pt x="46989" y="252094"/>
                </a:lnTo>
                <a:lnTo>
                  <a:pt x="22860" y="259080"/>
                </a:lnTo>
                <a:lnTo>
                  <a:pt x="20954" y="226059"/>
                </a:lnTo>
                <a:lnTo>
                  <a:pt x="18414" y="193675"/>
                </a:lnTo>
                <a:lnTo>
                  <a:pt x="16510" y="160655"/>
                </a:lnTo>
                <a:lnTo>
                  <a:pt x="13969" y="129540"/>
                </a:lnTo>
                <a:lnTo>
                  <a:pt x="10794" y="97155"/>
                </a:lnTo>
                <a:lnTo>
                  <a:pt x="8254" y="66040"/>
                </a:lnTo>
                <a:lnTo>
                  <a:pt x="4444" y="33655"/>
                </a:lnTo>
                <a:lnTo>
                  <a:pt x="0" y="3809"/>
                </a:lnTo>
                <a:lnTo>
                  <a:pt x="5079" y="2540"/>
                </a:lnTo>
                <a:lnTo>
                  <a:pt x="10160" y="2540"/>
                </a:lnTo>
                <a:lnTo>
                  <a:pt x="10160" y="11430"/>
                </a:lnTo>
                <a:lnTo>
                  <a:pt x="12064" y="21590"/>
                </a:lnTo>
                <a:lnTo>
                  <a:pt x="12700" y="33019"/>
                </a:lnTo>
                <a:lnTo>
                  <a:pt x="13969" y="45084"/>
                </a:lnTo>
                <a:lnTo>
                  <a:pt x="15239" y="56515"/>
                </a:lnTo>
                <a:lnTo>
                  <a:pt x="16510" y="67944"/>
                </a:lnTo>
                <a:lnTo>
                  <a:pt x="17779" y="78740"/>
                </a:lnTo>
                <a:lnTo>
                  <a:pt x="20954" y="89534"/>
                </a:lnTo>
                <a:lnTo>
                  <a:pt x="22225" y="90169"/>
                </a:lnTo>
                <a:lnTo>
                  <a:pt x="21589" y="78740"/>
                </a:lnTo>
                <a:lnTo>
                  <a:pt x="21589" y="66675"/>
                </a:lnTo>
                <a:lnTo>
                  <a:pt x="20319" y="55880"/>
                </a:lnTo>
                <a:lnTo>
                  <a:pt x="20319" y="45084"/>
                </a:lnTo>
                <a:lnTo>
                  <a:pt x="19685" y="33655"/>
                </a:lnTo>
                <a:lnTo>
                  <a:pt x="19685" y="23494"/>
                </a:lnTo>
                <a:lnTo>
                  <a:pt x="19685" y="12700"/>
                </a:lnTo>
                <a:lnTo>
                  <a:pt x="21589" y="2540"/>
                </a:lnTo>
                <a:lnTo>
                  <a:pt x="24129" y="2540"/>
                </a:lnTo>
                <a:lnTo>
                  <a:pt x="26669" y="3809"/>
                </a:lnTo>
                <a:lnTo>
                  <a:pt x="28575" y="26034"/>
                </a:lnTo>
                <a:lnTo>
                  <a:pt x="29844" y="43815"/>
                </a:lnTo>
                <a:lnTo>
                  <a:pt x="30479" y="55880"/>
                </a:lnTo>
                <a:lnTo>
                  <a:pt x="31750" y="65405"/>
                </a:lnTo>
                <a:lnTo>
                  <a:pt x="31750" y="70484"/>
                </a:lnTo>
                <a:lnTo>
                  <a:pt x="32385" y="73659"/>
                </a:lnTo>
                <a:lnTo>
                  <a:pt x="33019" y="74930"/>
                </a:lnTo>
                <a:lnTo>
                  <a:pt x="33654" y="77469"/>
                </a:lnTo>
                <a:lnTo>
                  <a:pt x="34289" y="67309"/>
                </a:lnTo>
                <a:lnTo>
                  <a:pt x="35560" y="57784"/>
                </a:lnTo>
                <a:lnTo>
                  <a:pt x="35560" y="48894"/>
                </a:lnTo>
                <a:lnTo>
                  <a:pt x="36194" y="39369"/>
                </a:lnTo>
                <a:lnTo>
                  <a:pt x="35560" y="29209"/>
                </a:lnTo>
                <a:lnTo>
                  <a:pt x="35560" y="20319"/>
                </a:lnTo>
                <a:lnTo>
                  <a:pt x="34925" y="10794"/>
                </a:lnTo>
                <a:lnTo>
                  <a:pt x="35560" y="2540"/>
                </a:lnTo>
                <a:lnTo>
                  <a:pt x="38735" y="1905"/>
                </a:lnTo>
                <a:lnTo>
                  <a:pt x="42544" y="1905"/>
                </a:lnTo>
                <a:lnTo>
                  <a:pt x="42544" y="8890"/>
                </a:lnTo>
                <a:lnTo>
                  <a:pt x="42544" y="16509"/>
                </a:lnTo>
                <a:lnTo>
                  <a:pt x="43179" y="24765"/>
                </a:lnTo>
                <a:lnTo>
                  <a:pt x="44450" y="33019"/>
                </a:lnTo>
                <a:lnTo>
                  <a:pt x="45085" y="40640"/>
                </a:lnTo>
                <a:lnTo>
                  <a:pt x="46989" y="48894"/>
                </a:lnTo>
                <a:lnTo>
                  <a:pt x="48894" y="57150"/>
                </a:lnTo>
                <a:lnTo>
                  <a:pt x="51435" y="66040"/>
                </a:lnTo>
                <a:lnTo>
                  <a:pt x="52704" y="60325"/>
                </a:lnTo>
                <a:lnTo>
                  <a:pt x="53339" y="53340"/>
                </a:lnTo>
                <a:lnTo>
                  <a:pt x="53339" y="44450"/>
                </a:lnTo>
                <a:lnTo>
                  <a:pt x="53339" y="34925"/>
                </a:lnTo>
                <a:lnTo>
                  <a:pt x="52069" y="24765"/>
                </a:lnTo>
                <a:lnTo>
                  <a:pt x="52069" y="15875"/>
                </a:lnTo>
                <a:lnTo>
                  <a:pt x="51435" y="8255"/>
                </a:lnTo>
                <a:lnTo>
                  <a:pt x="51435" y="1905"/>
                </a:lnTo>
                <a:lnTo>
                  <a:pt x="57150" y="1269"/>
                </a:lnTo>
                <a:lnTo>
                  <a:pt x="62229" y="1269"/>
                </a:lnTo>
                <a:lnTo>
                  <a:pt x="62864" y="7619"/>
                </a:lnTo>
                <a:lnTo>
                  <a:pt x="63500" y="14605"/>
                </a:lnTo>
                <a:lnTo>
                  <a:pt x="64135" y="22225"/>
                </a:lnTo>
                <a:lnTo>
                  <a:pt x="64769" y="29844"/>
                </a:lnTo>
                <a:lnTo>
                  <a:pt x="65404" y="37465"/>
                </a:lnTo>
                <a:lnTo>
                  <a:pt x="67310" y="45719"/>
                </a:lnTo>
                <a:lnTo>
                  <a:pt x="68579" y="52705"/>
                </a:lnTo>
                <a:lnTo>
                  <a:pt x="72389" y="60325"/>
                </a:lnTo>
                <a:lnTo>
                  <a:pt x="73025" y="52069"/>
                </a:lnTo>
                <a:lnTo>
                  <a:pt x="73660" y="44450"/>
                </a:lnTo>
                <a:lnTo>
                  <a:pt x="73660" y="36830"/>
                </a:lnTo>
                <a:lnTo>
                  <a:pt x="73660" y="29844"/>
                </a:lnTo>
                <a:lnTo>
                  <a:pt x="73025" y="22225"/>
                </a:lnTo>
                <a:lnTo>
                  <a:pt x="73025" y="15240"/>
                </a:lnTo>
                <a:lnTo>
                  <a:pt x="73025" y="8255"/>
                </a:lnTo>
                <a:lnTo>
                  <a:pt x="74294" y="1269"/>
                </a:lnTo>
                <a:lnTo>
                  <a:pt x="76835" y="1269"/>
                </a:lnTo>
                <a:lnTo>
                  <a:pt x="80644" y="1269"/>
                </a:lnTo>
                <a:lnTo>
                  <a:pt x="83819" y="1269"/>
                </a:lnTo>
                <a:lnTo>
                  <a:pt x="86994" y="1269"/>
                </a:lnTo>
                <a:lnTo>
                  <a:pt x="87629" y="15875"/>
                </a:lnTo>
                <a:lnTo>
                  <a:pt x="88264" y="26669"/>
                </a:lnTo>
                <a:lnTo>
                  <a:pt x="88264" y="34290"/>
                </a:lnTo>
                <a:lnTo>
                  <a:pt x="88900" y="40640"/>
                </a:lnTo>
                <a:lnTo>
                  <a:pt x="88900" y="44450"/>
                </a:lnTo>
                <a:lnTo>
                  <a:pt x="89535" y="47625"/>
                </a:lnTo>
                <a:lnTo>
                  <a:pt x="90169" y="50165"/>
                </a:lnTo>
                <a:lnTo>
                  <a:pt x="90804" y="53975"/>
                </a:lnTo>
                <a:lnTo>
                  <a:pt x="92075" y="53975"/>
                </a:lnTo>
                <a:lnTo>
                  <a:pt x="93979" y="53975"/>
                </a:lnTo>
                <a:lnTo>
                  <a:pt x="93979" y="48259"/>
                </a:lnTo>
                <a:lnTo>
                  <a:pt x="94614" y="42544"/>
                </a:lnTo>
                <a:lnTo>
                  <a:pt x="94614" y="36194"/>
                </a:lnTo>
                <a:lnTo>
                  <a:pt x="95250" y="29209"/>
                </a:lnTo>
                <a:lnTo>
                  <a:pt x="95250" y="21590"/>
                </a:lnTo>
                <a:lnTo>
                  <a:pt x="95885" y="14605"/>
                </a:lnTo>
                <a:lnTo>
                  <a:pt x="96519" y="6984"/>
                </a:lnTo>
                <a:lnTo>
                  <a:pt x="96519" y="0"/>
                </a:lnTo>
                <a:lnTo>
                  <a:pt x="101600" y="634"/>
                </a:lnTo>
                <a:lnTo>
                  <a:pt x="106679" y="1269"/>
                </a:lnTo>
                <a:lnTo>
                  <a:pt x="106679" y="5080"/>
                </a:lnTo>
                <a:lnTo>
                  <a:pt x="106679" y="12700"/>
                </a:lnTo>
                <a:lnTo>
                  <a:pt x="106679" y="21590"/>
                </a:lnTo>
                <a:lnTo>
                  <a:pt x="107950" y="32384"/>
                </a:lnTo>
                <a:lnTo>
                  <a:pt x="107950" y="41275"/>
                </a:lnTo>
                <a:lnTo>
                  <a:pt x="109854" y="50165"/>
                </a:lnTo>
                <a:lnTo>
                  <a:pt x="111760" y="56515"/>
                </a:lnTo>
                <a:lnTo>
                  <a:pt x="115569" y="60325"/>
                </a:lnTo>
                <a:lnTo>
                  <a:pt x="116839" y="53340"/>
                </a:lnTo>
                <a:lnTo>
                  <a:pt x="117475" y="45719"/>
                </a:lnTo>
                <a:lnTo>
                  <a:pt x="117475" y="38100"/>
                </a:lnTo>
                <a:lnTo>
                  <a:pt x="116839" y="30480"/>
                </a:lnTo>
                <a:lnTo>
                  <a:pt x="116204" y="22225"/>
                </a:lnTo>
                <a:lnTo>
                  <a:pt x="116204" y="15240"/>
                </a:lnTo>
                <a:lnTo>
                  <a:pt x="116204" y="7619"/>
                </a:lnTo>
                <a:lnTo>
                  <a:pt x="118110" y="1269"/>
                </a:lnTo>
                <a:lnTo>
                  <a:pt x="125094" y="1905"/>
                </a:lnTo>
                <a:lnTo>
                  <a:pt x="130175" y="5715"/>
                </a:lnTo>
                <a:lnTo>
                  <a:pt x="132714" y="11430"/>
                </a:lnTo>
                <a:lnTo>
                  <a:pt x="133985" y="19050"/>
                </a:lnTo>
                <a:lnTo>
                  <a:pt x="133985" y="27305"/>
                </a:lnTo>
                <a:lnTo>
                  <a:pt x="134619" y="37465"/>
                </a:lnTo>
                <a:lnTo>
                  <a:pt x="135254" y="45719"/>
                </a:lnTo>
                <a:lnTo>
                  <a:pt x="139064" y="55244"/>
                </a:lnTo>
                <a:lnTo>
                  <a:pt x="139700" y="48259"/>
                </a:lnTo>
                <a:lnTo>
                  <a:pt x="140969" y="41275"/>
                </a:lnTo>
                <a:lnTo>
                  <a:pt x="140969" y="34290"/>
                </a:lnTo>
                <a:lnTo>
                  <a:pt x="141604" y="27940"/>
                </a:lnTo>
                <a:lnTo>
                  <a:pt x="141604" y="20955"/>
                </a:lnTo>
                <a:lnTo>
                  <a:pt x="141604" y="14605"/>
                </a:lnTo>
                <a:lnTo>
                  <a:pt x="142875" y="8255"/>
                </a:lnTo>
                <a:lnTo>
                  <a:pt x="144779" y="1905"/>
                </a:lnTo>
                <a:lnTo>
                  <a:pt x="149225" y="1269"/>
                </a:lnTo>
                <a:lnTo>
                  <a:pt x="154939" y="1269"/>
                </a:lnTo>
                <a:lnTo>
                  <a:pt x="154304" y="6984"/>
                </a:lnTo>
                <a:lnTo>
                  <a:pt x="154304" y="13334"/>
                </a:lnTo>
                <a:lnTo>
                  <a:pt x="153669" y="19684"/>
                </a:lnTo>
                <a:lnTo>
                  <a:pt x="154304" y="26034"/>
                </a:lnTo>
                <a:lnTo>
                  <a:pt x="154304" y="32384"/>
                </a:lnTo>
                <a:lnTo>
                  <a:pt x="155575" y="38734"/>
                </a:lnTo>
                <a:lnTo>
                  <a:pt x="157479" y="45084"/>
                </a:lnTo>
                <a:lnTo>
                  <a:pt x="161289" y="51434"/>
                </a:lnTo>
                <a:lnTo>
                  <a:pt x="162560" y="47625"/>
                </a:lnTo>
                <a:lnTo>
                  <a:pt x="163194" y="41909"/>
                </a:lnTo>
                <a:lnTo>
                  <a:pt x="163194" y="34290"/>
                </a:lnTo>
                <a:lnTo>
                  <a:pt x="163829" y="26034"/>
                </a:lnTo>
                <a:lnTo>
                  <a:pt x="163194" y="17144"/>
                </a:lnTo>
                <a:lnTo>
                  <a:pt x="163194" y="10159"/>
                </a:lnTo>
                <a:lnTo>
                  <a:pt x="163194" y="4444"/>
                </a:lnTo>
                <a:lnTo>
                  <a:pt x="163194" y="1269"/>
                </a:lnTo>
                <a:lnTo>
                  <a:pt x="166369" y="634"/>
                </a:lnTo>
                <a:lnTo>
                  <a:pt x="168275" y="0"/>
                </a:lnTo>
                <a:lnTo>
                  <a:pt x="170179" y="0"/>
                </a:lnTo>
                <a:lnTo>
                  <a:pt x="172085" y="0"/>
                </a:lnTo>
                <a:lnTo>
                  <a:pt x="175260" y="0"/>
                </a:lnTo>
                <a:lnTo>
                  <a:pt x="180339" y="1905"/>
                </a:lnTo>
                <a:lnTo>
                  <a:pt x="181610" y="6350"/>
                </a:lnTo>
                <a:lnTo>
                  <a:pt x="182244" y="12065"/>
                </a:lnTo>
                <a:lnTo>
                  <a:pt x="182879" y="17144"/>
                </a:lnTo>
                <a:lnTo>
                  <a:pt x="182879" y="24130"/>
                </a:lnTo>
                <a:lnTo>
                  <a:pt x="182879" y="29844"/>
                </a:lnTo>
                <a:lnTo>
                  <a:pt x="183514" y="36830"/>
                </a:lnTo>
                <a:lnTo>
                  <a:pt x="184785" y="43180"/>
                </a:lnTo>
                <a:lnTo>
                  <a:pt x="186689" y="50165"/>
                </a:lnTo>
                <a:lnTo>
                  <a:pt x="188594" y="43815"/>
                </a:lnTo>
                <a:lnTo>
                  <a:pt x="189864" y="37465"/>
                </a:lnTo>
                <a:lnTo>
                  <a:pt x="189229" y="30480"/>
                </a:lnTo>
                <a:lnTo>
                  <a:pt x="189229" y="24765"/>
                </a:lnTo>
                <a:lnTo>
                  <a:pt x="188594" y="17780"/>
                </a:lnTo>
                <a:lnTo>
                  <a:pt x="189229" y="12065"/>
                </a:lnTo>
                <a:lnTo>
                  <a:pt x="191135" y="5715"/>
                </a:lnTo>
                <a:lnTo>
                  <a:pt x="194944" y="1269"/>
                </a:lnTo>
                <a:lnTo>
                  <a:pt x="198119" y="1905"/>
                </a:lnTo>
                <a:lnTo>
                  <a:pt x="201929" y="2540"/>
                </a:lnTo>
                <a:lnTo>
                  <a:pt x="200660" y="6350"/>
                </a:lnTo>
                <a:lnTo>
                  <a:pt x="200025" y="11430"/>
                </a:lnTo>
                <a:lnTo>
                  <a:pt x="200025" y="16509"/>
                </a:lnTo>
                <a:lnTo>
                  <a:pt x="200660" y="22225"/>
                </a:lnTo>
                <a:lnTo>
                  <a:pt x="201294" y="27305"/>
                </a:lnTo>
                <a:lnTo>
                  <a:pt x="202564" y="33019"/>
                </a:lnTo>
                <a:lnTo>
                  <a:pt x="204469" y="38100"/>
                </a:lnTo>
                <a:lnTo>
                  <a:pt x="206375" y="43815"/>
                </a:lnTo>
                <a:lnTo>
                  <a:pt x="206375" y="43180"/>
                </a:lnTo>
                <a:lnTo>
                  <a:pt x="208279" y="43180"/>
                </a:lnTo>
                <a:lnTo>
                  <a:pt x="208279" y="37465"/>
                </a:lnTo>
                <a:lnTo>
                  <a:pt x="208279" y="31750"/>
                </a:lnTo>
                <a:lnTo>
                  <a:pt x="208914" y="26034"/>
                </a:lnTo>
                <a:lnTo>
                  <a:pt x="209550" y="20955"/>
                </a:lnTo>
                <a:lnTo>
                  <a:pt x="209550" y="16509"/>
                </a:lnTo>
                <a:lnTo>
                  <a:pt x="209550" y="11430"/>
                </a:lnTo>
                <a:lnTo>
                  <a:pt x="210185" y="6350"/>
                </a:lnTo>
                <a:lnTo>
                  <a:pt x="210185" y="1269"/>
                </a:lnTo>
                <a:lnTo>
                  <a:pt x="214629" y="1269"/>
                </a:lnTo>
                <a:lnTo>
                  <a:pt x="219075" y="1269"/>
                </a:lnTo>
                <a:lnTo>
                  <a:pt x="223519" y="1269"/>
                </a:lnTo>
                <a:lnTo>
                  <a:pt x="228600" y="1269"/>
                </a:lnTo>
                <a:lnTo>
                  <a:pt x="227964" y="4444"/>
                </a:lnTo>
                <a:lnTo>
                  <a:pt x="227964" y="9525"/>
                </a:lnTo>
                <a:lnTo>
                  <a:pt x="227329" y="15875"/>
                </a:lnTo>
                <a:lnTo>
                  <a:pt x="227964" y="22225"/>
                </a:lnTo>
                <a:lnTo>
                  <a:pt x="227964" y="28575"/>
                </a:lnTo>
                <a:lnTo>
                  <a:pt x="229869" y="34290"/>
                </a:lnTo>
                <a:lnTo>
                  <a:pt x="231775" y="38734"/>
                </a:lnTo>
                <a:lnTo>
                  <a:pt x="236219" y="43180"/>
                </a:lnTo>
                <a:lnTo>
                  <a:pt x="236219" y="36194"/>
                </a:lnTo>
                <a:lnTo>
                  <a:pt x="236219" y="31115"/>
                </a:lnTo>
                <a:lnTo>
                  <a:pt x="236219" y="26669"/>
                </a:lnTo>
                <a:lnTo>
                  <a:pt x="236854" y="23494"/>
                </a:lnTo>
                <a:lnTo>
                  <a:pt x="236854" y="19050"/>
                </a:lnTo>
                <a:lnTo>
                  <a:pt x="237489" y="13969"/>
                </a:lnTo>
                <a:lnTo>
                  <a:pt x="237489" y="8255"/>
                </a:lnTo>
                <a:lnTo>
                  <a:pt x="238760" y="1269"/>
                </a:lnTo>
                <a:lnTo>
                  <a:pt x="242569" y="634"/>
                </a:lnTo>
                <a:lnTo>
                  <a:pt x="246379" y="634"/>
                </a:lnTo>
                <a:lnTo>
                  <a:pt x="250189" y="0"/>
                </a:lnTo>
                <a:lnTo>
                  <a:pt x="254635" y="0"/>
                </a:lnTo>
                <a:lnTo>
                  <a:pt x="254000" y="5080"/>
                </a:lnTo>
                <a:lnTo>
                  <a:pt x="254000" y="11430"/>
                </a:lnTo>
                <a:lnTo>
                  <a:pt x="253364" y="17780"/>
                </a:lnTo>
                <a:lnTo>
                  <a:pt x="253364" y="24765"/>
                </a:lnTo>
                <a:lnTo>
                  <a:pt x="253364" y="31750"/>
                </a:lnTo>
                <a:lnTo>
                  <a:pt x="255269" y="38100"/>
                </a:lnTo>
                <a:lnTo>
                  <a:pt x="257175" y="44450"/>
                </a:lnTo>
                <a:lnTo>
                  <a:pt x="261619" y="50165"/>
                </a:lnTo>
                <a:lnTo>
                  <a:pt x="262254" y="47625"/>
                </a:lnTo>
                <a:lnTo>
                  <a:pt x="262889" y="41909"/>
                </a:lnTo>
                <a:lnTo>
                  <a:pt x="262889" y="34925"/>
                </a:lnTo>
                <a:lnTo>
                  <a:pt x="263525" y="27305"/>
                </a:lnTo>
                <a:lnTo>
                  <a:pt x="263525" y="18415"/>
                </a:lnTo>
                <a:lnTo>
                  <a:pt x="264160" y="10794"/>
                </a:lnTo>
                <a:lnTo>
                  <a:pt x="264160" y="4444"/>
                </a:lnTo>
                <a:lnTo>
                  <a:pt x="264794" y="0"/>
                </a:lnTo>
                <a:lnTo>
                  <a:pt x="267335" y="0"/>
                </a:lnTo>
                <a:lnTo>
                  <a:pt x="270510" y="0"/>
                </a:lnTo>
                <a:lnTo>
                  <a:pt x="273685" y="0"/>
                </a:lnTo>
                <a:lnTo>
                  <a:pt x="277494" y="0"/>
                </a:lnTo>
                <a:lnTo>
                  <a:pt x="278129" y="3175"/>
                </a:lnTo>
                <a:lnTo>
                  <a:pt x="278764" y="7619"/>
                </a:lnTo>
                <a:lnTo>
                  <a:pt x="278764" y="13334"/>
                </a:lnTo>
                <a:lnTo>
                  <a:pt x="278764" y="20955"/>
                </a:lnTo>
                <a:lnTo>
                  <a:pt x="278764" y="28575"/>
                </a:lnTo>
                <a:lnTo>
                  <a:pt x="280035" y="36194"/>
                </a:lnTo>
                <a:lnTo>
                  <a:pt x="281304" y="43180"/>
                </a:lnTo>
                <a:lnTo>
                  <a:pt x="285114" y="49530"/>
                </a:lnTo>
                <a:lnTo>
                  <a:pt x="285750" y="45084"/>
                </a:lnTo>
                <a:lnTo>
                  <a:pt x="287019" y="39369"/>
                </a:lnTo>
                <a:lnTo>
                  <a:pt x="287654" y="32384"/>
                </a:lnTo>
                <a:lnTo>
                  <a:pt x="288289" y="25400"/>
                </a:lnTo>
                <a:lnTo>
                  <a:pt x="288925" y="17780"/>
                </a:lnTo>
                <a:lnTo>
                  <a:pt x="289560" y="11430"/>
                </a:lnTo>
                <a:lnTo>
                  <a:pt x="290194" y="4444"/>
                </a:lnTo>
                <a:lnTo>
                  <a:pt x="291464" y="0"/>
                </a:lnTo>
                <a:lnTo>
                  <a:pt x="294004" y="0"/>
                </a:lnTo>
                <a:lnTo>
                  <a:pt x="296544" y="0"/>
                </a:lnTo>
                <a:lnTo>
                  <a:pt x="298450" y="0"/>
                </a:lnTo>
                <a:lnTo>
                  <a:pt x="300354" y="0"/>
                </a:lnTo>
                <a:lnTo>
                  <a:pt x="301625" y="0"/>
                </a:lnTo>
                <a:lnTo>
                  <a:pt x="304164" y="1905"/>
                </a:lnTo>
                <a:lnTo>
                  <a:pt x="304164" y="5715"/>
                </a:lnTo>
                <a:lnTo>
                  <a:pt x="304164" y="10794"/>
                </a:lnTo>
                <a:lnTo>
                  <a:pt x="304164" y="14605"/>
                </a:lnTo>
                <a:lnTo>
                  <a:pt x="305435" y="19684"/>
                </a:lnTo>
                <a:lnTo>
                  <a:pt x="305435" y="24130"/>
                </a:lnTo>
                <a:lnTo>
                  <a:pt x="307339" y="28575"/>
                </a:lnTo>
                <a:lnTo>
                  <a:pt x="307975" y="33019"/>
                </a:lnTo>
                <a:lnTo>
                  <a:pt x="311150" y="39369"/>
                </a:lnTo>
                <a:lnTo>
                  <a:pt x="311785" y="36194"/>
                </a:lnTo>
                <a:lnTo>
                  <a:pt x="311785" y="33019"/>
                </a:lnTo>
                <a:lnTo>
                  <a:pt x="312419" y="30480"/>
                </a:lnTo>
                <a:lnTo>
                  <a:pt x="313054" y="27940"/>
                </a:lnTo>
                <a:lnTo>
                  <a:pt x="313054" y="22859"/>
                </a:lnTo>
                <a:lnTo>
                  <a:pt x="314325" y="17144"/>
                </a:lnTo>
                <a:lnTo>
                  <a:pt x="315594" y="9525"/>
                </a:lnTo>
                <a:lnTo>
                  <a:pt x="316864" y="0"/>
                </a:lnTo>
                <a:lnTo>
                  <a:pt x="320039" y="0"/>
                </a:lnTo>
                <a:lnTo>
                  <a:pt x="321944" y="0"/>
                </a:lnTo>
                <a:lnTo>
                  <a:pt x="323214" y="0"/>
                </a:lnTo>
                <a:lnTo>
                  <a:pt x="324485" y="0"/>
                </a:lnTo>
                <a:lnTo>
                  <a:pt x="326389" y="0"/>
                </a:lnTo>
                <a:lnTo>
                  <a:pt x="328294" y="1905"/>
                </a:lnTo>
                <a:lnTo>
                  <a:pt x="328294" y="6984"/>
                </a:lnTo>
                <a:lnTo>
                  <a:pt x="328294" y="12700"/>
                </a:lnTo>
                <a:lnTo>
                  <a:pt x="328294" y="17780"/>
                </a:lnTo>
                <a:lnTo>
                  <a:pt x="328929" y="23494"/>
                </a:lnTo>
                <a:lnTo>
                  <a:pt x="328929" y="28575"/>
                </a:lnTo>
                <a:lnTo>
                  <a:pt x="330200" y="33019"/>
                </a:lnTo>
                <a:lnTo>
                  <a:pt x="330835" y="38734"/>
                </a:lnTo>
                <a:lnTo>
                  <a:pt x="332104" y="45719"/>
                </a:lnTo>
                <a:lnTo>
                  <a:pt x="334644" y="42544"/>
                </a:lnTo>
                <a:lnTo>
                  <a:pt x="336550" y="38734"/>
                </a:lnTo>
                <a:lnTo>
                  <a:pt x="337819" y="32384"/>
                </a:lnTo>
                <a:lnTo>
                  <a:pt x="338454" y="25400"/>
                </a:lnTo>
                <a:lnTo>
                  <a:pt x="338454" y="17780"/>
                </a:lnTo>
                <a:lnTo>
                  <a:pt x="338454" y="10794"/>
                </a:lnTo>
                <a:lnTo>
                  <a:pt x="338454" y="5080"/>
                </a:lnTo>
                <a:lnTo>
                  <a:pt x="338454" y="1269"/>
                </a:lnTo>
                <a:lnTo>
                  <a:pt x="341629" y="1269"/>
                </a:lnTo>
                <a:lnTo>
                  <a:pt x="345439" y="1269"/>
                </a:lnTo>
                <a:lnTo>
                  <a:pt x="348614" y="1269"/>
                </a:lnTo>
                <a:lnTo>
                  <a:pt x="353060" y="1905"/>
                </a:lnTo>
                <a:lnTo>
                  <a:pt x="353694" y="12065"/>
                </a:lnTo>
                <a:lnTo>
                  <a:pt x="354329" y="19684"/>
                </a:lnTo>
                <a:lnTo>
                  <a:pt x="354329" y="25400"/>
                </a:lnTo>
                <a:lnTo>
                  <a:pt x="354964" y="30480"/>
                </a:lnTo>
                <a:lnTo>
                  <a:pt x="354964" y="33019"/>
                </a:lnTo>
                <a:lnTo>
                  <a:pt x="354964" y="36830"/>
                </a:lnTo>
                <a:lnTo>
                  <a:pt x="355599" y="39369"/>
                </a:lnTo>
                <a:lnTo>
                  <a:pt x="356869" y="43180"/>
                </a:lnTo>
                <a:lnTo>
                  <a:pt x="359410" y="43180"/>
                </a:lnTo>
                <a:lnTo>
                  <a:pt x="360680" y="43815"/>
                </a:lnTo>
                <a:lnTo>
                  <a:pt x="361949" y="38734"/>
                </a:lnTo>
                <a:lnTo>
                  <a:pt x="363219" y="33655"/>
                </a:lnTo>
                <a:lnTo>
                  <a:pt x="363219" y="27940"/>
                </a:lnTo>
                <a:lnTo>
                  <a:pt x="363855" y="22225"/>
                </a:lnTo>
                <a:lnTo>
                  <a:pt x="363219" y="16509"/>
                </a:lnTo>
                <a:lnTo>
                  <a:pt x="363219" y="10794"/>
                </a:lnTo>
                <a:lnTo>
                  <a:pt x="363219" y="5715"/>
                </a:lnTo>
                <a:lnTo>
                  <a:pt x="363219" y="1905"/>
                </a:lnTo>
                <a:lnTo>
                  <a:pt x="367030" y="1269"/>
                </a:lnTo>
                <a:lnTo>
                  <a:pt x="370839" y="1269"/>
                </a:lnTo>
                <a:lnTo>
                  <a:pt x="372744" y="1269"/>
                </a:lnTo>
                <a:lnTo>
                  <a:pt x="375285" y="1905"/>
                </a:lnTo>
                <a:lnTo>
                  <a:pt x="379094" y="2540"/>
                </a:lnTo>
                <a:lnTo>
                  <a:pt x="383539" y="3809"/>
                </a:lnTo>
                <a:lnTo>
                  <a:pt x="382905" y="6984"/>
                </a:lnTo>
                <a:lnTo>
                  <a:pt x="382905" y="12065"/>
                </a:lnTo>
                <a:lnTo>
                  <a:pt x="382905" y="17780"/>
                </a:lnTo>
                <a:lnTo>
                  <a:pt x="382905" y="24765"/>
                </a:lnTo>
                <a:lnTo>
                  <a:pt x="382905" y="31750"/>
                </a:lnTo>
                <a:lnTo>
                  <a:pt x="384810" y="38100"/>
                </a:lnTo>
                <a:lnTo>
                  <a:pt x="386714" y="43180"/>
                </a:lnTo>
                <a:lnTo>
                  <a:pt x="390524" y="46990"/>
                </a:lnTo>
                <a:lnTo>
                  <a:pt x="391160" y="41275"/>
                </a:lnTo>
                <a:lnTo>
                  <a:pt x="393064" y="36194"/>
                </a:lnTo>
                <a:lnTo>
                  <a:pt x="393699" y="30480"/>
                </a:lnTo>
                <a:lnTo>
                  <a:pt x="394335" y="24765"/>
                </a:lnTo>
                <a:lnTo>
                  <a:pt x="394335" y="19050"/>
                </a:lnTo>
                <a:lnTo>
                  <a:pt x="394335" y="13334"/>
                </a:lnTo>
                <a:lnTo>
                  <a:pt x="394335" y="8255"/>
                </a:lnTo>
                <a:lnTo>
                  <a:pt x="394335" y="4444"/>
                </a:lnTo>
                <a:lnTo>
                  <a:pt x="400049" y="3809"/>
                </a:lnTo>
                <a:lnTo>
                  <a:pt x="405764" y="3809"/>
                </a:lnTo>
                <a:lnTo>
                  <a:pt x="410844" y="3809"/>
                </a:lnTo>
                <a:lnTo>
                  <a:pt x="416560" y="3809"/>
                </a:lnTo>
                <a:lnTo>
                  <a:pt x="415924" y="8255"/>
                </a:lnTo>
                <a:lnTo>
                  <a:pt x="415924" y="13969"/>
                </a:lnTo>
                <a:lnTo>
                  <a:pt x="416560" y="19050"/>
                </a:lnTo>
                <a:lnTo>
                  <a:pt x="417194" y="24765"/>
                </a:lnTo>
                <a:lnTo>
                  <a:pt x="417194" y="29209"/>
                </a:lnTo>
                <a:lnTo>
                  <a:pt x="417830" y="34925"/>
                </a:lnTo>
                <a:lnTo>
                  <a:pt x="418464" y="40640"/>
                </a:lnTo>
                <a:lnTo>
                  <a:pt x="419735" y="46990"/>
                </a:lnTo>
                <a:lnTo>
                  <a:pt x="422274" y="44450"/>
                </a:lnTo>
                <a:lnTo>
                  <a:pt x="424814" y="40005"/>
                </a:lnTo>
                <a:lnTo>
                  <a:pt x="425449" y="33655"/>
                </a:lnTo>
                <a:lnTo>
                  <a:pt x="426085" y="27940"/>
                </a:lnTo>
                <a:lnTo>
                  <a:pt x="426085" y="20955"/>
                </a:lnTo>
                <a:lnTo>
                  <a:pt x="426085" y="13969"/>
                </a:lnTo>
                <a:lnTo>
                  <a:pt x="426085" y="8255"/>
                </a:lnTo>
                <a:lnTo>
                  <a:pt x="427355" y="3809"/>
                </a:lnTo>
                <a:lnTo>
                  <a:pt x="429894" y="3809"/>
                </a:lnTo>
                <a:lnTo>
                  <a:pt x="433705" y="3809"/>
                </a:lnTo>
                <a:lnTo>
                  <a:pt x="436880" y="3809"/>
                </a:lnTo>
                <a:lnTo>
                  <a:pt x="440055" y="3809"/>
                </a:lnTo>
                <a:lnTo>
                  <a:pt x="440055" y="7619"/>
                </a:lnTo>
                <a:lnTo>
                  <a:pt x="440055" y="12700"/>
                </a:lnTo>
                <a:lnTo>
                  <a:pt x="440055" y="17780"/>
                </a:lnTo>
                <a:lnTo>
                  <a:pt x="440689" y="24765"/>
                </a:lnTo>
                <a:lnTo>
                  <a:pt x="440689" y="29844"/>
                </a:lnTo>
                <a:lnTo>
                  <a:pt x="442594" y="35559"/>
                </a:lnTo>
                <a:lnTo>
                  <a:pt x="445135" y="40005"/>
                </a:lnTo>
                <a:lnTo>
                  <a:pt x="449580" y="43815"/>
                </a:lnTo>
                <a:lnTo>
                  <a:pt x="449580" y="43180"/>
                </a:lnTo>
                <a:lnTo>
                  <a:pt x="450849" y="43180"/>
                </a:lnTo>
                <a:lnTo>
                  <a:pt x="450849" y="37465"/>
                </a:lnTo>
                <a:lnTo>
                  <a:pt x="450849" y="32384"/>
                </a:lnTo>
                <a:lnTo>
                  <a:pt x="450849" y="27305"/>
                </a:lnTo>
                <a:lnTo>
                  <a:pt x="450849" y="22225"/>
                </a:lnTo>
                <a:lnTo>
                  <a:pt x="450849" y="17144"/>
                </a:lnTo>
                <a:lnTo>
                  <a:pt x="451485" y="12700"/>
                </a:lnTo>
                <a:lnTo>
                  <a:pt x="452119" y="8255"/>
                </a:lnTo>
                <a:lnTo>
                  <a:pt x="453389" y="3809"/>
                </a:lnTo>
                <a:lnTo>
                  <a:pt x="457199" y="3809"/>
                </a:lnTo>
                <a:lnTo>
                  <a:pt x="462914" y="3809"/>
                </a:lnTo>
                <a:lnTo>
                  <a:pt x="462280" y="6350"/>
                </a:lnTo>
                <a:lnTo>
                  <a:pt x="462280" y="12065"/>
                </a:lnTo>
                <a:lnTo>
                  <a:pt x="461644" y="18415"/>
                </a:lnTo>
                <a:lnTo>
                  <a:pt x="461644" y="26034"/>
                </a:lnTo>
                <a:lnTo>
                  <a:pt x="461644" y="33019"/>
                </a:lnTo>
                <a:lnTo>
                  <a:pt x="462280" y="40005"/>
                </a:lnTo>
                <a:lnTo>
                  <a:pt x="464185" y="45084"/>
                </a:lnTo>
                <a:lnTo>
                  <a:pt x="466724" y="48259"/>
                </a:lnTo>
                <a:lnTo>
                  <a:pt x="468630" y="44450"/>
                </a:lnTo>
                <a:lnTo>
                  <a:pt x="469899" y="39369"/>
                </a:lnTo>
                <a:lnTo>
                  <a:pt x="470535" y="33019"/>
                </a:lnTo>
                <a:lnTo>
                  <a:pt x="471805" y="26669"/>
                </a:lnTo>
                <a:lnTo>
                  <a:pt x="471805" y="19684"/>
                </a:lnTo>
                <a:lnTo>
                  <a:pt x="473074" y="13334"/>
                </a:lnTo>
                <a:lnTo>
                  <a:pt x="473074" y="7619"/>
                </a:lnTo>
                <a:lnTo>
                  <a:pt x="475614" y="3809"/>
                </a:lnTo>
                <a:lnTo>
                  <a:pt x="478155" y="3809"/>
                </a:lnTo>
                <a:lnTo>
                  <a:pt x="480694" y="3809"/>
                </a:lnTo>
                <a:lnTo>
                  <a:pt x="484505" y="3809"/>
                </a:lnTo>
                <a:lnTo>
                  <a:pt x="487680" y="3809"/>
                </a:lnTo>
                <a:lnTo>
                  <a:pt x="486410" y="8255"/>
                </a:lnTo>
                <a:lnTo>
                  <a:pt x="486410" y="14605"/>
                </a:lnTo>
                <a:lnTo>
                  <a:pt x="485774" y="20955"/>
                </a:lnTo>
                <a:lnTo>
                  <a:pt x="486410" y="29209"/>
                </a:lnTo>
                <a:lnTo>
                  <a:pt x="486410" y="36194"/>
                </a:lnTo>
                <a:lnTo>
                  <a:pt x="488314" y="43180"/>
                </a:lnTo>
                <a:lnTo>
                  <a:pt x="490219" y="49530"/>
                </a:lnTo>
                <a:lnTo>
                  <a:pt x="494664" y="53975"/>
                </a:lnTo>
                <a:lnTo>
                  <a:pt x="495935" y="50165"/>
                </a:lnTo>
                <a:lnTo>
                  <a:pt x="496569" y="45084"/>
                </a:lnTo>
                <a:lnTo>
                  <a:pt x="496569" y="37465"/>
                </a:lnTo>
                <a:lnTo>
                  <a:pt x="497205" y="29209"/>
                </a:lnTo>
                <a:lnTo>
                  <a:pt x="497205" y="20955"/>
                </a:lnTo>
                <a:lnTo>
                  <a:pt x="497205" y="12700"/>
                </a:lnTo>
                <a:lnTo>
                  <a:pt x="497205" y="6984"/>
                </a:lnTo>
                <a:lnTo>
                  <a:pt x="497205" y="3809"/>
                </a:lnTo>
                <a:lnTo>
                  <a:pt x="501014" y="2540"/>
                </a:lnTo>
                <a:lnTo>
                  <a:pt x="505460" y="2540"/>
                </a:lnTo>
                <a:lnTo>
                  <a:pt x="509905" y="2540"/>
                </a:lnTo>
                <a:lnTo>
                  <a:pt x="514985" y="2540"/>
                </a:lnTo>
                <a:lnTo>
                  <a:pt x="515619" y="13969"/>
                </a:lnTo>
                <a:lnTo>
                  <a:pt x="516255" y="22859"/>
                </a:lnTo>
                <a:lnTo>
                  <a:pt x="516889" y="29209"/>
                </a:lnTo>
                <a:lnTo>
                  <a:pt x="517524" y="33655"/>
                </a:lnTo>
                <a:lnTo>
                  <a:pt x="518160" y="36830"/>
                </a:lnTo>
                <a:lnTo>
                  <a:pt x="518794" y="39369"/>
                </a:lnTo>
                <a:lnTo>
                  <a:pt x="519430" y="41275"/>
                </a:lnTo>
                <a:lnTo>
                  <a:pt x="520064" y="43180"/>
                </a:lnTo>
                <a:lnTo>
                  <a:pt x="521969" y="43815"/>
                </a:lnTo>
                <a:lnTo>
                  <a:pt x="523239" y="40005"/>
                </a:lnTo>
                <a:lnTo>
                  <a:pt x="524510" y="34925"/>
                </a:lnTo>
                <a:lnTo>
                  <a:pt x="525144" y="29209"/>
                </a:lnTo>
                <a:lnTo>
                  <a:pt x="525780" y="22859"/>
                </a:lnTo>
                <a:lnTo>
                  <a:pt x="524510" y="16509"/>
                </a:lnTo>
                <a:lnTo>
                  <a:pt x="523874" y="10794"/>
                </a:lnTo>
                <a:lnTo>
                  <a:pt x="523874" y="5080"/>
                </a:lnTo>
                <a:lnTo>
                  <a:pt x="523239" y="1905"/>
                </a:lnTo>
                <a:lnTo>
                  <a:pt x="527685" y="1905"/>
                </a:lnTo>
                <a:lnTo>
                  <a:pt x="533399" y="1905"/>
                </a:lnTo>
                <a:lnTo>
                  <a:pt x="538480" y="1905"/>
                </a:lnTo>
                <a:lnTo>
                  <a:pt x="543560" y="1905"/>
                </a:lnTo>
                <a:lnTo>
                  <a:pt x="543560" y="5080"/>
                </a:lnTo>
                <a:lnTo>
                  <a:pt x="543560" y="10159"/>
                </a:lnTo>
                <a:lnTo>
                  <a:pt x="542924" y="15240"/>
                </a:lnTo>
                <a:lnTo>
                  <a:pt x="543560" y="20955"/>
                </a:lnTo>
                <a:lnTo>
                  <a:pt x="543560" y="25400"/>
                </a:lnTo>
                <a:lnTo>
                  <a:pt x="545464" y="30480"/>
                </a:lnTo>
                <a:lnTo>
                  <a:pt x="547369" y="33655"/>
                </a:lnTo>
                <a:lnTo>
                  <a:pt x="551814" y="37465"/>
                </a:lnTo>
                <a:lnTo>
                  <a:pt x="552449" y="33019"/>
                </a:lnTo>
                <a:lnTo>
                  <a:pt x="553719" y="29209"/>
                </a:lnTo>
                <a:lnTo>
                  <a:pt x="553719" y="24765"/>
                </a:lnTo>
                <a:lnTo>
                  <a:pt x="554355" y="19684"/>
                </a:lnTo>
                <a:lnTo>
                  <a:pt x="554355" y="13969"/>
                </a:lnTo>
                <a:lnTo>
                  <a:pt x="554355" y="8890"/>
                </a:lnTo>
                <a:lnTo>
                  <a:pt x="554355" y="4444"/>
                </a:lnTo>
                <a:lnTo>
                  <a:pt x="554989" y="1905"/>
                </a:lnTo>
                <a:lnTo>
                  <a:pt x="558164" y="1905"/>
                </a:lnTo>
                <a:lnTo>
                  <a:pt x="561974" y="1905"/>
                </a:lnTo>
                <a:lnTo>
                  <a:pt x="565785" y="1905"/>
                </a:lnTo>
                <a:lnTo>
                  <a:pt x="569594" y="1905"/>
                </a:lnTo>
                <a:lnTo>
                  <a:pt x="569594" y="6350"/>
                </a:lnTo>
                <a:lnTo>
                  <a:pt x="569594" y="11430"/>
                </a:lnTo>
                <a:lnTo>
                  <a:pt x="569594" y="16509"/>
                </a:lnTo>
                <a:lnTo>
                  <a:pt x="570864" y="20955"/>
                </a:lnTo>
                <a:lnTo>
                  <a:pt x="570864" y="26034"/>
                </a:lnTo>
                <a:lnTo>
                  <a:pt x="572135" y="31750"/>
                </a:lnTo>
                <a:lnTo>
                  <a:pt x="573405" y="37465"/>
                </a:lnTo>
                <a:lnTo>
                  <a:pt x="575944" y="43180"/>
                </a:lnTo>
                <a:lnTo>
                  <a:pt x="577849" y="39369"/>
                </a:lnTo>
                <a:lnTo>
                  <a:pt x="579119" y="34290"/>
                </a:lnTo>
                <a:lnTo>
                  <a:pt x="580389" y="28575"/>
                </a:lnTo>
                <a:lnTo>
                  <a:pt x="581024" y="22225"/>
                </a:lnTo>
                <a:lnTo>
                  <a:pt x="581024" y="15875"/>
                </a:lnTo>
                <a:lnTo>
                  <a:pt x="581024" y="10159"/>
                </a:lnTo>
                <a:lnTo>
                  <a:pt x="581024" y="5080"/>
                </a:lnTo>
                <a:lnTo>
                  <a:pt x="581660" y="1905"/>
                </a:lnTo>
                <a:lnTo>
                  <a:pt x="586105" y="1269"/>
                </a:lnTo>
                <a:lnTo>
                  <a:pt x="591185" y="1269"/>
                </a:lnTo>
                <a:lnTo>
                  <a:pt x="592455" y="5715"/>
                </a:lnTo>
                <a:lnTo>
                  <a:pt x="594360" y="10794"/>
                </a:lnTo>
                <a:lnTo>
                  <a:pt x="594360" y="15875"/>
                </a:lnTo>
                <a:lnTo>
                  <a:pt x="594994" y="20955"/>
                </a:lnTo>
                <a:lnTo>
                  <a:pt x="595630" y="26034"/>
                </a:lnTo>
                <a:lnTo>
                  <a:pt x="596899" y="31750"/>
                </a:lnTo>
                <a:lnTo>
                  <a:pt x="598805" y="37465"/>
                </a:lnTo>
                <a:lnTo>
                  <a:pt x="601344" y="43180"/>
                </a:lnTo>
                <a:lnTo>
                  <a:pt x="602614" y="40640"/>
                </a:lnTo>
                <a:lnTo>
                  <a:pt x="603249" y="36194"/>
                </a:lnTo>
                <a:lnTo>
                  <a:pt x="603885" y="30480"/>
                </a:lnTo>
                <a:lnTo>
                  <a:pt x="605155" y="24765"/>
                </a:lnTo>
                <a:lnTo>
                  <a:pt x="605789" y="17780"/>
                </a:lnTo>
                <a:lnTo>
                  <a:pt x="606424" y="12065"/>
                </a:lnTo>
                <a:lnTo>
                  <a:pt x="606424" y="6350"/>
                </a:lnTo>
                <a:lnTo>
                  <a:pt x="607060" y="2540"/>
                </a:lnTo>
                <a:lnTo>
                  <a:pt x="610235" y="2540"/>
                </a:lnTo>
                <a:lnTo>
                  <a:pt x="614680" y="2540"/>
                </a:lnTo>
                <a:lnTo>
                  <a:pt x="618489" y="2540"/>
                </a:lnTo>
                <a:lnTo>
                  <a:pt x="622935" y="3175"/>
                </a:lnTo>
                <a:lnTo>
                  <a:pt x="626744" y="3175"/>
                </a:lnTo>
                <a:lnTo>
                  <a:pt x="631189" y="3175"/>
                </a:lnTo>
                <a:lnTo>
                  <a:pt x="634999" y="3175"/>
                </a:lnTo>
                <a:lnTo>
                  <a:pt x="639444" y="3809"/>
                </a:lnTo>
                <a:lnTo>
                  <a:pt x="638810" y="8255"/>
                </a:lnTo>
                <a:lnTo>
                  <a:pt x="638810" y="12700"/>
                </a:lnTo>
                <a:lnTo>
                  <a:pt x="638810" y="16509"/>
                </a:lnTo>
                <a:lnTo>
                  <a:pt x="640080" y="21590"/>
                </a:lnTo>
                <a:lnTo>
                  <a:pt x="640080" y="26034"/>
                </a:lnTo>
                <a:lnTo>
                  <a:pt x="641985" y="30480"/>
                </a:lnTo>
                <a:lnTo>
                  <a:pt x="643889" y="35559"/>
                </a:lnTo>
                <a:lnTo>
                  <a:pt x="647064" y="40640"/>
                </a:lnTo>
                <a:lnTo>
                  <a:pt x="648335" y="37465"/>
                </a:lnTo>
                <a:lnTo>
                  <a:pt x="649605" y="33019"/>
                </a:lnTo>
                <a:lnTo>
                  <a:pt x="650239" y="27940"/>
                </a:lnTo>
                <a:lnTo>
                  <a:pt x="651510" y="22225"/>
                </a:lnTo>
                <a:lnTo>
                  <a:pt x="651510" y="16509"/>
                </a:lnTo>
                <a:lnTo>
                  <a:pt x="652144" y="11430"/>
                </a:lnTo>
                <a:lnTo>
                  <a:pt x="652144" y="6984"/>
                </a:lnTo>
                <a:lnTo>
                  <a:pt x="652780" y="4444"/>
                </a:lnTo>
                <a:lnTo>
                  <a:pt x="656589" y="4444"/>
                </a:lnTo>
                <a:lnTo>
                  <a:pt x="660399" y="4444"/>
                </a:lnTo>
                <a:lnTo>
                  <a:pt x="663574" y="4444"/>
                </a:lnTo>
                <a:lnTo>
                  <a:pt x="668655" y="4444"/>
                </a:lnTo>
                <a:lnTo>
                  <a:pt x="668655" y="8255"/>
                </a:lnTo>
                <a:lnTo>
                  <a:pt x="668655" y="12700"/>
                </a:lnTo>
                <a:lnTo>
                  <a:pt x="668655" y="17144"/>
                </a:lnTo>
                <a:lnTo>
                  <a:pt x="669289" y="21590"/>
                </a:lnTo>
                <a:lnTo>
                  <a:pt x="669289" y="26034"/>
                </a:lnTo>
                <a:lnTo>
                  <a:pt x="671194" y="30480"/>
                </a:lnTo>
                <a:lnTo>
                  <a:pt x="672464" y="35559"/>
                </a:lnTo>
                <a:lnTo>
                  <a:pt x="674369" y="41275"/>
                </a:lnTo>
                <a:lnTo>
                  <a:pt x="676910" y="37465"/>
                </a:lnTo>
                <a:lnTo>
                  <a:pt x="678814" y="33019"/>
                </a:lnTo>
                <a:lnTo>
                  <a:pt x="679449" y="27305"/>
                </a:lnTo>
                <a:lnTo>
                  <a:pt x="680085" y="22225"/>
                </a:lnTo>
                <a:lnTo>
                  <a:pt x="679449" y="16509"/>
                </a:lnTo>
                <a:lnTo>
                  <a:pt x="680085" y="12065"/>
                </a:lnTo>
                <a:lnTo>
                  <a:pt x="680719" y="7619"/>
                </a:lnTo>
                <a:lnTo>
                  <a:pt x="682624" y="3809"/>
                </a:lnTo>
                <a:lnTo>
                  <a:pt x="687705" y="3809"/>
                </a:lnTo>
                <a:lnTo>
                  <a:pt x="693419" y="4444"/>
                </a:lnTo>
                <a:lnTo>
                  <a:pt x="693419" y="8890"/>
                </a:lnTo>
                <a:lnTo>
                  <a:pt x="694055" y="13969"/>
                </a:lnTo>
                <a:lnTo>
                  <a:pt x="694055" y="19684"/>
                </a:lnTo>
                <a:lnTo>
                  <a:pt x="694055" y="25400"/>
                </a:lnTo>
                <a:lnTo>
                  <a:pt x="694055" y="30480"/>
                </a:lnTo>
                <a:lnTo>
                  <a:pt x="695324" y="36194"/>
                </a:lnTo>
                <a:lnTo>
                  <a:pt x="696594" y="41275"/>
                </a:lnTo>
                <a:lnTo>
                  <a:pt x="699769" y="46990"/>
                </a:lnTo>
                <a:lnTo>
                  <a:pt x="700405" y="43815"/>
                </a:lnTo>
                <a:lnTo>
                  <a:pt x="702310" y="38734"/>
                </a:lnTo>
                <a:lnTo>
                  <a:pt x="703580" y="32384"/>
                </a:lnTo>
                <a:lnTo>
                  <a:pt x="704214" y="26034"/>
                </a:lnTo>
                <a:lnTo>
                  <a:pt x="704214" y="19050"/>
                </a:lnTo>
                <a:lnTo>
                  <a:pt x="704849" y="12700"/>
                </a:lnTo>
                <a:lnTo>
                  <a:pt x="705485" y="7619"/>
                </a:lnTo>
                <a:lnTo>
                  <a:pt x="706119" y="4444"/>
                </a:lnTo>
                <a:lnTo>
                  <a:pt x="709294" y="3809"/>
                </a:lnTo>
                <a:lnTo>
                  <a:pt x="712469" y="3809"/>
                </a:lnTo>
                <a:lnTo>
                  <a:pt x="716280" y="3809"/>
                </a:lnTo>
                <a:lnTo>
                  <a:pt x="720089" y="3809"/>
                </a:lnTo>
                <a:lnTo>
                  <a:pt x="720089" y="6350"/>
                </a:lnTo>
                <a:lnTo>
                  <a:pt x="720089" y="12700"/>
                </a:lnTo>
                <a:lnTo>
                  <a:pt x="720089" y="20319"/>
                </a:lnTo>
                <a:lnTo>
                  <a:pt x="720089" y="28575"/>
                </a:lnTo>
                <a:lnTo>
                  <a:pt x="720724" y="36194"/>
                </a:lnTo>
                <a:lnTo>
                  <a:pt x="722630" y="43180"/>
                </a:lnTo>
                <a:lnTo>
                  <a:pt x="723899" y="48894"/>
                </a:lnTo>
                <a:lnTo>
                  <a:pt x="726439" y="52069"/>
                </a:lnTo>
                <a:lnTo>
                  <a:pt x="727710" y="47625"/>
                </a:lnTo>
                <a:lnTo>
                  <a:pt x="728980" y="41909"/>
                </a:lnTo>
                <a:lnTo>
                  <a:pt x="729614" y="35559"/>
                </a:lnTo>
                <a:lnTo>
                  <a:pt x="730885" y="29209"/>
                </a:lnTo>
                <a:lnTo>
                  <a:pt x="730885" y="20955"/>
                </a:lnTo>
                <a:lnTo>
                  <a:pt x="730885" y="14605"/>
                </a:lnTo>
                <a:lnTo>
                  <a:pt x="730885" y="8255"/>
                </a:lnTo>
                <a:lnTo>
                  <a:pt x="731519" y="4444"/>
                </a:lnTo>
                <a:lnTo>
                  <a:pt x="734694" y="4444"/>
                </a:lnTo>
                <a:lnTo>
                  <a:pt x="738505" y="4444"/>
                </a:lnTo>
                <a:lnTo>
                  <a:pt x="742949" y="4444"/>
                </a:lnTo>
                <a:lnTo>
                  <a:pt x="747394" y="4444"/>
                </a:lnTo>
                <a:lnTo>
                  <a:pt x="747394" y="9525"/>
                </a:lnTo>
                <a:lnTo>
                  <a:pt x="748664" y="15240"/>
                </a:lnTo>
                <a:lnTo>
                  <a:pt x="749299" y="20955"/>
                </a:lnTo>
                <a:lnTo>
                  <a:pt x="750569" y="26669"/>
                </a:lnTo>
                <a:lnTo>
                  <a:pt x="750569" y="32384"/>
                </a:lnTo>
                <a:lnTo>
                  <a:pt x="751839" y="38100"/>
                </a:lnTo>
                <a:lnTo>
                  <a:pt x="753110" y="45084"/>
                </a:lnTo>
                <a:lnTo>
                  <a:pt x="755649" y="51434"/>
                </a:lnTo>
                <a:lnTo>
                  <a:pt x="756919" y="51434"/>
                </a:lnTo>
                <a:lnTo>
                  <a:pt x="759460" y="51434"/>
                </a:lnTo>
                <a:lnTo>
                  <a:pt x="759460" y="39369"/>
                </a:lnTo>
                <a:lnTo>
                  <a:pt x="759460" y="30480"/>
                </a:lnTo>
                <a:lnTo>
                  <a:pt x="759460" y="24130"/>
                </a:lnTo>
                <a:lnTo>
                  <a:pt x="760094" y="19050"/>
                </a:lnTo>
                <a:lnTo>
                  <a:pt x="760094" y="14605"/>
                </a:lnTo>
                <a:lnTo>
                  <a:pt x="760730" y="11430"/>
                </a:lnTo>
                <a:lnTo>
                  <a:pt x="761364" y="8255"/>
                </a:lnTo>
                <a:lnTo>
                  <a:pt x="761999" y="4444"/>
                </a:lnTo>
                <a:lnTo>
                  <a:pt x="766444" y="4444"/>
                </a:lnTo>
                <a:lnTo>
                  <a:pt x="770889" y="4444"/>
                </a:lnTo>
                <a:lnTo>
                  <a:pt x="775335" y="4444"/>
                </a:lnTo>
                <a:lnTo>
                  <a:pt x="781049" y="4444"/>
                </a:lnTo>
                <a:lnTo>
                  <a:pt x="780414" y="8255"/>
                </a:lnTo>
                <a:lnTo>
                  <a:pt x="780414" y="14605"/>
                </a:lnTo>
                <a:lnTo>
                  <a:pt x="780414" y="20955"/>
                </a:lnTo>
                <a:lnTo>
                  <a:pt x="780414" y="29209"/>
                </a:lnTo>
                <a:lnTo>
                  <a:pt x="780414" y="36194"/>
                </a:lnTo>
                <a:lnTo>
                  <a:pt x="782319" y="43180"/>
                </a:lnTo>
                <a:lnTo>
                  <a:pt x="783589" y="49530"/>
                </a:lnTo>
                <a:lnTo>
                  <a:pt x="786764" y="53975"/>
                </a:lnTo>
                <a:lnTo>
                  <a:pt x="788669" y="53975"/>
                </a:lnTo>
                <a:lnTo>
                  <a:pt x="790574" y="53975"/>
                </a:lnTo>
                <a:lnTo>
                  <a:pt x="790574" y="47625"/>
                </a:lnTo>
                <a:lnTo>
                  <a:pt x="790574" y="41909"/>
                </a:lnTo>
                <a:lnTo>
                  <a:pt x="791210" y="35559"/>
                </a:lnTo>
                <a:lnTo>
                  <a:pt x="791844" y="29844"/>
                </a:lnTo>
                <a:lnTo>
                  <a:pt x="792480" y="24130"/>
                </a:lnTo>
                <a:lnTo>
                  <a:pt x="793114" y="17780"/>
                </a:lnTo>
                <a:lnTo>
                  <a:pt x="793749" y="12065"/>
                </a:lnTo>
                <a:lnTo>
                  <a:pt x="795019" y="6350"/>
                </a:lnTo>
                <a:lnTo>
                  <a:pt x="797560" y="6350"/>
                </a:lnTo>
                <a:lnTo>
                  <a:pt x="800735" y="6350"/>
                </a:lnTo>
                <a:lnTo>
                  <a:pt x="803910" y="6350"/>
                </a:lnTo>
                <a:lnTo>
                  <a:pt x="807085" y="6350"/>
                </a:lnTo>
                <a:lnTo>
                  <a:pt x="807085" y="10794"/>
                </a:lnTo>
                <a:lnTo>
                  <a:pt x="807719" y="16509"/>
                </a:lnTo>
                <a:lnTo>
                  <a:pt x="807719" y="22859"/>
                </a:lnTo>
                <a:lnTo>
                  <a:pt x="808355" y="29209"/>
                </a:lnTo>
                <a:lnTo>
                  <a:pt x="808989" y="36194"/>
                </a:lnTo>
                <a:lnTo>
                  <a:pt x="810260" y="42544"/>
                </a:lnTo>
                <a:lnTo>
                  <a:pt x="812164" y="48894"/>
                </a:lnTo>
                <a:lnTo>
                  <a:pt x="814705" y="53975"/>
                </a:lnTo>
                <a:lnTo>
                  <a:pt x="816610" y="50165"/>
                </a:lnTo>
                <a:lnTo>
                  <a:pt x="818514" y="45084"/>
                </a:lnTo>
                <a:lnTo>
                  <a:pt x="818514" y="37465"/>
                </a:lnTo>
                <a:lnTo>
                  <a:pt x="819149" y="30480"/>
                </a:lnTo>
                <a:lnTo>
                  <a:pt x="818514" y="22859"/>
                </a:lnTo>
                <a:lnTo>
                  <a:pt x="818514" y="15875"/>
                </a:lnTo>
                <a:lnTo>
                  <a:pt x="818514" y="10159"/>
                </a:lnTo>
                <a:lnTo>
                  <a:pt x="818514" y="6350"/>
                </a:lnTo>
                <a:lnTo>
                  <a:pt x="822960" y="5080"/>
                </a:lnTo>
                <a:lnTo>
                  <a:pt x="828039" y="5080"/>
                </a:lnTo>
                <a:lnTo>
                  <a:pt x="833119" y="4444"/>
                </a:lnTo>
                <a:lnTo>
                  <a:pt x="838199" y="4444"/>
                </a:lnTo>
                <a:lnTo>
                  <a:pt x="837564" y="12065"/>
                </a:lnTo>
                <a:lnTo>
                  <a:pt x="837564" y="19050"/>
                </a:lnTo>
                <a:lnTo>
                  <a:pt x="837564" y="26034"/>
                </a:lnTo>
                <a:lnTo>
                  <a:pt x="838199" y="34290"/>
                </a:lnTo>
                <a:lnTo>
                  <a:pt x="838199" y="41275"/>
                </a:lnTo>
                <a:lnTo>
                  <a:pt x="838835" y="49530"/>
                </a:lnTo>
                <a:lnTo>
                  <a:pt x="840105" y="57784"/>
                </a:lnTo>
                <a:lnTo>
                  <a:pt x="842644" y="66040"/>
                </a:lnTo>
                <a:lnTo>
                  <a:pt x="845819" y="62230"/>
                </a:lnTo>
                <a:lnTo>
                  <a:pt x="848360" y="56515"/>
                </a:lnTo>
                <a:lnTo>
                  <a:pt x="849630" y="47625"/>
                </a:lnTo>
                <a:lnTo>
                  <a:pt x="850264" y="38100"/>
                </a:lnTo>
                <a:lnTo>
                  <a:pt x="849630" y="27305"/>
                </a:lnTo>
                <a:lnTo>
                  <a:pt x="849630" y="17780"/>
                </a:lnTo>
                <a:lnTo>
                  <a:pt x="849630" y="10159"/>
                </a:lnTo>
                <a:lnTo>
                  <a:pt x="849630" y="4444"/>
                </a:lnTo>
                <a:lnTo>
                  <a:pt x="855344" y="4444"/>
                </a:lnTo>
                <a:lnTo>
                  <a:pt x="861060" y="4444"/>
                </a:lnTo>
                <a:lnTo>
                  <a:pt x="860424" y="6984"/>
                </a:lnTo>
                <a:lnTo>
                  <a:pt x="860424" y="12700"/>
                </a:lnTo>
                <a:lnTo>
                  <a:pt x="860424" y="20319"/>
                </a:lnTo>
                <a:lnTo>
                  <a:pt x="861694" y="29209"/>
                </a:lnTo>
                <a:lnTo>
                  <a:pt x="861694" y="37465"/>
                </a:lnTo>
                <a:lnTo>
                  <a:pt x="862964" y="45719"/>
                </a:lnTo>
                <a:lnTo>
                  <a:pt x="864869" y="50800"/>
                </a:lnTo>
                <a:lnTo>
                  <a:pt x="868044" y="55244"/>
                </a:lnTo>
                <a:lnTo>
                  <a:pt x="869314" y="51434"/>
                </a:lnTo>
                <a:lnTo>
                  <a:pt x="871219" y="45719"/>
                </a:lnTo>
                <a:lnTo>
                  <a:pt x="872489" y="38734"/>
                </a:lnTo>
                <a:lnTo>
                  <a:pt x="873124" y="31750"/>
                </a:lnTo>
                <a:lnTo>
                  <a:pt x="873124" y="23494"/>
                </a:lnTo>
                <a:lnTo>
                  <a:pt x="873124" y="15875"/>
                </a:lnTo>
                <a:lnTo>
                  <a:pt x="873124" y="8890"/>
                </a:lnTo>
                <a:lnTo>
                  <a:pt x="873760" y="4444"/>
                </a:lnTo>
                <a:lnTo>
                  <a:pt x="876935" y="4444"/>
                </a:lnTo>
                <a:lnTo>
                  <a:pt x="880110" y="4444"/>
                </a:lnTo>
                <a:lnTo>
                  <a:pt x="883285" y="4444"/>
                </a:lnTo>
                <a:lnTo>
                  <a:pt x="887094" y="4444"/>
                </a:lnTo>
                <a:lnTo>
                  <a:pt x="887094" y="10159"/>
                </a:lnTo>
                <a:lnTo>
                  <a:pt x="887730" y="15875"/>
                </a:lnTo>
                <a:lnTo>
                  <a:pt x="888364" y="20955"/>
                </a:lnTo>
                <a:lnTo>
                  <a:pt x="888999" y="27305"/>
                </a:lnTo>
                <a:lnTo>
                  <a:pt x="888999" y="33019"/>
                </a:lnTo>
                <a:lnTo>
                  <a:pt x="889635" y="38734"/>
                </a:lnTo>
                <a:lnTo>
                  <a:pt x="890269" y="44450"/>
                </a:lnTo>
                <a:lnTo>
                  <a:pt x="891539" y="50165"/>
                </a:lnTo>
                <a:lnTo>
                  <a:pt x="892810" y="51434"/>
                </a:lnTo>
                <a:lnTo>
                  <a:pt x="894080" y="53975"/>
                </a:lnTo>
                <a:lnTo>
                  <a:pt x="895985" y="48894"/>
                </a:lnTo>
                <a:lnTo>
                  <a:pt x="897889" y="42544"/>
                </a:lnTo>
                <a:lnTo>
                  <a:pt x="898524" y="35559"/>
                </a:lnTo>
                <a:lnTo>
                  <a:pt x="899794" y="29209"/>
                </a:lnTo>
                <a:lnTo>
                  <a:pt x="899794" y="20955"/>
                </a:lnTo>
                <a:lnTo>
                  <a:pt x="899794" y="14605"/>
                </a:lnTo>
                <a:lnTo>
                  <a:pt x="899794" y="8255"/>
                </a:lnTo>
                <a:lnTo>
                  <a:pt x="900430" y="4444"/>
                </a:lnTo>
                <a:lnTo>
                  <a:pt x="902969" y="4444"/>
                </a:lnTo>
                <a:lnTo>
                  <a:pt x="906144" y="4444"/>
                </a:lnTo>
                <a:lnTo>
                  <a:pt x="908685" y="4444"/>
                </a:lnTo>
                <a:lnTo>
                  <a:pt x="912494" y="7619"/>
                </a:lnTo>
                <a:lnTo>
                  <a:pt x="912494" y="12065"/>
                </a:lnTo>
                <a:lnTo>
                  <a:pt x="912494" y="17780"/>
                </a:lnTo>
                <a:lnTo>
                  <a:pt x="912494" y="25400"/>
                </a:lnTo>
                <a:lnTo>
                  <a:pt x="912494" y="34290"/>
                </a:lnTo>
                <a:lnTo>
                  <a:pt x="912494" y="41909"/>
                </a:lnTo>
                <a:lnTo>
                  <a:pt x="914399" y="49530"/>
                </a:lnTo>
                <a:lnTo>
                  <a:pt x="916305" y="55244"/>
                </a:lnTo>
                <a:lnTo>
                  <a:pt x="919480" y="59690"/>
                </a:lnTo>
                <a:lnTo>
                  <a:pt x="920114" y="55880"/>
                </a:lnTo>
                <a:lnTo>
                  <a:pt x="920749" y="49530"/>
                </a:lnTo>
                <a:lnTo>
                  <a:pt x="922019" y="41275"/>
                </a:lnTo>
                <a:lnTo>
                  <a:pt x="923289" y="33019"/>
                </a:lnTo>
                <a:lnTo>
                  <a:pt x="923924" y="22859"/>
                </a:lnTo>
                <a:lnTo>
                  <a:pt x="924560" y="14605"/>
                </a:lnTo>
                <a:lnTo>
                  <a:pt x="924560" y="8255"/>
                </a:lnTo>
                <a:lnTo>
                  <a:pt x="925830" y="4444"/>
                </a:lnTo>
                <a:lnTo>
                  <a:pt x="929639" y="4444"/>
                </a:lnTo>
                <a:lnTo>
                  <a:pt x="933449" y="4444"/>
                </a:lnTo>
                <a:lnTo>
                  <a:pt x="936624" y="4444"/>
                </a:lnTo>
                <a:lnTo>
                  <a:pt x="941705" y="4444"/>
                </a:lnTo>
                <a:lnTo>
                  <a:pt x="939799" y="9525"/>
                </a:lnTo>
                <a:lnTo>
                  <a:pt x="939164" y="16509"/>
                </a:lnTo>
                <a:lnTo>
                  <a:pt x="937894" y="23494"/>
                </a:lnTo>
                <a:lnTo>
                  <a:pt x="938530" y="30480"/>
                </a:lnTo>
                <a:lnTo>
                  <a:pt x="938530" y="37465"/>
                </a:lnTo>
                <a:lnTo>
                  <a:pt x="939799" y="44450"/>
                </a:lnTo>
                <a:lnTo>
                  <a:pt x="942339" y="50800"/>
                </a:lnTo>
                <a:lnTo>
                  <a:pt x="946785" y="57784"/>
                </a:lnTo>
                <a:lnTo>
                  <a:pt x="948055" y="53975"/>
                </a:lnTo>
                <a:lnTo>
                  <a:pt x="948689" y="47625"/>
                </a:lnTo>
                <a:lnTo>
                  <a:pt x="949324" y="40005"/>
                </a:lnTo>
                <a:lnTo>
                  <a:pt x="950594" y="31750"/>
                </a:lnTo>
                <a:lnTo>
                  <a:pt x="950594" y="22225"/>
                </a:lnTo>
                <a:lnTo>
                  <a:pt x="950594" y="14605"/>
                </a:lnTo>
                <a:lnTo>
                  <a:pt x="949960" y="8255"/>
                </a:lnTo>
                <a:lnTo>
                  <a:pt x="949324" y="4444"/>
                </a:lnTo>
                <a:lnTo>
                  <a:pt x="952499" y="4444"/>
                </a:lnTo>
                <a:lnTo>
                  <a:pt x="955674" y="4444"/>
                </a:lnTo>
                <a:lnTo>
                  <a:pt x="959485" y="4444"/>
                </a:lnTo>
                <a:lnTo>
                  <a:pt x="963294" y="4444"/>
                </a:lnTo>
                <a:lnTo>
                  <a:pt x="966469" y="4444"/>
                </a:lnTo>
                <a:lnTo>
                  <a:pt x="969644" y="4444"/>
                </a:lnTo>
                <a:lnTo>
                  <a:pt x="972819" y="4444"/>
                </a:lnTo>
                <a:lnTo>
                  <a:pt x="976630" y="4444"/>
                </a:lnTo>
                <a:lnTo>
                  <a:pt x="975360" y="8890"/>
                </a:lnTo>
                <a:lnTo>
                  <a:pt x="975360" y="15875"/>
                </a:lnTo>
                <a:lnTo>
                  <a:pt x="974724" y="22225"/>
                </a:lnTo>
                <a:lnTo>
                  <a:pt x="975360" y="29209"/>
                </a:lnTo>
                <a:lnTo>
                  <a:pt x="975360" y="36830"/>
                </a:lnTo>
                <a:lnTo>
                  <a:pt x="975360" y="43815"/>
                </a:lnTo>
                <a:lnTo>
                  <a:pt x="977264" y="49530"/>
                </a:lnTo>
                <a:lnTo>
                  <a:pt x="979805" y="56515"/>
                </a:lnTo>
                <a:lnTo>
                  <a:pt x="982344" y="52069"/>
                </a:lnTo>
                <a:lnTo>
                  <a:pt x="983614" y="46355"/>
                </a:lnTo>
                <a:lnTo>
                  <a:pt x="984885" y="39369"/>
                </a:lnTo>
                <a:lnTo>
                  <a:pt x="986789" y="31750"/>
                </a:lnTo>
                <a:lnTo>
                  <a:pt x="986789" y="22859"/>
                </a:lnTo>
                <a:lnTo>
                  <a:pt x="986789" y="15240"/>
                </a:lnTo>
                <a:lnTo>
                  <a:pt x="987424" y="8255"/>
                </a:lnTo>
                <a:lnTo>
                  <a:pt x="988060" y="4444"/>
                </a:lnTo>
                <a:lnTo>
                  <a:pt x="995044" y="4444"/>
                </a:lnTo>
                <a:lnTo>
                  <a:pt x="1002030" y="4444"/>
                </a:lnTo>
                <a:lnTo>
                  <a:pt x="1009014" y="4444"/>
                </a:lnTo>
                <a:lnTo>
                  <a:pt x="1015999" y="4444"/>
                </a:lnTo>
                <a:lnTo>
                  <a:pt x="1022985" y="4444"/>
                </a:lnTo>
                <a:lnTo>
                  <a:pt x="1029969" y="4444"/>
                </a:lnTo>
                <a:lnTo>
                  <a:pt x="1037589" y="4444"/>
                </a:lnTo>
                <a:lnTo>
                  <a:pt x="1045210" y="4444"/>
                </a:lnTo>
                <a:lnTo>
                  <a:pt x="1045844" y="8255"/>
                </a:lnTo>
                <a:lnTo>
                  <a:pt x="1047114" y="16509"/>
                </a:lnTo>
                <a:lnTo>
                  <a:pt x="1047749" y="25400"/>
                </a:lnTo>
                <a:lnTo>
                  <a:pt x="1048385" y="36194"/>
                </a:lnTo>
                <a:lnTo>
                  <a:pt x="1049019" y="45719"/>
                </a:lnTo>
                <a:lnTo>
                  <a:pt x="1050289" y="53975"/>
                </a:lnTo>
                <a:lnTo>
                  <a:pt x="1052830" y="58419"/>
                </a:lnTo>
                <a:lnTo>
                  <a:pt x="1057274" y="60325"/>
                </a:lnTo>
                <a:lnTo>
                  <a:pt x="1057274" y="52705"/>
                </a:lnTo>
                <a:lnTo>
                  <a:pt x="1057274" y="45719"/>
                </a:lnTo>
                <a:lnTo>
                  <a:pt x="1057274" y="38100"/>
                </a:lnTo>
                <a:lnTo>
                  <a:pt x="1057910" y="31750"/>
                </a:lnTo>
                <a:lnTo>
                  <a:pt x="1057910" y="24765"/>
                </a:lnTo>
                <a:lnTo>
                  <a:pt x="1057910" y="17144"/>
                </a:lnTo>
                <a:lnTo>
                  <a:pt x="1058544" y="10794"/>
                </a:lnTo>
                <a:lnTo>
                  <a:pt x="1059180" y="4444"/>
                </a:lnTo>
                <a:lnTo>
                  <a:pt x="1061719" y="4444"/>
                </a:lnTo>
                <a:lnTo>
                  <a:pt x="1065530" y="4444"/>
                </a:lnTo>
                <a:lnTo>
                  <a:pt x="1068069" y="4444"/>
                </a:lnTo>
                <a:lnTo>
                  <a:pt x="1071244" y="4444"/>
                </a:lnTo>
                <a:lnTo>
                  <a:pt x="1073785" y="4444"/>
                </a:lnTo>
                <a:lnTo>
                  <a:pt x="1077594" y="4444"/>
                </a:lnTo>
                <a:lnTo>
                  <a:pt x="1080769" y="5080"/>
                </a:lnTo>
                <a:lnTo>
                  <a:pt x="1083944" y="5715"/>
                </a:lnTo>
                <a:lnTo>
                  <a:pt x="1083944" y="10159"/>
                </a:lnTo>
                <a:lnTo>
                  <a:pt x="1083944" y="17780"/>
                </a:lnTo>
                <a:lnTo>
                  <a:pt x="1083944" y="26034"/>
                </a:lnTo>
                <a:lnTo>
                  <a:pt x="1083944" y="36194"/>
                </a:lnTo>
                <a:lnTo>
                  <a:pt x="1083944" y="45719"/>
                </a:lnTo>
                <a:lnTo>
                  <a:pt x="1085214" y="53975"/>
                </a:lnTo>
                <a:lnTo>
                  <a:pt x="1087119" y="62230"/>
                </a:lnTo>
                <a:lnTo>
                  <a:pt x="1090930" y="67944"/>
                </a:lnTo>
                <a:lnTo>
                  <a:pt x="1092835" y="62865"/>
                </a:lnTo>
                <a:lnTo>
                  <a:pt x="1094105" y="56515"/>
                </a:lnTo>
                <a:lnTo>
                  <a:pt x="1094739" y="47625"/>
                </a:lnTo>
                <a:lnTo>
                  <a:pt x="1096010" y="38734"/>
                </a:lnTo>
                <a:lnTo>
                  <a:pt x="1096010" y="29209"/>
                </a:lnTo>
                <a:lnTo>
                  <a:pt x="1096010" y="20955"/>
                </a:lnTo>
                <a:lnTo>
                  <a:pt x="1096644" y="12700"/>
                </a:lnTo>
                <a:lnTo>
                  <a:pt x="1099185" y="7619"/>
                </a:lnTo>
                <a:lnTo>
                  <a:pt x="1104264" y="5715"/>
                </a:lnTo>
                <a:lnTo>
                  <a:pt x="1109344" y="5715"/>
                </a:lnTo>
                <a:lnTo>
                  <a:pt x="1110614" y="11430"/>
                </a:lnTo>
                <a:lnTo>
                  <a:pt x="1111249" y="20955"/>
                </a:lnTo>
                <a:lnTo>
                  <a:pt x="1111885" y="31115"/>
                </a:lnTo>
                <a:lnTo>
                  <a:pt x="1112519" y="42544"/>
                </a:lnTo>
                <a:lnTo>
                  <a:pt x="1112519" y="53975"/>
                </a:lnTo>
                <a:lnTo>
                  <a:pt x="1113789" y="63500"/>
                </a:lnTo>
                <a:lnTo>
                  <a:pt x="1115694" y="70484"/>
                </a:lnTo>
                <a:lnTo>
                  <a:pt x="1119505" y="74930"/>
                </a:lnTo>
                <a:lnTo>
                  <a:pt x="1120774" y="70484"/>
                </a:lnTo>
                <a:lnTo>
                  <a:pt x="1122680" y="62865"/>
                </a:lnTo>
                <a:lnTo>
                  <a:pt x="1123314" y="52705"/>
                </a:lnTo>
                <a:lnTo>
                  <a:pt x="1124585" y="41275"/>
                </a:lnTo>
                <a:lnTo>
                  <a:pt x="1123949" y="29209"/>
                </a:lnTo>
                <a:lnTo>
                  <a:pt x="1123949" y="19684"/>
                </a:lnTo>
                <a:lnTo>
                  <a:pt x="1123949" y="10794"/>
                </a:lnTo>
                <a:lnTo>
                  <a:pt x="1124585" y="6350"/>
                </a:lnTo>
                <a:lnTo>
                  <a:pt x="1129030" y="6350"/>
                </a:lnTo>
                <a:lnTo>
                  <a:pt x="1134110" y="6350"/>
                </a:lnTo>
                <a:lnTo>
                  <a:pt x="1139189" y="6350"/>
                </a:lnTo>
                <a:lnTo>
                  <a:pt x="1144269" y="6350"/>
                </a:lnTo>
                <a:lnTo>
                  <a:pt x="1142999" y="15240"/>
                </a:lnTo>
                <a:lnTo>
                  <a:pt x="1142364" y="24765"/>
                </a:lnTo>
                <a:lnTo>
                  <a:pt x="1142364" y="34290"/>
                </a:lnTo>
                <a:lnTo>
                  <a:pt x="1142364" y="44450"/>
                </a:lnTo>
                <a:lnTo>
                  <a:pt x="1142364" y="53975"/>
                </a:lnTo>
                <a:lnTo>
                  <a:pt x="1143635" y="64134"/>
                </a:lnTo>
                <a:lnTo>
                  <a:pt x="1144269" y="74294"/>
                </a:lnTo>
                <a:lnTo>
                  <a:pt x="1146174" y="83819"/>
                </a:lnTo>
                <a:lnTo>
                  <a:pt x="1148080" y="83819"/>
                </a:lnTo>
                <a:lnTo>
                  <a:pt x="1149985" y="83819"/>
                </a:lnTo>
                <a:lnTo>
                  <a:pt x="1151889" y="76200"/>
                </a:lnTo>
                <a:lnTo>
                  <a:pt x="1153160" y="67309"/>
                </a:lnTo>
                <a:lnTo>
                  <a:pt x="1153160" y="57784"/>
                </a:lnTo>
                <a:lnTo>
                  <a:pt x="1153794" y="46990"/>
                </a:lnTo>
                <a:lnTo>
                  <a:pt x="1153160" y="35559"/>
                </a:lnTo>
                <a:lnTo>
                  <a:pt x="1153160" y="24765"/>
                </a:lnTo>
                <a:lnTo>
                  <a:pt x="1153160" y="15240"/>
                </a:lnTo>
                <a:lnTo>
                  <a:pt x="1155064" y="7619"/>
                </a:lnTo>
                <a:lnTo>
                  <a:pt x="1156335" y="5715"/>
                </a:lnTo>
                <a:lnTo>
                  <a:pt x="1158874" y="5715"/>
                </a:lnTo>
                <a:lnTo>
                  <a:pt x="1159510" y="5715"/>
                </a:lnTo>
                <a:lnTo>
                  <a:pt x="1162049" y="5715"/>
                </a:lnTo>
                <a:lnTo>
                  <a:pt x="1164589" y="5715"/>
                </a:lnTo>
                <a:lnTo>
                  <a:pt x="1168399" y="5715"/>
                </a:lnTo>
                <a:lnTo>
                  <a:pt x="1171574" y="12700"/>
                </a:lnTo>
                <a:lnTo>
                  <a:pt x="1172844" y="24130"/>
                </a:lnTo>
                <a:lnTo>
                  <a:pt x="1172210" y="37465"/>
                </a:lnTo>
                <a:lnTo>
                  <a:pt x="1171574" y="53340"/>
                </a:lnTo>
                <a:lnTo>
                  <a:pt x="1170939" y="67944"/>
                </a:lnTo>
                <a:lnTo>
                  <a:pt x="1171574" y="82550"/>
                </a:lnTo>
                <a:lnTo>
                  <a:pt x="1173480" y="94615"/>
                </a:lnTo>
                <a:lnTo>
                  <a:pt x="1179194" y="103505"/>
                </a:lnTo>
                <a:lnTo>
                  <a:pt x="1181735" y="95884"/>
                </a:lnTo>
                <a:lnTo>
                  <a:pt x="1183005" y="85090"/>
                </a:lnTo>
                <a:lnTo>
                  <a:pt x="1183005" y="71755"/>
                </a:lnTo>
                <a:lnTo>
                  <a:pt x="1183639" y="57784"/>
                </a:lnTo>
                <a:lnTo>
                  <a:pt x="1183005" y="41909"/>
                </a:lnTo>
                <a:lnTo>
                  <a:pt x="1183005" y="28575"/>
                </a:lnTo>
                <a:lnTo>
                  <a:pt x="1183005" y="15875"/>
                </a:lnTo>
                <a:lnTo>
                  <a:pt x="1183005" y="6350"/>
                </a:lnTo>
                <a:lnTo>
                  <a:pt x="1187449" y="6350"/>
                </a:lnTo>
                <a:lnTo>
                  <a:pt x="1191894" y="6350"/>
                </a:lnTo>
                <a:lnTo>
                  <a:pt x="1196339" y="6350"/>
                </a:lnTo>
                <a:lnTo>
                  <a:pt x="1201419" y="7619"/>
                </a:lnTo>
                <a:lnTo>
                  <a:pt x="1200785" y="15875"/>
                </a:lnTo>
                <a:lnTo>
                  <a:pt x="1199514" y="29209"/>
                </a:lnTo>
                <a:lnTo>
                  <a:pt x="1198880" y="44450"/>
                </a:lnTo>
                <a:lnTo>
                  <a:pt x="1198880" y="62230"/>
                </a:lnTo>
                <a:lnTo>
                  <a:pt x="1198880" y="78740"/>
                </a:lnTo>
                <a:lnTo>
                  <a:pt x="1199514" y="94615"/>
                </a:lnTo>
                <a:lnTo>
                  <a:pt x="1202055" y="107315"/>
                </a:lnTo>
                <a:lnTo>
                  <a:pt x="1205864" y="115569"/>
                </a:lnTo>
                <a:lnTo>
                  <a:pt x="1206499" y="114934"/>
                </a:lnTo>
                <a:lnTo>
                  <a:pt x="1209039" y="113665"/>
                </a:lnTo>
                <a:lnTo>
                  <a:pt x="1209039" y="99694"/>
                </a:lnTo>
                <a:lnTo>
                  <a:pt x="1209039" y="86994"/>
                </a:lnTo>
                <a:lnTo>
                  <a:pt x="1209039" y="73659"/>
                </a:lnTo>
                <a:lnTo>
                  <a:pt x="1209674" y="60325"/>
                </a:lnTo>
                <a:lnTo>
                  <a:pt x="1209674" y="46990"/>
                </a:lnTo>
                <a:lnTo>
                  <a:pt x="1210944" y="33655"/>
                </a:lnTo>
                <a:lnTo>
                  <a:pt x="1212214" y="20955"/>
                </a:lnTo>
                <a:lnTo>
                  <a:pt x="1214119" y="9525"/>
                </a:lnTo>
                <a:lnTo>
                  <a:pt x="1216024" y="6984"/>
                </a:lnTo>
                <a:lnTo>
                  <a:pt x="1219199" y="5715"/>
                </a:lnTo>
                <a:lnTo>
                  <a:pt x="1222374" y="6350"/>
                </a:lnTo>
                <a:lnTo>
                  <a:pt x="1226819" y="7619"/>
                </a:lnTo>
                <a:lnTo>
                  <a:pt x="1226185" y="19684"/>
                </a:lnTo>
                <a:lnTo>
                  <a:pt x="1225549" y="33019"/>
                </a:lnTo>
                <a:lnTo>
                  <a:pt x="1224280" y="47625"/>
                </a:lnTo>
                <a:lnTo>
                  <a:pt x="1224280" y="62230"/>
                </a:lnTo>
                <a:lnTo>
                  <a:pt x="1223644" y="76834"/>
                </a:lnTo>
                <a:lnTo>
                  <a:pt x="1224280" y="91440"/>
                </a:lnTo>
                <a:lnTo>
                  <a:pt x="1225549" y="105409"/>
                </a:lnTo>
                <a:lnTo>
                  <a:pt x="1228724" y="119380"/>
                </a:lnTo>
                <a:lnTo>
                  <a:pt x="1231899" y="113030"/>
                </a:lnTo>
                <a:lnTo>
                  <a:pt x="1234439" y="101600"/>
                </a:lnTo>
                <a:lnTo>
                  <a:pt x="1236344" y="85725"/>
                </a:lnTo>
                <a:lnTo>
                  <a:pt x="1238249" y="67944"/>
                </a:lnTo>
                <a:lnTo>
                  <a:pt x="1238249" y="49530"/>
                </a:lnTo>
                <a:lnTo>
                  <a:pt x="1238885" y="32384"/>
                </a:lnTo>
                <a:lnTo>
                  <a:pt x="1239519" y="17144"/>
                </a:lnTo>
                <a:lnTo>
                  <a:pt x="1240789" y="7619"/>
                </a:lnTo>
                <a:lnTo>
                  <a:pt x="1245869" y="6350"/>
                </a:lnTo>
                <a:lnTo>
                  <a:pt x="1251585" y="6350"/>
                </a:lnTo>
                <a:lnTo>
                  <a:pt x="1256664" y="6350"/>
                </a:lnTo>
                <a:lnTo>
                  <a:pt x="1262380" y="6350"/>
                </a:lnTo>
                <a:lnTo>
                  <a:pt x="1263014" y="10794"/>
                </a:lnTo>
                <a:lnTo>
                  <a:pt x="1262380" y="22225"/>
                </a:lnTo>
                <a:lnTo>
                  <a:pt x="1261110" y="38100"/>
                </a:lnTo>
                <a:lnTo>
                  <a:pt x="1259839" y="57150"/>
                </a:lnTo>
                <a:lnTo>
                  <a:pt x="1257299" y="75565"/>
                </a:lnTo>
                <a:lnTo>
                  <a:pt x="1255394" y="93344"/>
                </a:lnTo>
                <a:lnTo>
                  <a:pt x="1254124" y="107315"/>
                </a:lnTo>
                <a:lnTo>
                  <a:pt x="1253489" y="116840"/>
                </a:lnTo>
                <a:lnTo>
                  <a:pt x="1251585" y="160655"/>
                </a:lnTo>
                <a:lnTo>
                  <a:pt x="1250314" y="205740"/>
                </a:lnTo>
                <a:lnTo>
                  <a:pt x="1247774" y="250190"/>
                </a:lnTo>
                <a:lnTo>
                  <a:pt x="1245235" y="295275"/>
                </a:lnTo>
                <a:lnTo>
                  <a:pt x="1241424" y="339725"/>
                </a:lnTo>
                <a:lnTo>
                  <a:pt x="1238249" y="384809"/>
                </a:lnTo>
                <a:lnTo>
                  <a:pt x="1234439" y="429894"/>
                </a:lnTo>
                <a:lnTo>
                  <a:pt x="1231899" y="474980"/>
                </a:lnTo>
                <a:lnTo>
                  <a:pt x="1227455" y="480059"/>
                </a:lnTo>
                <a:lnTo>
                  <a:pt x="1219835" y="483869"/>
                </a:lnTo>
                <a:lnTo>
                  <a:pt x="1209674" y="485775"/>
                </a:lnTo>
                <a:lnTo>
                  <a:pt x="1198244" y="487680"/>
                </a:lnTo>
                <a:lnTo>
                  <a:pt x="1185544" y="487680"/>
                </a:lnTo>
                <a:lnTo>
                  <a:pt x="1173480" y="488315"/>
                </a:lnTo>
                <a:lnTo>
                  <a:pt x="1163319" y="488315"/>
                </a:lnTo>
                <a:lnTo>
                  <a:pt x="1155699" y="488315"/>
                </a:lnTo>
                <a:lnTo>
                  <a:pt x="1155064" y="481965"/>
                </a:lnTo>
                <a:lnTo>
                  <a:pt x="1155064" y="474980"/>
                </a:lnTo>
                <a:lnTo>
                  <a:pt x="1155064" y="469265"/>
                </a:lnTo>
                <a:lnTo>
                  <a:pt x="1155064" y="464184"/>
                </a:lnTo>
                <a:lnTo>
                  <a:pt x="1153794" y="459105"/>
                </a:lnTo>
                <a:lnTo>
                  <a:pt x="1152524" y="454659"/>
                </a:lnTo>
                <a:lnTo>
                  <a:pt x="1149985" y="451484"/>
                </a:lnTo>
                <a:lnTo>
                  <a:pt x="1146810" y="448944"/>
                </a:lnTo>
                <a:lnTo>
                  <a:pt x="1132205" y="448309"/>
                </a:lnTo>
                <a:lnTo>
                  <a:pt x="1106805" y="448309"/>
                </a:lnTo>
                <a:lnTo>
                  <a:pt x="1072514" y="447675"/>
                </a:lnTo>
                <a:lnTo>
                  <a:pt x="1034414" y="447040"/>
                </a:lnTo>
                <a:lnTo>
                  <a:pt x="995044" y="445769"/>
                </a:lnTo>
                <a:lnTo>
                  <a:pt x="958849" y="445769"/>
                </a:lnTo>
                <a:lnTo>
                  <a:pt x="929639" y="445134"/>
                </a:lnTo>
                <a:lnTo>
                  <a:pt x="911860" y="445769"/>
                </a:lnTo>
                <a:lnTo>
                  <a:pt x="820419" y="444500"/>
                </a:lnTo>
                <a:lnTo>
                  <a:pt x="729614" y="444500"/>
                </a:lnTo>
                <a:lnTo>
                  <a:pt x="638810" y="445134"/>
                </a:lnTo>
                <a:lnTo>
                  <a:pt x="548005" y="447040"/>
                </a:lnTo>
                <a:lnTo>
                  <a:pt x="457199" y="448944"/>
                </a:lnTo>
                <a:lnTo>
                  <a:pt x="366394" y="450215"/>
                </a:lnTo>
                <a:lnTo>
                  <a:pt x="274954" y="452755"/>
                </a:lnTo>
                <a:lnTo>
                  <a:pt x="184785" y="454659"/>
                </a:lnTo>
                <a:lnTo>
                  <a:pt x="174625" y="454025"/>
                </a:lnTo>
                <a:lnTo>
                  <a:pt x="162560" y="453390"/>
                </a:lnTo>
                <a:lnTo>
                  <a:pt x="149225" y="452755"/>
                </a:lnTo>
                <a:lnTo>
                  <a:pt x="135889" y="452755"/>
                </a:lnTo>
                <a:lnTo>
                  <a:pt x="123825" y="453390"/>
                </a:lnTo>
                <a:lnTo>
                  <a:pt x="113029" y="455930"/>
                </a:lnTo>
                <a:lnTo>
                  <a:pt x="105410" y="459740"/>
                </a:lnTo>
                <a:lnTo>
                  <a:pt x="102235" y="465455"/>
                </a:lnTo>
                <a:lnTo>
                  <a:pt x="104139" y="469265"/>
                </a:lnTo>
                <a:lnTo>
                  <a:pt x="106679" y="474344"/>
                </a:lnTo>
                <a:lnTo>
                  <a:pt x="107950" y="479425"/>
                </a:lnTo>
                <a:lnTo>
                  <a:pt x="108585" y="485775"/>
                </a:lnTo>
                <a:lnTo>
                  <a:pt x="107314" y="490219"/>
                </a:lnTo>
                <a:lnTo>
                  <a:pt x="104775" y="495300"/>
                </a:lnTo>
                <a:lnTo>
                  <a:pt x="100964" y="498475"/>
                </a:lnTo>
                <a:lnTo>
                  <a:pt x="95885" y="501015"/>
                </a:lnTo>
              </a:path>
            </a:pathLst>
          </a:custGeom>
          <a:solidFill>
            <a:srgbClr val="69544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063715" y="6855316"/>
            <a:ext cx="17256" cy="34838"/>
          </a:xfrm>
          <a:custGeom>
            <a:avLst/>
            <a:gdLst>
              <a:gd name="connsiteX0" fmla="*/ 6984 w 13334"/>
              <a:gd name="connsiteY0" fmla="*/ 45084 h 45085"/>
              <a:gd name="connsiteX1" fmla="*/ 3809 w 13334"/>
              <a:gd name="connsiteY1" fmla="*/ 39370 h 45085"/>
              <a:gd name="connsiteX2" fmla="*/ 1904 w 13334"/>
              <a:gd name="connsiteY2" fmla="*/ 33020 h 45085"/>
              <a:gd name="connsiteX3" fmla="*/ 634 w 13334"/>
              <a:gd name="connsiteY3" fmla="*/ 24765 h 45085"/>
              <a:gd name="connsiteX4" fmla="*/ 0 w 13334"/>
              <a:gd name="connsiteY4" fmla="*/ 17780 h 45085"/>
              <a:gd name="connsiteX5" fmla="*/ 0 w 13334"/>
              <a:gd name="connsiteY5" fmla="*/ 10159 h 45085"/>
              <a:gd name="connsiteX6" fmla="*/ 1904 w 13334"/>
              <a:gd name="connsiteY6" fmla="*/ 4445 h 45085"/>
              <a:gd name="connsiteX7" fmla="*/ 5714 w 13334"/>
              <a:gd name="connsiteY7" fmla="*/ 634 h 45085"/>
              <a:gd name="connsiteX8" fmla="*/ 10795 w 13334"/>
              <a:gd name="connsiteY8" fmla="*/ 0 h 45085"/>
              <a:gd name="connsiteX9" fmla="*/ 12064 w 13334"/>
              <a:gd name="connsiteY9" fmla="*/ 3809 h 45085"/>
              <a:gd name="connsiteX10" fmla="*/ 13334 w 13334"/>
              <a:gd name="connsiteY10" fmla="*/ 8255 h 45085"/>
              <a:gd name="connsiteX11" fmla="*/ 12700 w 13334"/>
              <a:gd name="connsiteY11" fmla="*/ 13970 h 45085"/>
              <a:gd name="connsiteX12" fmla="*/ 12700 w 13334"/>
              <a:gd name="connsiteY12" fmla="*/ 20955 h 45085"/>
              <a:gd name="connsiteX13" fmla="*/ 11429 w 13334"/>
              <a:gd name="connsiteY13" fmla="*/ 26670 h 45085"/>
              <a:gd name="connsiteX14" fmla="*/ 10795 w 13334"/>
              <a:gd name="connsiteY14" fmla="*/ 33020 h 45085"/>
              <a:gd name="connsiteX15" fmla="*/ 9525 w 13334"/>
              <a:gd name="connsiteY15" fmla="*/ 39370 h 45085"/>
              <a:gd name="connsiteX16" fmla="*/ 9525 w 13334"/>
              <a:gd name="connsiteY16" fmla="*/ 45084 h 45085"/>
              <a:gd name="connsiteX17" fmla="*/ 8254 w 13334"/>
              <a:gd name="connsiteY17" fmla="*/ 45084 h 45085"/>
              <a:gd name="connsiteX18" fmla="*/ 6984 w 13334"/>
              <a:gd name="connsiteY18" fmla="*/ 45084 h 450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13334" h="45085">
                <a:moveTo>
                  <a:pt x="6984" y="45084"/>
                </a:moveTo>
                <a:lnTo>
                  <a:pt x="3809" y="39370"/>
                </a:lnTo>
                <a:lnTo>
                  <a:pt x="1904" y="33020"/>
                </a:lnTo>
                <a:lnTo>
                  <a:pt x="634" y="24765"/>
                </a:lnTo>
                <a:lnTo>
                  <a:pt x="0" y="17780"/>
                </a:lnTo>
                <a:lnTo>
                  <a:pt x="0" y="10159"/>
                </a:lnTo>
                <a:lnTo>
                  <a:pt x="1904" y="4445"/>
                </a:lnTo>
                <a:lnTo>
                  <a:pt x="5714" y="634"/>
                </a:lnTo>
                <a:lnTo>
                  <a:pt x="10795" y="0"/>
                </a:lnTo>
                <a:lnTo>
                  <a:pt x="12064" y="3809"/>
                </a:lnTo>
                <a:lnTo>
                  <a:pt x="13334" y="8255"/>
                </a:lnTo>
                <a:lnTo>
                  <a:pt x="12700" y="13970"/>
                </a:lnTo>
                <a:lnTo>
                  <a:pt x="12700" y="20955"/>
                </a:lnTo>
                <a:lnTo>
                  <a:pt x="11429" y="26670"/>
                </a:lnTo>
                <a:lnTo>
                  <a:pt x="10795" y="33020"/>
                </a:lnTo>
                <a:lnTo>
                  <a:pt x="9525" y="39370"/>
                </a:lnTo>
                <a:lnTo>
                  <a:pt x="9525" y="45084"/>
                </a:lnTo>
                <a:lnTo>
                  <a:pt x="8254" y="45084"/>
                </a:lnTo>
                <a:lnTo>
                  <a:pt x="6984" y="45084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4541898" y="6854824"/>
            <a:ext cx="14790" cy="24534"/>
          </a:xfrm>
          <a:custGeom>
            <a:avLst/>
            <a:gdLst>
              <a:gd name="connsiteX0" fmla="*/ 2540 w 11429"/>
              <a:gd name="connsiteY0" fmla="*/ 0 h 31750"/>
              <a:gd name="connsiteX1" fmla="*/ 635 w 11429"/>
              <a:gd name="connsiteY1" fmla="*/ 3175 h 31750"/>
              <a:gd name="connsiteX2" fmla="*/ 635 w 11429"/>
              <a:gd name="connsiteY2" fmla="*/ 6350 h 31750"/>
              <a:gd name="connsiteX3" fmla="*/ 0 w 11429"/>
              <a:gd name="connsiteY3" fmla="*/ 10160 h 31750"/>
              <a:gd name="connsiteX4" fmla="*/ 635 w 11429"/>
              <a:gd name="connsiteY4" fmla="*/ 14605 h 31750"/>
              <a:gd name="connsiteX5" fmla="*/ 635 w 11429"/>
              <a:gd name="connsiteY5" fmla="*/ 18415 h 31750"/>
              <a:gd name="connsiteX6" fmla="*/ 1905 w 11429"/>
              <a:gd name="connsiteY6" fmla="*/ 22860 h 31750"/>
              <a:gd name="connsiteX7" fmla="*/ 3810 w 11429"/>
              <a:gd name="connsiteY7" fmla="*/ 27305 h 31750"/>
              <a:gd name="connsiteX8" fmla="*/ 6350 w 11429"/>
              <a:gd name="connsiteY8" fmla="*/ 31750 h 31750"/>
              <a:gd name="connsiteX9" fmla="*/ 7620 w 11429"/>
              <a:gd name="connsiteY9" fmla="*/ 31750 h 31750"/>
              <a:gd name="connsiteX10" fmla="*/ 9525 w 11429"/>
              <a:gd name="connsiteY10" fmla="*/ 29845 h 31750"/>
              <a:gd name="connsiteX11" fmla="*/ 9525 w 11429"/>
              <a:gd name="connsiteY11" fmla="*/ 24130 h 31750"/>
              <a:gd name="connsiteX12" fmla="*/ 10147 w 11429"/>
              <a:gd name="connsiteY12" fmla="*/ 19050 h 31750"/>
              <a:gd name="connsiteX13" fmla="*/ 10795 w 11429"/>
              <a:gd name="connsiteY13" fmla="*/ 13970 h 31750"/>
              <a:gd name="connsiteX14" fmla="*/ 11430 w 11429"/>
              <a:gd name="connsiteY14" fmla="*/ 9525 h 31750"/>
              <a:gd name="connsiteX15" fmla="*/ 10795 w 11429"/>
              <a:gd name="connsiteY15" fmla="*/ 5080 h 31750"/>
              <a:gd name="connsiteX16" fmla="*/ 8877 w 11429"/>
              <a:gd name="connsiteY16" fmla="*/ 1905 h 31750"/>
              <a:gd name="connsiteX17" fmla="*/ 6350 w 11429"/>
              <a:gd name="connsiteY17" fmla="*/ 0 h 31750"/>
              <a:gd name="connsiteX18" fmla="*/ 2540 w 11429"/>
              <a:gd name="connsiteY18" fmla="*/ 0 h 317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11429" h="31750">
                <a:moveTo>
                  <a:pt x="2540" y="0"/>
                </a:moveTo>
                <a:lnTo>
                  <a:pt x="635" y="3175"/>
                </a:lnTo>
                <a:lnTo>
                  <a:pt x="635" y="6350"/>
                </a:lnTo>
                <a:lnTo>
                  <a:pt x="0" y="10160"/>
                </a:lnTo>
                <a:lnTo>
                  <a:pt x="635" y="14605"/>
                </a:lnTo>
                <a:lnTo>
                  <a:pt x="635" y="18415"/>
                </a:lnTo>
                <a:lnTo>
                  <a:pt x="1905" y="22860"/>
                </a:lnTo>
                <a:lnTo>
                  <a:pt x="3810" y="27305"/>
                </a:lnTo>
                <a:lnTo>
                  <a:pt x="6350" y="31750"/>
                </a:lnTo>
                <a:lnTo>
                  <a:pt x="7620" y="31750"/>
                </a:lnTo>
                <a:lnTo>
                  <a:pt x="9525" y="29845"/>
                </a:lnTo>
                <a:lnTo>
                  <a:pt x="9525" y="24130"/>
                </a:lnTo>
                <a:lnTo>
                  <a:pt x="10147" y="19050"/>
                </a:lnTo>
                <a:lnTo>
                  <a:pt x="10795" y="13970"/>
                </a:lnTo>
                <a:lnTo>
                  <a:pt x="11430" y="9525"/>
                </a:lnTo>
                <a:lnTo>
                  <a:pt x="10795" y="5080"/>
                </a:lnTo>
                <a:lnTo>
                  <a:pt x="8877" y="1905"/>
                </a:lnTo>
                <a:lnTo>
                  <a:pt x="6350" y="0"/>
                </a:lnTo>
                <a:lnTo>
                  <a:pt x="2540" y="0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3688901" y="6786621"/>
            <a:ext cx="1793091" cy="54956"/>
          </a:xfrm>
          <a:custGeom>
            <a:avLst/>
            <a:gdLst>
              <a:gd name="connsiteX0" fmla="*/ 1354455 w 1385570"/>
              <a:gd name="connsiteY0" fmla="*/ 71120 h 71119"/>
              <a:gd name="connsiteX1" fmla="*/ 1259839 w 1385570"/>
              <a:gd name="connsiteY1" fmla="*/ 69850 h 71119"/>
              <a:gd name="connsiteX2" fmla="*/ 1165860 w 1385570"/>
              <a:gd name="connsiteY2" fmla="*/ 69215 h 71119"/>
              <a:gd name="connsiteX3" fmla="*/ 1071244 w 1385570"/>
              <a:gd name="connsiteY3" fmla="*/ 68580 h 71119"/>
              <a:gd name="connsiteX4" fmla="*/ 977264 w 1385570"/>
              <a:gd name="connsiteY4" fmla="*/ 68580 h 71119"/>
              <a:gd name="connsiteX5" fmla="*/ 882650 w 1385570"/>
              <a:gd name="connsiteY5" fmla="*/ 67945 h 71119"/>
              <a:gd name="connsiteX6" fmla="*/ 788669 w 1385570"/>
              <a:gd name="connsiteY6" fmla="*/ 67309 h 71119"/>
              <a:gd name="connsiteX7" fmla="*/ 694055 w 1385570"/>
              <a:gd name="connsiteY7" fmla="*/ 66675 h 71119"/>
              <a:gd name="connsiteX8" fmla="*/ 600075 w 1385570"/>
              <a:gd name="connsiteY8" fmla="*/ 66675 h 71119"/>
              <a:gd name="connsiteX9" fmla="*/ 528955 w 1385570"/>
              <a:gd name="connsiteY9" fmla="*/ 66040 h 71119"/>
              <a:gd name="connsiteX10" fmla="*/ 458469 w 1385570"/>
              <a:gd name="connsiteY10" fmla="*/ 66040 h 71119"/>
              <a:gd name="connsiteX11" fmla="*/ 387985 w 1385570"/>
              <a:gd name="connsiteY11" fmla="*/ 66040 h 71119"/>
              <a:gd name="connsiteX12" fmla="*/ 318135 w 1385570"/>
              <a:gd name="connsiteY12" fmla="*/ 66040 h 71119"/>
              <a:gd name="connsiteX13" fmla="*/ 247650 w 1385570"/>
              <a:gd name="connsiteY13" fmla="*/ 66040 h 71119"/>
              <a:gd name="connsiteX14" fmla="*/ 177164 w 1385570"/>
              <a:gd name="connsiteY14" fmla="*/ 66040 h 71119"/>
              <a:gd name="connsiteX15" fmla="*/ 107314 w 1385570"/>
              <a:gd name="connsiteY15" fmla="*/ 66040 h 71119"/>
              <a:gd name="connsiteX16" fmla="*/ 38735 w 1385570"/>
              <a:gd name="connsiteY16" fmla="*/ 67309 h 71119"/>
              <a:gd name="connsiteX17" fmla="*/ 34289 w 1385570"/>
              <a:gd name="connsiteY17" fmla="*/ 67309 h 71119"/>
              <a:gd name="connsiteX18" fmla="*/ 31114 w 1385570"/>
              <a:gd name="connsiteY18" fmla="*/ 67309 h 71119"/>
              <a:gd name="connsiteX19" fmla="*/ 26670 w 1385570"/>
              <a:gd name="connsiteY19" fmla="*/ 67309 h 71119"/>
              <a:gd name="connsiteX20" fmla="*/ 23495 w 1385570"/>
              <a:gd name="connsiteY20" fmla="*/ 67945 h 71119"/>
              <a:gd name="connsiteX21" fmla="*/ 19685 w 1385570"/>
              <a:gd name="connsiteY21" fmla="*/ 67309 h 71119"/>
              <a:gd name="connsiteX22" fmla="*/ 16510 w 1385570"/>
              <a:gd name="connsiteY22" fmla="*/ 67309 h 71119"/>
              <a:gd name="connsiteX23" fmla="*/ 12700 w 1385570"/>
              <a:gd name="connsiteY23" fmla="*/ 66675 h 71119"/>
              <a:gd name="connsiteX24" fmla="*/ 10160 w 1385570"/>
              <a:gd name="connsiteY24" fmla="*/ 66675 h 71119"/>
              <a:gd name="connsiteX25" fmla="*/ 8889 w 1385570"/>
              <a:gd name="connsiteY25" fmla="*/ 57784 h 71119"/>
              <a:gd name="connsiteX26" fmla="*/ 6985 w 1385570"/>
              <a:gd name="connsiteY26" fmla="*/ 49530 h 71119"/>
              <a:gd name="connsiteX27" fmla="*/ 5080 w 1385570"/>
              <a:gd name="connsiteY27" fmla="*/ 41275 h 71119"/>
              <a:gd name="connsiteX28" fmla="*/ 4445 w 1385570"/>
              <a:gd name="connsiteY28" fmla="*/ 33020 h 71119"/>
              <a:gd name="connsiteX29" fmla="*/ 2539 w 1385570"/>
              <a:gd name="connsiteY29" fmla="*/ 24765 h 71119"/>
              <a:gd name="connsiteX30" fmla="*/ 635 w 1385570"/>
              <a:gd name="connsiteY30" fmla="*/ 16509 h 71119"/>
              <a:gd name="connsiteX31" fmla="*/ 0 w 1385570"/>
              <a:gd name="connsiteY31" fmla="*/ 8890 h 71119"/>
              <a:gd name="connsiteX32" fmla="*/ 0 w 1385570"/>
              <a:gd name="connsiteY32" fmla="*/ 1905 h 71119"/>
              <a:gd name="connsiteX33" fmla="*/ 24130 w 1385570"/>
              <a:gd name="connsiteY33" fmla="*/ 2540 h 71119"/>
              <a:gd name="connsiteX34" fmla="*/ 48895 w 1385570"/>
              <a:gd name="connsiteY34" fmla="*/ 2540 h 71119"/>
              <a:gd name="connsiteX35" fmla="*/ 74295 w 1385570"/>
              <a:gd name="connsiteY35" fmla="*/ 2540 h 71119"/>
              <a:gd name="connsiteX36" fmla="*/ 100330 w 1385570"/>
              <a:gd name="connsiteY36" fmla="*/ 2540 h 71119"/>
              <a:gd name="connsiteX37" fmla="*/ 126364 w 1385570"/>
              <a:gd name="connsiteY37" fmla="*/ 2540 h 71119"/>
              <a:gd name="connsiteX38" fmla="*/ 152400 w 1385570"/>
              <a:gd name="connsiteY38" fmla="*/ 1905 h 71119"/>
              <a:gd name="connsiteX39" fmla="*/ 177164 w 1385570"/>
              <a:gd name="connsiteY39" fmla="*/ 1905 h 71119"/>
              <a:gd name="connsiteX40" fmla="*/ 202564 w 1385570"/>
              <a:gd name="connsiteY40" fmla="*/ 1905 h 71119"/>
              <a:gd name="connsiteX41" fmla="*/ 297180 w 1385570"/>
              <a:gd name="connsiteY41" fmla="*/ 0 h 71119"/>
              <a:gd name="connsiteX42" fmla="*/ 392430 w 1385570"/>
              <a:gd name="connsiteY42" fmla="*/ 1905 h 71119"/>
              <a:gd name="connsiteX43" fmla="*/ 487044 w 1385570"/>
              <a:gd name="connsiteY43" fmla="*/ 3809 h 71119"/>
              <a:gd name="connsiteX44" fmla="*/ 582294 w 1385570"/>
              <a:gd name="connsiteY44" fmla="*/ 6984 h 71119"/>
              <a:gd name="connsiteX45" fmla="*/ 677544 w 1385570"/>
              <a:gd name="connsiteY45" fmla="*/ 10159 h 71119"/>
              <a:gd name="connsiteX46" fmla="*/ 773430 w 1385570"/>
              <a:gd name="connsiteY46" fmla="*/ 12065 h 71119"/>
              <a:gd name="connsiteX47" fmla="*/ 868680 w 1385570"/>
              <a:gd name="connsiteY47" fmla="*/ 12065 h 71119"/>
              <a:gd name="connsiteX48" fmla="*/ 964564 w 1385570"/>
              <a:gd name="connsiteY48" fmla="*/ 10795 h 71119"/>
              <a:gd name="connsiteX49" fmla="*/ 1016635 w 1385570"/>
              <a:gd name="connsiteY49" fmla="*/ 9525 h 71119"/>
              <a:gd name="connsiteX50" fmla="*/ 1068705 w 1385570"/>
              <a:gd name="connsiteY50" fmla="*/ 8890 h 71119"/>
              <a:gd name="connsiteX51" fmla="*/ 1121410 w 1385570"/>
              <a:gd name="connsiteY51" fmla="*/ 8255 h 71119"/>
              <a:gd name="connsiteX52" fmla="*/ 1174114 w 1385570"/>
              <a:gd name="connsiteY52" fmla="*/ 8255 h 71119"/>
              <a:gd name="connsiteX53" fmla="*/ 1226819 w 1385570"/>
              <a:gd name="connsiteY53" fmla="*/ 7620 h 71119"/>
              <a:gd name="connsiteX54" fmla="*/ 1279525 w 1385570"/>
              <a:gd name="connsiteY54" fmla="*/ 6984 h 71119"/>
              <a:gd name="connsiteX55" fmla="*/ 1332230 w 1385570"/>
              <a:gd name="connsiteY55" fmla="*/ 6984 h 71119"/>
              <a:gd name="connsiteX56" fmla="*/ 1385569 w 1385570"/>
              <a:gd name="connsiteY56" fmla="*/ 6984 h 71119"/>
              <a:gd name="connsiteX57" fmla="*/ 1384300 w 1385570"/>
              <a:gd name="connsiteY57" fmla="*/ 14605 h 71119"/>
              <a:gd name="connsiteX58" fmla="*/ 1383664 w 1385570"/>
              <a:gd name="connsiteY58" fmla="*/ 22225 h 71119"/>
              <a:gd name="connsiteX59" fmla="*/ 1383030 w 1385570"/>
              <a:gd name="connsiteY59" fmla="*/ 29845 h 71119"/>
              <a:gd name="connsiteX60" fmla="*/ 1383030 w 1385570"/>
              <a:gd name="connsiteY60" fmla="*/ 38100 h 71119"/>
              <a:gd name="connsiteX61" fmla="*/ 1382394 w 1385570"/>
              <a:gd name="connsiteY61" fmla="*/ 45720 h 71119"/>
              <a:gd name="connsiteX62" fmla="*/ 1381760 w 1385570"/>
              <a:gd name="connsiteY62" fmla="*/ 53340 h 71119"/>
              <a:gd name="connsiteX63" fmla="*/ 1381760 w 1385570"/>
              <a:gd name="connsiteY63" fmla="*/ 60959 h 71119"/>
              <a:gd name="connsiteX64" fmla="*/ 1381760 w 1385570"/>
              <a:gd name="connsiteY64" fmla="*/ 69215 h 71119"/>
              <a:gd name="connsiteX65" fmla="*/ 1377950 w 1385570"/>
              <a:gd name="connsiteY65" fmla="*/ 69215 h 71119"/>
              <a:gd name="connsiteX66" fmla="*/ 1374139 w 1385570"/>
              <a:gd name="connsiteY66" fmla="*/ 69850 h 71119"/>
              <a:gd name="connsiteX67" fmla="*/ 1370964 w 1385570"/>
              <a:gd name="connsiteY67" fmla="*/ 69850 h 71119"/>
              <a:gd name="connsiteX68" fmla="*/ 1367789 w 1385570"/>
              <a:gd name="connsiteY68" fmla="*/ 70484 h 71119"/>
              <a:gd name="connsiteX69" fmla="*/ 1363980 w 1385570"/>
              <a:gd name="connsiteY69" fmla="*/ 70484 h 71119"/>
              <a:gd name="connsiteX70" fmla="*/ 1360805 w 1385570"/>
              <a:gd name="connsiteY70" fmla="*/ 70484 h 71119"/>
              <a:gd name="connsiteX71" fmla="*/ 1357630 w 1385570"/>
              <a:gd name="connsiteY71" fmla="*/ 70484 h 71119"/>
              <a:gd name="connsiteX72" fmla="*/ 1354455 w 1385570"/>
              <a:gd name="connsiteY72" fmla="*/ 71120 h 711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</a:cxnLst>
            <a:rect l="l" t="t" r="r" b="b"/>
            <a:pathLst>
              <a:path w="1385570" h="71119">
                <a:moveTo>
                  <a:pt x="1354455" y="71120"/>
                </a:moveTo>
                <a:lnTo>
                  <a:pt x="1259839" y="69850"/>
                </a:lnTo>
                <a:lnTo>
                  <a:pt x="1165860" y="69215"/>
                </a:lnTo>
                <a:lnTo>
                  <a:pt x="1071244" y="68580"/>
                </a:lnTo>
                <a:lnTo>
                  <a:pt x="977264" y="68580"/>
                </a:lnTo>
                <a:lnTo>
                  <a:pt x="882650" y="67945"/>
                </a:lnTo>
                <a:lnTo>
                  <a:pt x="788669" y="67309"/>
                </a:lnTo>
                <a:lnTo>
                  <a:pt x="694055" y="66675"/>
                </a:lnTo>
                <a:lnTo>
                  <a:pt x="600075" y="66675"/>
                </a:lnTo>
                <a:lnTo>
                  <a:pt x="528955" y="66040"/>
                </a:lnTo>
                <a:lnTo>
                  <a:pt x="458469" y="66040"/>
                </a:lnTo>
                <a:lnTo>
                  <a:pt x="387985" y="66040"/>
                </a:lnTo>
                <a:lnTo>
                  <a:pt x="318135" y="66040"/>
                </a:lnTo>
                <a:lnTo>
                  <a:pt x="247650" y="66040"/>
                </a:lnTo>
                <a:lnTo>
                  <a:pt x="177164" y="66040"/>
                </a:lnTo>
                <a:lnTo>
                  <a:pt x="107314" y="66040"/>
                </a:lnTo>
                <a:lnTo>
                  <a:pt x="38735" y="67309"/>
                </a:lnTo>
                <a:lnTo>
                  <a:pt x="34289" y="67309"/>
                </a:lnTo>
                <a:lnTo>
                  <a:pt x="31114" y="67309"/>
                </a:lnTo>
                <a:lnTo>
                  <a:pt x="26670" y="67309"/>
                </a:lnTo>
                <a:lnTo>
                  <a:pt x="23495" y="67945"/>
                </a:lnTo>
                <a:lnTo>
                  <a:pt x="19685" y="67309"/>
                </a:lnTo>
                <a:lnTo>
                  <a:pt x="16510" y="67309"/>
                </a:lnTo>
                <a:lnTo>
                  <a:pt x="12700" y="66675"/>
                </a:lnTo>
                <a:lnTo>
                  <a:pt x="10160" y="66675"/>
                </a:lnTo>
                <a:lnTo>
                  <a:pt x="8889" y="57784"/>
                </a:lnTo>
                <a:lnTo>
                  <a:pt x="6985" y="49530"/>
                </a:lnTo>
                <a:lnTo>
                  <a:pt x="5080" y="41275"/>
                </a:lnTo>
                <a:lnTo>
                  <a:pt x="4445" y="33020"/>
                </a:lnTo>
                <a:lnTo>
                  <a:pt x="2539" y="24765"/>
                </a:lnTo>
                <a:lnTo>
                  <a:pt x="635" y="16509"/>
                </a:lnTo>
                <a:lnTo>
                  <a:pt x="0" y="8890"/>
                </a:lnTo>
                <a:lnTo>
                  <a:pt x="0" y="1905"/>
                </a:lnTo>
                <a:lnTo>
                  <a:pt x="24130" y="2540"/>
                </a:lnTo>
                <a:lnTo>
                  <a:pt x="48895" y="2540"/>
                </a:lnTo>
                <a:lnTo>
                  <a:pt x="74295" y="2540"/>
                </a:lnTo>
                <a:lnTo>
                  <a:pt x="100330" y="2540"/>
                </a:lnTo>
                <a:lnTo>
                  <a:pt x="126364" y="2540"/>
                </a:lnTo>
                <a:lnTo>
                  <a:pt x="152400" y="1905"/>
                </a:lnTo>
                <a:lnTo>
                  <a:pt x="177164" y="1905"/>
                </a:lnTo>
                <a:lnTo>
                  <a:pt x="202564" y="1905"/>
                </a:lnTo>
                <a:lnTo>
                  <a:pt x="297180" y="0"/>
                </a:lnTo>
                <a:lnTo>
                  <a:pt x="392430" y="1905"/>
                </a:lnTo>
                <a:lnTo>
                  <a:pt x="487044" y="3809"/>
                </a:lnTo>
                <a:lnTo>
                  <a:pt x="582294" y="6984"/>
                </a:lnTo>
                <a:lnTo>
                  <a:pt x="677544" y="10159"/>
                </a:lnTo>
                <a:lnTo>
                  <a:pt x="773430" y="12065"/>
                </a:lnTo>
                <a:lnTo>
                  <a:pt x="868680" y="12065"/>
                </a:lnTo>
                <a:lnTo>
                  <a:pt x="964564" y="10795"/>
                </a:lnTo>
                <a:lnTo>
                  <a:pt x="1016635" y="9525"/>
                </a:lnTo>
                <a:lnTo>
                  <a:pt x="1068705" y="8890"/>
                </a:lnTo>
                <a:lnTo>
                  <a:pt x="1121410" y="8255"/>
                </a:lnTo>
                <a:lnTo>
                  <a:pt x="1174114" y="8255"/>
                </a:lnTo>
                <a:lnTo>
                  <a:pt x="1226819" y="7620"/>
                </a:lnTo>
                <a:lnTo>
                  <a:pt x="1279525" y="6984"/>
                </a:lnTo>
                <a:lnTo>
                  <a:pt x="1332230" y="6984"/>
                </a:lnTo>
                <a:lnTo>
                  <a:pt x="1385569" y="6984"/>
                </a:lnTo>
                <a:lnTo>
                  <a:pt x="1384300" y="14605"/>
                </a:lnTo>
                <a:lnTo>
                  <a:pt x="1383664" y="22225"/>
                </a:lnTo>
                <a:lnTo>
                  <a:pt x="1383030" y="29845"/>
                </a:lnTo>
                <a:lnTo>
                  <a:pt x="1383030" y="38100"/>
                </a:lnTo>
                <a:lnTo>
                  <a:pt x="1382394" y="45720"/>
                </a:lnTo>
                <a:lnTo>
                  <a:pt x="1381760" y="53340"/>
                </a:lnTo>
                <a:lnTo>
                  <a:pt x="1381760" y="60959"/>
                </a:lnTo>
                <a:lnTo>
                  <a:pt x="1381760" y="69215"/>
                </a:lnTo>
                <a:lnTo>
                  <a:pt x="1377950" y="69215"/>
                </a:lnTo>
                <a:lnTo>
                  <a:pt x="1374139" y="69850"/>
                </a:lnTo>
                <a:lnTo>
                  <a:pt x="1370964" y="69850"/>
                </a:lnTo>
                <a:lnTo>
                  <a:pt x="1367789" y="70484"/>
                </a:lnTo>
                <a:lnTo>
                  <a:pt x="1363980" y="70484"/>
                </a:lnTo>
                <a:lnTo>
                  <a:pt x="1360805" y="70484"/>
                </a:lnTo>
                <a:lnTo>
                  <a:pt x="1357630" y="70484"/>
                </a:lnTo>
                <a:lnTo>
                  <a:pt x="1354455" y="71120"/>
                </a:lnTo>
              </a:path>
            </a:pathLst>
          </a:custGeom>
          <a:solidFill>
            <a:srgbClr val="A38F7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4575586" y="6756690"/>
            <a:ext cx="78889" cy="26497"/>
          </a:xfrm>
          <a:custGeom>
            <a:avLst/>
            <a:gdLst>
              <a:gd name="connsiteX0" fmla="*/ 56515 w 60960"/>
              <a:gd name="connsiteY0" fmla="*/ 34290 h 34290"/>
              <a:gd name="connsiteX1" fmla="*/ 48895 w 60960"/>
              <a:gd name="connsiteY1" fmla="*/ 33655 h 34290"/>
              <a:gd name="connsiteX2" fmla="*/ 41275 w 60960"/>
              <a:gd name="connsiteY2" fmla="*/ 33655 h 34290"/>
              <a:gd name="connsiteX3" fmla="*/ 34290 w 60960"/>
              <a:gd name="connsiteY3" fmla="*/ 33655 h 34290"/>
              <a:gd name="connsiteX4" fmla="*/ 27940 w 60960"/>
              <a:gd name="connsiteY4" fmla="*/ 33655 h 34290"/>
              <a:gd name="connsiteX5" fmla="*/ 20954 w 60960"/>
              <a:gd name="connsiteY5" fmla="*/ 33655 h 34290"/>
              <a:gd name="connsiteX6" fmla="*/ 13970 w 60960"/>
              <a:gd name="connsiteY6" fmla="*/ 33655 h 34290"/>
              <a:gd name="connsiteX7" fmla="*/ 6350 w 60960"/>
              <a:gd name="connsiteY7" fmla="*/ 33655 h 34290"/>
              <a:gd name="connsiteX8" fmla="*/ 0 w 60960"/>
              <a:gd name="connsiteY8" fmla="*/ 33655 h 34290"/>
              <a:gd name="connsiteX9" fmla="*/ 0 w 60960"/>
              <a:gd name="connsiteY9" fmla="*/ 31115 h 34290"/>
              <a:gd name="connsiteX10" fmla="*/ 1270 w 60960"/>
              <a:gd name="connsiteY10" fmla="*/ 29209 h 34290"/>
              <a:gd name="connsiteX11" fmla="*/ 5079 w 60960"/>
              <a:gd name="connsiteY11" fmla="*/ 26669 h 34290"/>
              <a:gd name="connsiteX12" fmla="*/ 10795 w 60960"/>
              <a:gd name="connsiteY12" fmla="*/ 24130 h 34290"/>
              <a:gd name="connsiteX13" fmla="*/ 17145 w 60960"/>
              <a:gd name="connsiteY13" fmla="*/ 20319 h 34290"/>
              <a:gd name="connsiteX14" fmla="*/ 23495 w 60960"/>
              <a:gd name="connsiteY14" fmla="*/ 16509 h 34290"/>
              <a:gd name="connsiteX15" fmla="*/ 29210 w 60960"/>
              <a:gd name="connsiteY15" fmla="*/ 12700 h 34290"/>
              <a:gd name="connsiteX16" fmla="*/ 34290 w 60960"/>
              <a:gd name="connsiteY16" fmla="*/ 8255 h 34290"/>
              <a:gd name="connsiteX17" fmla="*/ 38100 w 60960"/>
              <a:gd name="connsiteY17" fmla="*/ 4444 h 34290"/>
              <a:gd name="connsiteX18" fmla="*/ 41275 w 60960"/>
              <a:gd name="connsiteY18" fmla="*/ 0 h 34290"/>
              <a:gd name="connsiteX19" fmla="*/ 44450 w 60960"/>
              <a:gd name="connsiteY19" fmla="*/ 0 h 34290"/>
              <a:gd name="connsiteX20" fmla="*/ 47625 w 60960"/>
              <a:gd name="connsiteY20" fmla="*/ 0 h 34290"/>
              <a:gd name="connsiteX21" fmla="*/ 48895 w 60960"/>
              <a:gd name="connsiteY21" fmla="*/ 3175 h 34290"/>
              <a:gd name="connsiteX22" fmla="*/ 50165 w 60960"/>
              <a:gd name="connsiteY22" fmla="*/ 6984 h 34290"/>
              <a:gd name="connsiteX23" fmla="*/ 52070 w 60960"/>
              <a:gd name="connsiteY23" fmla="*/ 10794 h 34290"/>
              <a:gd name="connsiteX24" fmla="*/ 53975 w 60960"/>
              <a:gd name="connsiteY24" fmla="*/ 14605 h 34290"/>
              <a:gd name="connsiteX25" fmla="*/ 55879 w 60960"/>
              <a:gd name="connsiteY25" fmla="*/ 18415 h 34290"/>
              <a:gd name="connsiteX26" fmla="*/ 57785 w 60960"/>
              <a:gd name="connsiteY26" fmla="*/ 23494 h 34290"/>
              <a:gd name="connsiteX27" fmla="*/ 59690 w 60960"/>
              <a:gd name="connsiteY27" fmla="*/ 27940 h 34290"/>
              <a:gd name="connsiteX28" fmla="*/ 60960 w 60960"/>
              <a:gd name="connsiteY28" fmla="*/ 33655 h 34290"/>
              <a:gd name="connsiteX29" fmla="*/ 59690 w 60960"/>
              <a:gd name="connsiteY29" fmla="*/ 33655 h 34290"/>
              <a:gd name="connsiteX30" fmla="*/ 56515 w 60960"/>
              <a:gd name="connsiteY30" fmla="*/ 34290 h 342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60960" h="34290">
                <a:moveTo>
                  <a:pt x="56515" y="34290"/>
                </a:moveTo>
                <a:lnTo>
                  <a:pt x="48895" y="33655"/>
                </a:lnTo>
                <a:lnTo>
                  <a:pt x="41275" y="33655"/>
                </a:lnTo>
                <a:lnTo>
                  <a:pt x="34290" y="33655"/>
                </a:lnTo>
                <a:lnTo>
                  <a:pt x="27940" y="33655"/>
                </a:lnTo>
                <a:lnTo>
                  <a:pt x="20954" y="33655"/>
                </a:lnTo>
                <a:lnTo>
                  <a:pt x="13970" y="33655"/>
                </a:lnTo>
                <a:lnTo>
                  <a:pt x="6350" y="33655"/>
                </a:lnTo>
                <a:lnTo>
                  <a:pt x="0" y="33655"/>
                </a:lnTo>
                <a:lnTo>
                  <a:pt x="0" y="31115"/>
                </a:lnTo>
                <a:lnTo>
                  <a:pt x="1270" y="29209"/>
                </a:lnTo>
                <a:lnTo>
                  <a:pt x="5079" y="26669"/>
                </a:lnTo>
                <a:lnTo>
                  <a:pt x="10795" y="24130"/>
                </a:lnTo>
                <a:lnTo>
                  <a:pt x="17145" y="20319"/>
                </a:lnTo>
                <a:lnTo>
                  <a:pt x="23495" y="16509"/>
                </a:lnTo>
                <a:lnTo>
                  <a:pt x="29210" y="12700"/>
                </a:lnTo>
                <a:lnTo>
                  <a:pt x="34290" y="8255"/>
                </a:lnTo>
                <a:lnTo>
                  <a:pt x="38100" y="4444"/>
                </a:lnTo>
                <a:lnTo>
                  <a:pt x="41275" y="0"/>
                </a:lnTo>
                <a:lnTo>
                  <a:pt x="44450" y="0"/>
                </a:lnTo>
                <a:lnTo>
                  <a:pt x="47625" y="0"/>
                </a:lnTo>
                <a:lnTo>
                  <a:pt x="48895" y="3175"/>
                </a:lnTo>
                <a:lnTo>
                  <a:pt x="50165" y="6984"/>
                </a:lnTo>
                <a:lnTo>
                  <a:pt x="52070" y="10794"/>
                </a:lnTo>
                <a:lnTo>
                  <a:pt x="53975" y="14605"/>
                </a:lnTo>
                <a:lnTo>
                  <a:pt x="55879" y="18415"/>
                </a:lnTo>
                <a:lnTo>
                  <a:pt x="57785" y="23494"/>
                </a:lnTo>
                <a:lnTo>
                  <a:pt x="59690" y="27940"/>
                </a:lnTo>
                <a:lnTo>
                  <a:pt x="60960" y="33655"/>
                </a:lnTo>
                <a:lnTo>
                  <a:pt x="59690" y="33655"/>
                </a:lnTo>
                <a:lnTo>
                  <a:pt x="56515" y="3429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4654477" y="6545204"/>
            <a:ext cx="308982" cy="239453"/>
          </a:xfrm>
          <a:custGeom>
            <a:avLst/>
            <a:gdLst>
              <a:gd name="connsiteX0" fmla="*/ 13334 w 238759"/>
              <a:gd name="connsiteY0" fmla="*/ 309245 h 309880"/>
              <a:gd name="connsiteX1" fmla="*/ 12064 w 238759"/>
              <a:gd name="connsiteY1" fmla="*/ 306070 h 309880"/>
              <a:gd name="connsiteX2" fmla="*/ 11429 w 238759"/>
              <a:gd name="connsiteY2" fmla="*/ 301625 h 309880"/>
              <a:gd name="connsiteX3" fmla="*/ 8889 w 238759"/>
              <a:gd name="connsiteY3" fmla="*/ 295909 h 309880"/>
              <a:gd name="connsiteX4" fmla="*/ 6984 w 238759"/>
              <a:gd name="connsiteY4" fmla="*/ 290195 h 309880"/>
              <a:gd name="connsiteX5" fmla="*/ 3809 w 238759"/>
              <a:gd name="connsiteY5" fmla="*/ 284480 h 309880"/>
              <a:gd name="connsiteX6" fmla="*/ 1904 w 238759"/>
              <a:gd name="connsiteY6" fmla="*/ 280034 h 309880"/>
              <a:gd name="connsiteX7" fmla="*/ 0 w 238759"/>
              <a:gd name="connsiteY7" fmla="*/ 275590 h 309880"/>
              <a:gd name="connsiteX8" fmla="*/ 0 w 238759"/>
              <a:gd name="connsiteY8" fmla="*/ 273684 h 309880"/>
              <a:gd name="connsiteX9" fmla="*/ 5714 w 238759"/>
              <a:gd name="connsiteY9" fmla="*/ 274955 h 309880"/>
              <a:gd name="connsiteX10" fmla="*/ 12064 w 238759"/>
              <a:gd name="connsiteY10" fmla="*/ 278130 h 309880"/>
              <a:gd name="connsiteX11" fmla="*/ 18414 w 238759"/>
              <a:gd name="connsiteY11" fmla="*/ 282575 h 309880"/>
              <a:gd name="connsiteX12" fmla="*/ 24764 w 238759"/>
              <a:gd name="connsiteY12" fmla="*/ 287655 h 309880"/>
              <a:gd name="connsiteX13" fmla="*/ 31750 w 238759"/>
              <a:gd name="connsiteY13" fmla="*/ 291465 h 309880"/>
              <a:gd name="connsiteX14" fmla="*/ 38100 w 238759"/>
              <a:gd name="connsiteY14" fmla="*/ 295909 h 309880"/>
              <a:gd name="connsiteX15" fmla="*/ 44450 w 238759"/>
              <a:gd name="connsiteY15" fmla="*/ 298450 h 309880"/>
              <a:gd name="connsiteX16" fmla="*/ 51434 w 238759"/>
              <a:gd name="connsiteY16" fmla="*/ 300355 h 309880"/>
              <a:gd name="connsiteX17" fmla="*/ 55244 w 238759"/>
              <a:gd name="connsiteY17" fmla="*/ 293370 h 309880"/>
              <a:gd name="connsiteX18" fmla="*/ 59689 w 238759"/>
              <a:gd name="connsiteY18" fmla="*/ 283845 h 309880"/>
              <a:gd name="connsiteX19" fmla="*/ 62864 w 238759"/>
              <a:gd name="connsiteY19" fmla="*/ 273050 h 309880"/>
              <a:gd name="connsiteX20" fmla="*/ 66039 w 238759"/>
              <a:gd name="connsiteY20" fmla="*/ 261620 h 309880"/>
              <a:gd name="connsiteX21" fmla="*/ 66675 w 238759"/>
              <a:gd name="connsiteY21" fmla="*/ 248920 h 309880"/>
              <a:gd name="connsiteX22" fmla="*/ 67944 w 238759"/>
              <a:gd name="connsiteY22" fmla="*/ 237490 h 309880"/>
              <a:gd name="connsiteX23" fmla="*/ 66675 w 238759"/>
              <a:gd name="connsiteY23" fmla="*/ 228600 h 309880"/>
              <a:gd name="connsiteX24" fmla="*/ 65404 w 238759"/>
              <a:gd name="connsiteY24" fmla="*/ 222884 h 309880"/>
              <a:gd name="connsiteX25" fmla="*/ 65404 w 238759"/>
              <a:gd name="connsiteY25" fmla="*/ 220345 h 309880"/>
              <a:gd name="connsiteX26" fmla="*/ 66039 w 238759"/>
              <a:gd name="connsiteY26" fmla="*/ 217805 h 309880"/>
              <a:gd name="connsiteX27" fmla="*/ 66675 w 238759"/>
              <a:gd name="connsiteY27" fmla="*/ 214630 h 309880"/>
              <a:gd name="connsiteX28" fmla="*/ 67944 w 238759"/>
              <a:gd name="connsiteY28" fmla="*/ 211455 h 309880"/>
              <a:gd name="connsiteX29" fmla="*/ 69850 w 238759"/>
              <a:gd name="connsiteY29" fmla="*/ 205740 h 309880"/>
              <a:gd name="connsiteX30" fmla="*/ 72389 w 238759"/>
              <a:gd name="connsiteY30" fmla="*/ 198755 h 309880"/>
              <a:gd name="connsiteX31" fmla="*/ 74929 w 238759"/>
              <a:gd name="connsiteY31" fmla="*/ 188595 h 309880"/>
              <a:gd name="connsiteX32" fmla="*/ 80009 w 238759"/>
              <a:gd name="connsiteY32" fmla="*/ 176530 h 309880"/>
              <a:gd name="connsiteX33" fmla="*/ 80644 w 238759"/>
              <a:gd name="connsiteY33" fmla="*/ 162559 h 309880"/>
              <a:gd name="connsiteX34" fmla="*/ 81279 w 238759"/>
              <a:gd name="connsiteY34" fmla="*/ 147955 h 309880"/>
              <a:gd name="connsiteX35" fmla="*/ 81914 w 238759"/>
              <a:gd name="connsiteY35" fmla="*/ 133984 h 309880"/>
              <a:gd name="connsiteX36" fmla="*/ 82550 w 238759"/>
              <a:gd name="connsiteY36" fmla="*/ 119380 h 309880"/>
              <a:gd name="connsiteX37" fmla="*/ 82550 w 238759"/>
              <a:gd name="connsiteY37" fmla="*/ 104775 h 309880"/>
              <a:gd name="connsiteX38" fmla="*/ 83184 w 238759"/>
              <a:gd name="connsiteY38" fmla="*/ 90805 h 309880"/>
              <a:gd name="connsiteX39" fmla="*/ 83184 w 238759"/>
              <a:gd name="connsiteY39" fmla="*/ 76834 h 309880"/>
              <a:gd name="connsiteX40" fmla="*/ 83184 w 238759"/>
              <a:gd name="connsiteY40" fmla="*/ 64134 h 309880"/>
              <a:gd name="connsiteX41" fmla="*/ 90169 w 238759"/>
              <a:gd name="connsiteY41" fmla="*/ 65405 h 309880"/>
              <a:gd name="connsiteX42" fmla="*/ 97154 w 238759"/>
              <a:gd name="connsiteY42" fmla="*/ 64770 h 309880"/>
              <a:gd name="connsiteX43" fmla="*/ 103504 w 238759"/>
              <a:gd name="connsiteY43" fmla="*/ 62230 h 309880"/>
              <a:gd name="connsiteX44" fmla="*/ 109854 w 238759"/>
              <a:gd name="connsiteY44" fmla="*/ 58420 h 309880"/>
              <a:gd name="connsiteX45" fmla="*/ 113664 w 238759"/>
              <a:gd name="connsiteY45" fmla="*/ 52070 h 309880"/>
              <a:gd name="connsiteX46" fmla="*/ 118109 w 238759"/>
              <a:gd name="connsiteY46" fmla="*/ 46355 h 309880"/>
              <a:gd name="connsiteX47" fmla="*/ 120650 w 238759"/>
              <a:gd name="connsiteY47" fmla="*/ 39370 h 309880"/>
              <a:gd name="connsiteX48" fmla="*/ 121919 w 238759"/>
              <a:gd name="connsiteY48" fmla="*/ 31750 h 309880"/>
              <a:gd name="connsiteX49" fmla="*/ 119379 w 238759"/>
              <a:gd name="connsiteY49" fmla="*/ 26034 h 309880"/>
              <a:gd name="connsiteX50" fmla="*/ 118109 w 238759"/>
              <a:gd name="connsiteY50" fmla="*/ 22225 h 309880"/>
              <a:gd name="connsiteX51" fmla="*/ 117475 w 238759"/>
              <a:gd name="connsiteY51" fmla="*/ 18415 h 309880"/>
              <a:gd name="connsiteX52" fmla="*/ 116839 w 238759"/>
              <a:gd name="connsiteY52" fmla="*/ 15240 h 309880"/>
              <a:gd name="connsiteX53" fmla="*/ 114934 w 238759"/>
              <a:gd name="connsiteY53" fmla="*/ 12065 h 309880"/>
              <a:gd name="connsiteX54" fmla="*/ 113664 w 238759"/>
              <a:gd name="connsiteY54" fmla="*/ 8890 h 309880"/>
              <a:gd name="connsiteX55" fmla="*/ 113029 w 238759"/>
              <a:gd name="connsiteY55" fmla="*/ 5080 h 309880"/>
              <a:gd name="connsiteX56" fmla="*/ 111759 w 238759"/>
              <a:gd name="connsiteY56" fmla="*/ 0 h 309880"/>
              <a:gd name="connsiteX57" fmla="*/ 126364 w 238759"/>
              <a:gd name="connsiteY57" fmla="*/ 11430 h 309880"/>
              <a:gd name="connsiteX58" fmla="*/ 139700 w 238759"/>
              <a:gd name="connsiteY58" fmla="*/ 29845 h 309880"/>
              <a:gd name="connsiteX59" fmla="*/ 150494 w 238759"/>
              <a:gd name="connsiteY59" fmla="*/ 52070 h 309880"/>
              <a:gd name="connsiteX60" fmla="*/ 160019 w 238759"/>
              <a:gd name="connsiteY60" fmla="*/ 78105 h 309880"/>
              <a:gd name="connsiteX61" fmla="*/ 167639 w 238759"/>
              <a:gd name="connsiteY61" fmla="*/ 104775 h 309880"/>
              <a:gd name="connsiteX62" fmla="*/ 173989 w 238759"/>
              <a:gd name="connsiteY62" fmla="*/ 130809 h 309880"/>
              <a:gd name="connsiteX63" fmla="*/ 179069 w 238759"/>
              <a:gd name="connsiteY63" fmla="*/ 154940 h 309880"/>
              <a:gd name="connsiteX64" fmla="*/ 184150 w 238759"/>
              <a:gd name="connsiteY64" fmla="*/ 175895 h 309880"/>
              <a:gd name="connsiteX65" fmla="*/ 193039 w 238759"/>
              <a:gd name="connsiteY65" fmla="*/ 191134 h 309880"/>
              <a:gd name="connsiteX66" fmla="*/ 203200 w 238759"/>
              <a:gd name="connsiteY66" fmla="*/ 205105 h 309880"/>
              <a:gd name="connsiteX67" fmla="*/ 212089 w 238759"/>
              <a:gd name="connsiteY67" fmla="*/ 219075 h 309880"/>
              <a:gd name="connsiteX68" fmla="*/ 220344 w 238759"/>
              <a:gd name="connsiteY68" fmla="*/ 233045 h 309880"/>
              <a:gd name="connsiteX69" fmla="*/ 227329 w 238759"/>
              <a:gd name="connsiteY69" fmla="*/ 247650 h 309880"/>
              <a:gd name="connsiteX70" fmla="*/ 233044 w 238759"/>
              <a:gd name="connsiteY70" fmla="*/ 264159 h 309880"/>
              <a:gd name="connsiteX71" fmla="*/ 236854 w 238759"/>
              <a:gd name="connsiteY71" fmla="*/ 281940 h 309880"/>
              <a:gd name="connsiteX72" fmla="*/ 238759 w 238759"/>
              <a:gd name="connsiteY72" fmla="*/ 302259 h 309880"/>
              <a:gd name="connsiteX73" fmla="*/ 226694 w 238759"/>
              <a:gd name="connsiteY73" fmla="*/ 305434 h 309880"/>
              <a:gd name="connsiteX74" fmla="*/ 201294 w 238759"/>
              <a:gd name="connsiteY74" fmla="*/ 307340 h 309880"/>
              <a:gd name="connsiteX75" fmla="*/ 167004 w 238759"/>
              <a:gd name="connsiteY75" fmla="*/ 308609 h 309880"/>
              <a:gd name="connsiteX76" fmla="*/ 128904 w 238759"/>
              <a:gd name="connsiteY76" fmla="*/ 309880 h 309880"/>
              <a:gd name="connsiteX77" fmla="*/ 89534 w 238759"/>
              <a:gd name="connsiteY77" fmla="*/ 309245 h 309880"/>
              <a:gd name="connsiteX78" fmla="*/ 54609 w 238759"/>
              <a:gd name="connsiteY78" fmla="*/ 309245 h 309880"/>
              <a:gd name="connsiteX79" fmla="*/ 27939 w 238759"/>
              <a:gd name="connsiteY79" fmla="*/ 309245 h 309880"/>
              <a:gd name="connsiteX80" fmla="*/ 13334 w 238759"/>
              <a:gd name="connsiteY80" fmla="*/ 309245 h 3098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</a:cxnLst>
            <a:rect l="l" t="t" r="r" b="b"/>
            <a:pathLst>
              <a:path w="238759" h="309880">
                <a:moveTo>
                  <a:pt x="13334" y="309245"/>
                </a:moveTo>
                <a:lnTo>
                  <a:pt x="12064" y="306070"/>
                </a:lnTo>
                <a:lnTo>
                  <a:pt x="11429" y="301625"/>
                </a:lnTo>
                <a:lnTo>
                  <a:pt x="8889" y="295909"/>
                </a:lnTo>
                <a:lnTo>
                  <a:pt x="6984" y="290195"/>
                </a:lnTo>
                <a:lnTo>
                  <a:pt x="3809" y="284480"/>
                </a:lnTo>
                <a:lnTo>
                  <a:pt x="1904" y="280034"/>
                </a:lnTo>
                <a:lnTo>
                  <a:pt x="0" y="275590"/>
                </a:lnTo>
                <a:lnTo>
                  <a:pt x="0" y="273684"/>
                </a:lnTo>
                <a:lnTo>
                  <a:pt x="5714" y="274955"/>
                </a:lnTo>
                <a:lnTo>
                  <a:pt x="12064" y="278130"/>
                </a:lnTo>
                <a:lnTo>
                  <a:pt x="18414" y="282575"/>
                </a:lnTo>
                <a:lnTo>
                  <a:pt x="24764" y="287655"/>
                </a:lnTo>
                <a:lnTo>
                  <a:pt x="31750" y="291465"/>
                </a:lnTo>
                <a:lnTo>
                  <a:pt x="38100" y="295909"/>
                </a:lnTo>
                <a:lnTo>
                  <a:pt x="44450" y="298450"/>
                </a:lnTo>
                <a:lnTo>
                  <a:pt x="51434" y="300355"/>
                </a:lnTo>
                <a:lnTo>
                  <a:pt x="55244" y="293370"/>
                </a:lnTo>
                <a:lnTo>
                  <a:pt x="59689" y="283845"/>
                </a:lnTo>
                <a:lnTo>
                  <a:pt x="62864" y="273050"/>
                </a:lnTo>
                <a:lnTo>
                  <a:pt x="66039" y="261620"/>
                </a:lnTo>
                <a:lnTo>
                  <a:pt x="66675" y="248920"/>
                </a:lnTo>
                <a:lnTo>
                  <a:pt x="67944" y="237490"/>
                </a:lnTo>
                <a:lnTo>
                  <a:pt x="66675" y="228600"/>
                </a:lnTo>
                <a:lnTo>
                  <a:pt x="65404" y="222884"/>
                </a:lnTo>
                <a:lnTo>
                  <a:pt x="65404" y="220345"/>
                </a:lnTo>
                <a:lnTo>
                  <a:pt x="66039" y="217805"/>
                </a:lnTo>
                <a:lnTo>
                  <a:pt x="66675" y="214630"/>
                </a:lnTo>
                <a:lnTo>
                  <a:pt x="67944" y="211455"/>
                </a:lnTo>
                <a:lnTo>
                  <a:pt x="69850" y="205740"/>
                </a:lnTo>
                <a:lnTo>
                  <a:pt x="72389" y="198755"/>
                </a:lnTo>
                <a:lnTo>
                  <a:pt x="74929" y="188595"/>
                </a:lnTo>
                <a:lnTo>
                  <a:pt x="80009" y="176530"/>
                </a:lnTo>
                <a:lnTo>
                  <a:pt x="80644" y="162559"/>
                </a:lnTo>
                <a:lnTo>
                  <a:pt x="81279" y="147955"/>
                </a:lnTo>
                <a:lnTo>
                  <a:pt x="81914" y="133984"/>
                </a:lnTo>
                <a:lnTo>
                  <a:pt x="82550" y="119380"/>
                </a:lnTo>
                <a:lnTo>
                  <a:pt x="82550" y="104775"/>
                </a:lnTo>
                <a:lnTo>
                  <a:pt x="83184" y="90805"/>
                </a:lnTo>
                <a:lnTo>
                  <a:pt x="83184" y="76834"/>
                </a:lnTo>
                <a:lnTo>
                  <a:pt x="83184" y="64134"/>
                </a:lnTo>
                <a:lnTo>
                  <a:pt x="90169" y="65405"/>
                </a:lnTo>
                <a:lnTo>
                  <a:pt x="97154" y="64770"/>
                </a:lnTo>
                <a:lnTo>
                  <a:pt x="103504" y="62230"/>
                </a:lnTo>
                <a:lnTo>
                  <a:pt x="109854" y="58420"/>
                </a:lnTo>
                <a:lnTo>
                  <a:pt x="113664" y="52070"/>
                </a:lnTo>
                <a:lnTo>
                  <a:pt x="118109" y="46355"/>
                </a:lnTo>
                <a:lnTo>
                  <a:pt x="120650" y="39370"/>
                </a:lnTo>
                <a:lnTo>
                  <a:pt x="121919" y="31750"/>
                </a:lnTo>
                <a:lnTo>
                  <a:pt x="119379" y="26034"/>
                </a:lnTo>
                <a:lnTo>
                  <a:pt x="118109" y="22225"/>
                </a:lnTo>
                <a:lnTo>
                  <a:pt x="117475" y="18415"/>
                </a:lnTo>
                <a:lnTo>
                  <a:pt x="116839" y="15240"/>
                </a:lnTo>
                <a:lnTo>
                  <a:pt x="114934" y="12065"/>
                </a:lnTo>
                <a:lnTo>
                  <a:pt x="113664" y="8890"/>
                </a:lnTo>
                <a:lnTo>
                  <a:pt x="113029" y="5080"/>
                </a:lnTo>
                <a:lnTo>
                  <a:pt x="111759" y="0"/>
                </a:lnTo>
                <a:lnTo>
                  <a:pt x="126364" y="11430"/>
                </a:lnTo>
                <a:lnTo>
                  <a:pt x="139700" y="29845"/>
                </a:lnTo>
                <a:lnTo>
                  <a:pt x="150494" y="52070"/>
                </a:lnTo>
                <a:lnTo>
                  <a:pt x="160019" y="78105"/>
                </a:lnTo>
                <a:lnTo>
                  <a:pt x="167639" y="104775"/>
                </a:lnTo>
                <a:lnTo>
                  <a:pt x="173989" y="130809"/>
                </a:lnTo>
                <a:lnTo>
                  <a:pt x="179069" y="154940"/>
                </a:lnTo>
                <a:lnTo>
                  <a:pt x="184150" y="175895"/>
                </a:lnTo>
                <a:lnTo>
                  <a:pt x="193039" y="191134"/>
                </a:lnTo>
                <a:lnTo>
                  <a:pt x="203200" y="205105"/>
                </a:lnTo>
                <a:lnTo>
                  <a:pt x="212089" y="219075"/>
                </a:lnTo>
                <a:lnTo>
                  <a:pt x="220344" y="233045"/>
                </a:lnTo>
                <a:lnTo>
                  <a:pt x="227329" y="247650"/>
                </a:lnTo>
                <a:lnTo>
                  <a:pt x="233044" y="264159"/>
                </a:lnTo>
                <a:lnTo>
                  <a:pt x="236854" y="281940"/>
                </a:lnTo>
                <a:lnTo>
                  <a:pt x="238759" y="302259"/>
                </a:lnTo>
                <a:lnTo>
                  <a:pt x="226694" y="305434"/>
                </a:lnTo>
                <a:lnTo>
                  <a:pt x="201294" y="307340"/>
                </a:lnTo>
                <a:lnTo>
                  <a:pt x="167004" y="308609"/>
                </a:lnTo>
                <a:lnTo>
                  <a:pt x="128904" y="309880"/>
                </a:lnTo>
                <a:lnTo>
                  <a:pt x="89534" y="309245"/>
                </a:lnTo>
                <a:lnTo>
                  <a:pt x="54609" y="309245"/>
                </a:lnTo>
                <a:lnTo>
                  <a:pt x="27939" y="309245"/>
                </a:lnTo>
                <a:lnTo>
                  <a:pt x="13334" y="309245"/>
                </a:lnTo>
              </a:path>
            </a:pathLst>
          </a:custGeom>
          <a:solidFill>
            <a:srgbClr val="99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4511489" y="6755215"/>
            <a:ext cx="66562" cy="26497"/>
          </a:xfrm>
          <a:custGeom>
            <a:avLst/>
            <a:gdLst>
              <a:gd name="connsiteX0" fmla="*/ 0 w 51434"/>
              <a:gd name="connsiteY0" fmla="*/ 34290 h 34290"/>
              <a:gd name="connsiteX1" fmla="*/ 0 w 51434"/>
              <a:gd name="connsiteY1" fmla="*/ 30479 h 34290"/>
              <a:gd name="connsiteX2" fmla="*/ 1904 w 51434"/>
              <a:gd name="connsiteY2" fmla="*/ 26034 h 34290"/>
              <a:gd name="connsiteX3" fmla="*/ 4445 w 51434"/>
              <a:gd name="connsiteY3" fmla="*/ 20954 h 34290"/>
              <a:gd name="connsiteX4" fmla="*/ 8254 w 51434"/>
              <a:gd name="connsiteY4" fmla="*/ 16509 h 34290"/>
              <a:gd name="connsiteX5" fmla="*/ 11429 w 51434"/>
              <a:gd name="connsiteY5" fmla="*/ 11429 h 34290"/>
              <a:gd name="connsiteX6" fmla="*/ 14604 w 51434"/>
              <a:gd name="connsiteY6" fmla="*/ 6984 h 34290"/>
              <a:gd name="connsiteX7" fmla="*/ 16509 w 51434"/>
              <a:gd name="connsiteY7" fmla="*/ 2540 h 34290"/>
              <a:gd name="connsiteX8" fmla="*/ 19684 w 51434"/>
              <a:gd name="connsiteY8" fmla="*/ 0 h 34290"/>
              <a:gd name="connsiteX9" fmla="*/ 21590 w 51434"/>
              <a:gd name="connsiteY9" fmla="*/ 0 h 34290"/>
              <a:gd name="connsiteX10" fmla="*/ 26034 w 51434"/>
              <a:gd name="connsiteY10" fmla="*/ 0 h 34290"/>
              <a:gd name="connsiteX11" fmla="*/ 30479 w 51434"/>
              <a:gd name="connsiteY11" fmla="*/ 0 h 34290"/>
              <a:gd name="connsiteX12" fmla="*/ 36195 w 51434"/>
              <a:gd name="connsiteY12" fmla="*/ 634 h 34290"/>
              <a:gd name="connsiteX13" fmla="*/ 40004 w 51434"/>
              <a:gd name="connsiteY13" fmla="*/ 634 h 34290"/>
              <a:gd name="connsiteX14" fmla="*/ 45084 w 51434"/>
              <a:gd name="connsiteY14" fmla="*/ 1904 h 34290"/>
              <a:gd name="connsiteX15" fmla="*/ 48259 w 51434"/>
              <a:gd name="connsiteY15" fmla="*/ 3175 h 34290"/>
              <a:gd name="connsiteX16" fmla="*/ 51434 w 51434"/>
              <a:gd name="connsiteY16" fmla="*/ 5715 h 34290"/>
              <a:gd name="connsiteX17" fmla="*/ 45084 w 51434"/>
              <a:gd name="connsiteY17" fmla="*/ 8254 h 34290"/>
              <a:gd name="connsiteX18" fmla="*/ 39370 w 51434"/>
              <a:gd name="connsiteY18" fmla="*/ 12700 h 34290"/>
              <a:gd name="connsiteX19" fmla="*/ 32384 w 51434"/>
              <a:gd name="connsiteY19" fmla="*/ 17144 h 34290"/>
              <a:gd name="connsiteX20" fmla="*/ 25400 w 51434"/>
              <a:gd name="connsiteY20" fmla="*/ 22225 h 34290"/>
              <a:gd name="connsiteX21" fmla="*/ 18415 w 51434"/>
              <a:gd name="connsiteY21" fmla="*/ 26034 h 34290"/>
              <a:gd name="connsiteX22" fmla="*/ 12065 w 51434"/>
              <a:gd name="connsiteY22" fmla="*/ 29844 h 34290"/>
              <a:gd name="connsiteX23" fmla="*/ 5079 w 51434"/>
              <a:gd name="connsiteY23" fmla="*/ 32384 h 34290"/>
              <a:gd name="connsiteX24" fmla="*/ 0 w 51434"/>
              <a:gd name="connsiteY24" fmla="*/ 34290 h 342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51434" h="34290">
                <a:moveTo>
                  <a:pt x="0" y="34290"/>
                </a:moveTo>
                <a:lnTo>
                  <a:pt x="0" y="30479"/>
                </a:lnTo>
                <a:lnTo>
                  <a:pt x="1904" y="26034"/>
                </a:lnTo>
                <a:lnTo>
                  <a:pt x="4445" y="20954"/>
                </a:lnTo>
                <a:lnTo>
                  <a:pt x="8254" y="16509"/>
                </a:lnTo>
                <a:lnTo>
                  <a:pt x="11429" y="11429"/>
                </a:lnTo>
                <a:lnTo>
                  <a:pt x="14604" y="6984"/>
                </a:lnTo>
                <a:lnTo>
                  <a:pt x="16509" y="2540"/>
                </a:lnTo>
                <a:lnTo>
                  <a:pt x="19684" y="0"/>
                </a:lnTo>
                <a:lnTo>
                  <a:pt x="21590" y="0"/>
                </a:lnTo>
                <a:lnTo>
                  <a:pt x="26034" y="0"/>
                </a:lnTo>
                <a:lnTo>
                  <a:pt x="30479" y="0"/>
                </a:lnTo>
                <a:lnTo>
                  <a:pt x="36195" y="634"/>
                </a:lnTo>
                <a:lnTo>
                  <a:pt x="40004" y="634"/>
                </a:lnTo>
                <a:lnTo>
                  <a:pt x="45084" y="1904"/>
                </a:lnTo>
                <a:lnTo>
                  <a:pt x="48259" y="3175"/>
                </a:lnTo>
                <a:lnTo>
                  <a:pt x="51434" y="5715"/>
                </a:lnTo>
                <a:lnTo>
                  <a:pt x="45084" y="8254"/>
                </a:lnTo>
                <a:lnTo>
                  <a:pt x="39370" y="12700"/>
                </a:lnTo>
                <a:lnTo>
                  <a:pt x="32384" y="17144"/>
                </a:lnTo>
                <a:lnTo>
                  <a:pt x="25400" y="22225"/>
                </a:lnTo>
                <a:lnTo>
                  <a:pt x="18415" y="26034"/>
                </a:lnTo>
                <a:lnTo>
                  <a:pt x="12065" y="29844"/>
                </a:lnTo>
                <a:lnTo>
                  <a:pt x="5079" y="32384"/>
                </a:lnTo>
                <a:lnTo>
                  <a:pt x="0" y="34290"/>
                </a:lnTo>
              </a:path>
            </a:pathLst>
          </a:custGeom>
          <a:solidFill>
            <a:srgbClr val="0000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5010301" y="6711544"/>
            <a:ext cx="390338" cy="70167"/>
          </a:xfrm>
          <a:custGeom>
            <a:avLst/>
            <a:gdLst>
              <a:gd name="connsiteX0" fmla="*/ 192404 w 301625"/>
              <a:gd name="connsiteY0" fmla="*/ 90805 h 90804"/>
              <a:gd name="connsiteX1" fmla="*/ 139064 w 301625"/>
              <a:gd name="connsiteY1" fmla="*/ 90169 h 90804"/>
              <a:gd name="connsiteX2" fmla="*/ 97789 w 301625"/>
              <a:gd name="connsiteY2" fmla="*/ 90169 h 90804"/>
              <a:gd name="connsiteX3" fmla="*/ 64134 w 301625"/>
              <a:gd name="connsiteY3" fmla="*/ 89534 h 90804"/>
              <a:gd name="connsiteX4" fmla="*/ 40004 w 301625"/>
              <a:gd name="connsiteY4" fmla="*/ 89534 h 90804"/>
              <a:gd name="connsiteX5" fmla="*/ 22225 w 301625"/>
              <a:gd name="connsiteY5" fmla="*/ 88900 h 90804"/>
              <a:gd name="connsiteX6" fmla="*/ 11429 w 301625"/>
              <a:gd name="connsiteY6" fmla="*/ 88265 h 90804"/>
              <a:gd name="connsiteX7" fmla="*/ 3809 w 301625"/>
              <a:gd name="connsiteY7" fmla="*/ 87630 h 90804"/>
              <a:gd name="connsiteX8" fmla="*/ 1904 w 301625"/>
              <a:gd name="connsiteY8" fmla="*/ 86994 h 90804"/>
              <a:gd name="connsiteX9" fmla="*/ 1270 w 301625"/>
              <a:gd name="connsiteY9" fmla="*/ 73659 h 90804"/>
              <a:gd name="connsiteX10" fmla="*/ 1270 w 301625"/>
              <a:gd name="connsiteY10" fmla="*/ 61594 h 90804"/>
              <a:gd name="connsiteX11" fmla="*/ 634 w 301625"/>
              <a:gd name="connsiteY11" fmla="*/ 49530 h 90804"/>
              <a:gd name="connsiteX12" fmla="*/ 634 w 301625"/>
              <a:gd name="connsiteY12" fmla="*/ 38100 h 90804"/>
              <a:gd name="connsiteX13" fmla="*/ 0 w 301625"/>
              <a:gd name="connsiteY13" fmla="*/ 27305 h 90804"/>
              <a:gd name="connsiteX14" fmla="*/ 0 w 301625"/>
              <a:gd name="connsiteY14" fmla="*/ 17780 h 90804"/>
              <a:gd name="connsiteX15" fmla="*/ 0 w 301625"/>
              <a:gd name="connsiteY15" fmla="*/ 8890 h 90804"/>
              <a:gd name="connsiteX16" fmla="*/ 634 w 301625"/>
              <a:gd name="connsiteY16" fmla="*/ 1269 h 90804"/>
              <a:gd name="connsiteX17" fmla="*/ 36195 w 301625"/>
              <a:gd name="connsiteY17" fmla="*/ 0 h 90804"/>
              <a:gd name="connsiteX18" fmla="*/ 73025 w 301625"/>
              <a:gd name="connsiteY18" fmla="*/ 0 h 90804"/>
              <a:gd name="connsiteX19" fmla="*/ 110489 w 301625"/>
              <a:gd name="connsiteY19" fmla="*/ 0 h 90804"/>
              <a:gd name="connsiteX20" fmla="*/ 149225 w 301625"/>
              <a:gd name="connsiteY20" fmla="*/ 1269 h 90804"/>
              <a:gd name="connsiteX21" fmla="*/ 186689 w 301625"/>
              <a:gd name="connsiteY21" fmla="*/ 1905 h 90804"/>
              <a:gd name="connsiteX22" fmla="*/ 224154 w 301625"/>
              <a:gd name="connsiteY22" fmla="*/ 4444 h 90804"/>
              <a:gd name="connsiteX23" fmla="*/ 261620 w 301625"/>
              <a:gd name="connsiteY23" fmla="*/ 6984 h 90804"/>
              <a:gd name="connsiteX24" fmla="*/ 298450 w 301625"/>
              <a:gd name="connsiteY24" fmla="*/ 10794 h 90804"/>
              <a:gd name="connsiteX25" fmla="*/ 297814 w 301625"/>
              <a:gd name="connsiteY25" fmla="*/ 20955 h 90804"/>
              <a:gd name="connsiteX26" fmla="*/ 297179 w 301625"/>
              <a:gd name="connsiteY26" fmla="*/ 30480 h 90804"/>
              <a:gd name="connsiteX27" fmla="*/ 296545 w 301625"/>
              <a:gd name="connsiteY27" fmla="*/ 40005 h 90804"/>
              <a:gd name="connsiteX28" fmla="*/ 296545 w 301625"/>
              <a:gd name="connsiteY28" fmla="*/ 49530 h 90804"/>
              <a:gd name="connsiteX29" fmla="*/ 296545 w 301625"/>
              <a:gd name="connsiteY29" fmla="*/ 58419 h 90804"/>
              <a:gd name="connsiteX30" fmla="*/ 297179 w 301625"/>
              <a:gd name="connsiteY30" fmla="*/ 67944 h 90804"/>
              <a:gd name="connsiteX31" fmla="*/ 298450 w 301625"/>
              <a:gd name="connsiteY31" fmla="*/ 77469 h 90804"/>
              <a:gd name="connsiteX32" fmla="*/ 301625 w 301625"/>
              <a:gd name="connsiteY32" fmla="*/ 87630 h 90804"/>
              <a:gd name="connsiteX33" fmla="*/ 287020 w 301625"/>
              <a:gd name="connsiteY33" fmla="*/ 87630 h 90804"/>
              <a:gd name="connsiteX34" fmla="*/ 274320 w 301625"/>
              <a:gd name="connsiteY34" fmla="*/ 87630 h 90804"/>
              <a:gd name="connsiteX35" fmla="*/ 259714 w 301625"/>
              <a:gd name="connsiteY35" fmla="*/ 87630 h 90804"/>
              <a:gd name="connsiteX36" fmla="*/ 247014 w 301625"/>
              <a:gd name="connsiteY36" fmla="*/ 88265 h 90804"/>
              <a:gd name="connsiteX37" fmla="*/ 232409 w 301625"/>
              <a:gd name="connsiteY37" fmla="*/ 88265 h 90804"/>
              <a:gd name="connsiteX38" fmla="*/ 219075 w 301625"/>
              <a:gd name="connsiteY38" fmla="*/ 88900 h 90804"/>
              <a:gd name="connsiteX39" fmla="*/ 205739 w 301625"/>
              <a:gd name="connsiteY39" fmla="*/ 89534 h 90804"/>
              <a:gd name="connsiteX40" fmla="*/ 192404 w 301625"/>
              <a:gd name="connsiteY40" fmla="*/ 90805 h 908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</a:cxnLst>
            <a:rect l="l" t="t" r="r" b="b"/>
            <a:pathLst>
              <a:path w="301625" h="90804">
                <a:moveTo>
                  <a:pt x="192404" y="90805"/>
                </a:moveTo>
                <a:lnTo>
                  <a:pt x="139064" y="90169"/>
                </a:lnTo>
                <a:lnTo>
                  <a:pt x="97789" y="90169"/>
                </a:lnTo>
                <a:lnTo>
                  <a:pt x="64134" y="89534"/>
                </a:lnTo>
                <a:lnTo>
                  <a:pt x="40004" y="89534"/>
                </a:lnTo>
                <a:lnTo>
                  <a:pt x="22225" y="88900"/>
                </a:lnTo>
                <a:lnTo>
                  <a:pt x="11429" y="88265"/>
                </a:lnTo>
                <a:lnTo>
                  <a:pt x="3809" y="87630"/>
                </a:lnTo>
                <a:lnTo>
                  <a:pt x="1904" y="86994"/>
                </a:lnTo>
                <a:lnTo>
                  <a:pt x="1270" y="73659"/>
                </a:lnTo>
                <a:lnTo>
                  <a:pt x="1270" y="61594"/>
                </a:lnTo>
                <a:lnTo>
                  <a:pt x="634" y="49530"/>
                </a:lnTo>
                <a:lnTo>
                  <a:pt x="634" y="38100"/>
                </a:lnTo>
                <a:lnTo>
                  <a:pt x="0" y="27305"/>
                </a:lnTo>
                <a:lnTo>
                  <a:pt x="0" y="17780"/>
                </a:lnTo>
                <a:lnTo>
                  <a:pt x="0" y="8890"/>
                </a:lnTo>
                <a:lnTo>
                  <a:pt x="634" y="1269"/>
                </a:lnTo>
                <a:lnTo>
                  <a:pt x="36195" y="0"/>
                </a:lnTo>
                <a:lnTo>
                  <a:pt x="73025" y="0"/>
                </a:lnTo>
                <a:lnTo>
                  <a:pt x="110489" y="0"/>
                </a:lnTo>
                <a:lnTo>
                  <a:pt x="149225" y="1269"/>
                </a:lnTo>
                <a:lnTo>
                  <a:pt x="186689" y="1905"/>
                </a:lnTo>
                <a:lnTo>
                  <a:pt x="224154" y="4444"/>
                </a:lnTo>
                <a:lnTo>
                  <a:pt x="261620" y="6984"/>
                </a:lnTo>
                <a:lnTo>
                  <a:pt x="298450" y="10794"/>
                </a:lnTo>
                <a:lnTo>
                  <a:pt x="297814" y="20955"/>
                </a:lnTo>
                <a:lnTo>
                  <a:pt x="297179" y="30480"/>
                </a:lnTo>
                <a:lnTo>
                  <a:pt x="296545" y="40005"/>
                </a:lnTo>
                <a:lnTo>
                  <a:pt x="296545" y="49530"/>
                </a:lnTo>
                <a:lnTo>
                  <a:pt x="296545" y="58419"/>
                </a:lnTo>
                <a:lnTo>
                  <a:pt x="297179" y="67944"/>
                </a:lnTo>
                <a:lnTo>
                  <a:pt x="298450" y="77469"/>
                </a:lnTo>
                <a:lnTo>
                  <a:pt x="301625" y="87630"/>
                </a:lnTo>
                <a:lnTo>
                  <a:pt x="287020" y="87630"/>
                </a:lnTo>
                <a:lnTo>
                  <a:pt x="274320" y="87630"/>
                </a:lnTo>
                <a:lnTo>
                  <a:pt x="259714" y="87630"/>
                </a:lnTo>
                <a:lnTo>
                  <a:pt x="247014" y="88265"/>
                </a:lnTo>
                <a:lnTo>
                  <a:pt x="232409" y="88265"/>
                </a:lnTo>
                <a:lnTo>
                  <a:pt x="219075" y="88900"/>
                </a:lnTo>
                <a:lnTo>
                  <a:pt x="205739" y="89534"/>
                </a:lnTo>
                <a:lnTo>
                  <a:pt x="192404" y="90805"/>
                </a:lnTo>
              </a:path>
            </a:pathLst>
          </a:custGeom>
          <a:solidFill>
            <a:srgbClr val="FFFF8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4193465" y="6529012"/>
            <a:ext cx="324597" cy="251228"/>
          </a:xfrm>
          <a:custGeom>
            <a:avLst/>
            <a:gdLst>
              <a:gd name="connsiteX0" fmla="*/ 223520 w 250825"/>
              <a:gd name="connsiteY0" fmla="*/ 325119 h 325119"/>
              <a:gd name="connsiteX1" fmla="*/ 189229 w 250825"/>
              <a:gd name="connsiteY1" fmla="*/ 322579 h 325119"/>
              <a:gd name="connsiteX2" fmla="*/ 161925 w 250825"/>
              <a:gd name="connsiteY2" fmla="*/ 321309 h 325119"/>
              <a:gd name="connsiteX3" fmla="*/ 139700 w 250825"/>
              <a:gd name="connsiteY3" fmla="*/ 319404 h 325119"/>
              <a:gd name="connsiteX4" fmla="*/ 118745 w 250825"/>
              <a:gd name="connsiteY4" fmla="*/ 319404 h 325119"/>
              <a:gd name="connsiteX5" fmla="*/ 97154 w 250825"/>
              <a:gd name="connsiteY5" fmla="*/ 318134 h 325119"/>
              <a:gd name="connsiteX6" fmla="*/ 71754 w 250825"/>
              <a:gd name="connsiteY6" fmla="*/ 316864 h 325119"/>
              <a:gd name="connsiteX7" fmla="*/ 40004 w 250825"/>
              <a:gd name="connsiteY7" fmla="*/ 315594 h 325119"/>
              <a:gd name="connsiteX8" fmla="*/ 0 w 250825"/>
              <a:gd name="connsiteY8" fmla="*/ 315594 h 325119"/>
              <a:gd name="connsiteX9" fmla="*/ 1905 w 250825"/>
              <a:gd name="connsiteY9" fmla="*/ 293369 h 325119"/>
              <a:gd name="connsiteX10" fmla="*/ 6985 w 250825"/>
              <a:gd name="connsiteY10" fmla="*/ 274319 h 325119"/>
              <a:gd name="connsiteX11" fmla="*/ 13970 w 250825"/>
              <a:gd name="connsiteY11" fmla="*/ 257175 h 325119"/>
              <a:gd name="connsiteX12" fmla="*/ 22860 w 250825"/>
              <a:gd name="connsiteY12" fmla="*/ 241300 h 325119"/>
              <a:gd name="connsiteX13" fmla="*/ 33020 w 250825"/>
              <a:gd name="connsiteY13" fmla="*/ 225425 h 325119"/>
              <a:gd name="connsiteX14" fmla="*/ 43179 w 250825"/>
              <a:gd name="connsiteY14" fmla="*/ 210184 h 325119"/>
              <a:gd name="connsiteX15" fmla="*/ 52704 w 250825"/>
              <a:gd name="connsiteY15" fmla="*/ 193039 h 325119"/>
              <a:gd name="connsiteX16" fmla="*/ 62229 w 250825"/>
              <a:gd name="connsiteY16" fmla="*/ 175894 h 325119"/>
              <a:gd name="connsiteX17" fmla="*/ 64135 w 250825"/>
              <a:gd name="connsiteY17" fmla="*/ 161289 h 325119"/>
              <a:gd name="connsiteX18" fmla="*/ 69215 w 250825"/>
              <a:gd name="connsiteY18" fmla="*/ 139064 h 325119"/>
              <a:gd name="connsiteX19" fmla="*/ 75565 w 250825"/>
              <a:gd name="connsiteY19" fmla="*/ 111125 h 325119"/>
              <a:gd name="connsiteX20" fmla="*/ 84454 w 250825"/>
              <a:gd name="connsiteY20" fmla="*/ 81914 h 325119"/>
              <a:gd name="connsiteX21" fmla="*/ 93979 w 250825"/>
              <a:gd name="connsiteY21" fmla="*/ 52704 h 325119"/>
              <a:gd name="connsiteX22" fmla="*/ 106045 w 250825"/>
              <a:gd name="connsiteY22" fmla="*/ 27304 h 325119"/>
              <a:gd name="connsiteX23" fmla="*/ 118745 w 250825"/>
              <a:gd name="connsiteY23" fmla="*/ 8889 h 325119"/>
              <a:gd name="connsiteX24" fmla="*/ 133350 w 250825"/>
              <a:gd name="connsiteY24" fmla="*/ 0 h 325119"/>
              <a:gd name="connsiteX25" fmla="*/ 130175 w 250825"/>
              <a:gd name="connsiteY25" fmla="*/ 10159 h 325119"/>
              <a:gd name="connsiteX26" fmla="*/ 125729 w 250825"/>
              <a:gd name="connsiteY26" fmla="*/ 20319 h 325119"/>
              <a:gd name="connsiteX27" fmla="*/ 120650 w 250825"/>
              <a:gd name="connsiteY27" fmla="*/ 29844 h 325119"/>
              <a:gd name="connsiteX28" fmla="*/ 116840 w 250825"/>
              <a:gd name="connsiteY28" fmla="*/ 40004 h 325119"/>
              <a:gd name="connsiteX29" fmla="*/ 113665 w 250825"/>
              <a:gd name="connsiteY29" fmla="*/ 48259 h 325119"/>
              <a:gd name="connsiteX30" fmla="*/ 114935 w 250825"/>
              <a:gd name="connsiteY30" fmla="*/ 57784 h 325119"/>
              <a:gd name="connsiteX31" fmla="*/ 120650 w 250825"/>
              <a:gd name="connsiteY31" fmla="*/ 66675 h 325119"/>
              <a:gd name="connsiteX32" fmla="*/ 131445 w 250825"/>
              <a:gd name="connsiteY32" fmla="*/ 76834 h 325119"/>
              <a:gd name="connsiteX33" fmla="*/ 133985 w 250825"/>
              <a:gd name="connsiteY33" fmla="*/ 76834 h 325119"/>
              <a:gd name="connsiteX34" fmla="*/ 137160 w 250825"/>
              <a:gd name="connsiteY34" fmla="*/ 76834 h 325119"/>
              <a:gd name="connsiteX35" fmla="*/ 140335 w 250825"/>
              <a:gd name="connsiteY35" fmla="*/ 76834 h 325119"/>
              <a:gd name="connsiteX36" fmla="*/ 144145 w 250825"/>
              <a:gd name="connsiteY36" fmla="*/ 76834 h 325119"/>
              <a:gd name="connsiteX37" fmla="*/ 147320 w 250825"/>
              <a:gd name="connsiteY37" fmla="*/ 76834 h 325119"/>
              <a:gd name="connsiteX38" fmla="*/ 151129 w 250825"/>
              <a:gd name="connsiteY38" fmla="*/ 76834 h 325119"/>
              <a:gd name="connsiteX39" fmla="*/ 154304 w 250825"/>
              <a:gd name="connsiteY39" fmla="*/ 76834 h 325119"/>
              <a:gd name="connsiteX40" fmla="*/ 158115 w 250825"/>
              <a:gd name="connsiteY40" fmla="*/ 78104 h 325119"/>
              <a:gd name="connsiteX41" fmla="*/ 157479 w 250825"/>
              <a:gd name="connsiteY41" fmla="*/ 88900 h 325119"/>
              <a:gd name="connsiteX42" fmla="*/ 157479 w 250825"/>
              <a:gd name="connsiteY42" fmla="*/ 100329 h 325119"/>
              <a:gd name="connsiteX43" fmla="*/ 157479 w 250825"/>
              <a:gd name="connsiteY43" fmla="*/ 111759 h 325119"/>
              <a:gd name="connsiteX44" fmla="*/ 157479 w 250825"/>
              <a:gd name="connsiteY44" fmla="*/ 123189 h 325119"/>
              <a:gd name="connsiteX45" fmla="*/ 157479 w 250825"/>
              <a:gd name="connsiteY45" fmla="*/ 134619 h 325119"/>
              <a:gd name="connsiteX46" fmla="*/ 158115 w 250825"/>
              <a:gd name="connsiteY46" fmla="*/ 146684 h 325119"/>
              <a:gd name="connsiteX47" fmla="*/ 158750 w 250825"/>
              <a:gd name="connsiteY47" fmla="*/ 158114 h 325119"/>
              <a:gd name="connsiteX48" fmla="*/ 160020 w 250825"/>
              <a:gd name="connsiteY48" fmla="*/ 169544 h 325119"/>
              <a:gd name="connsiteX49" fmla="*/ 165100 w 250825"/>
              <a:gd name="connsiteY49" fmla="*/ 184784 h 325119"/>
              <a:gd name="connsiteX50" fmla="*/ 169545 w 250825"/>
              <a:gd name="connsiteY50" fmla="*/ 198754 h 325119"/>
              <a:gd name="connsiteX51" fmla="*/ 172720 w 250825"/>
              <a:gd name="connsiteY51" fmla="*/ 212089 h 325119"/>
              <a:gd name="connsiteX52" fmla="*/ 175895 w 250825"/>
              <a:gd name="connsiteY52" fmla="*/ 224789 h 325119"/>
              <a:gd name="connsiteX53" fmla="*/ 177800 w 250825"/>
              <a:gd name="connsiteY53" fmla="*/ 237489 h 325119"/>
              <a:gd name="connsiteX54" fmla="*/ 179704 w 250825"/>
              <a:gd name="connsiteY54" fmla="*/ 252094 h 325119"/>
              <a:gd name="connsiteX55" fmla="*/ 181610 w 250825"/>
              <a:gd name="connsiteY55" fmla="*/ 267334 h 325119"/>
              <a:gd name="connsiteX56" fmla="*/ 184785 w 250825"/>
              <a:gd name="connsiteY56" fmla="*/ 285750 h 325119"/>
              <a:gd name="connsiteX57" fmla="*/ 190500 w 250825"/>
              <a:gd name="connsiteY57" fmla="*/ 302259 h 325119"/>
              <a:gd name="connsiteX58" fmla="*/ 196215 w 250825"/>
              <a:gd name="connsiteY58" fmla="*/ 309879 h 325119"/>
              <a:gd name="connsiteX59" fmla="*/ 202565 w 250825"/>
              <a:gd name="connsiteY59" fmla="*/ 309879 h 325119"/>
              <a:gd name="connsiteX60" fmla="*/ 209550 w 250825"/>
              <a:gd name="connsiteY60" fmla="*/ 306069 h 325119"/>
              <a:gd name="connsiteX61" fmla="*/ 217170 w 250825"/>
              <a:gd name="connsiteY61" fmla="*/ 299084 h 325119"/>
              <a:gd name="connsiteX62" fmla="*/ 226695 w 250825"/>
              <a:gd name="connsiteY62" fmla="*/ 291464 h 325119"/>
              <a:gd name="connsiteX63" fmla="*/ 237490 w 250825"/>
              <a:gd name="connsiteY63" fmla="*/ 286384 h 325119"/>
              <a:gd name="connsiteX64" fmla="*/ 250825 w 250825"/>
              <a:gd name="connsiteY64" fmla="*/ 285750 h 325119"/>
              <a:gd name="connsiteX65" fmla="*/ 250190 w 250825"/>
              <a:gd name="connsiteY65" fmla="*/ 288925 h 325119"/>
              <a:gd name="connsiteX66" fmla="*/ 248920 w 250825"/>
              <a:gd name="connsiteY66" fmla="*/ 294004 h 325119"/>
              <a:gd name="connsiteX67" fmla="*/ 246379 w 250825"/>
              <a:gd name="connsiteY67" fmla="*/ 299084 h 325119"/>
              <a:gd name="connsiteX68" fmla="*/ 245110 w 250825"/>
              <a:gd name="connsiteY68" fmla="*/ 305434 h 325119"/>
              <a:gd name="connsiteX69" fmla="*/ 241935 w 250825"/>
              <a:gd name="connsiteY69" fmla="*/ 311150 h 325119"/>
              <a:gd name="connsiteX70" fmla="*/ 238760 w 250825"/>
              <a:gd name="connsiteY70" fmla="*/ 316229 h 325119"/>
              <a:gd name="connsiteX71" fmla="*/ 236220 w 250825"/>
              <a:gd name="connsiteY71" fmla="*/ 320675 h 325119"/>
              <a:gd name="connsiteX72" fmla="*/ 233679 w 250825"/>
              <a:gd name="connsiteY72" fmla="*/ 325119 h 325119"/>
              <a:gd name="connsiteX73" fmla="*/ 227965 w 250825"/>
              <a:gd name="connsiteY73" fmla="*/ 325119 h 325119"/>
              <a:gd name="connsiteX74" fmla="*/ 223520 w 250825"/>
              <a:gd name="connsiteY74" fmla="*/ 325119 h 3251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</a:cxnLst>
            <a:rect l="l" t="t" r="r" b="b"/>
            <a:pathLst>
              <a:path w="250825" h="325119">
                <a:moveTo>
                  <a:pt x="223520" y="325119"/>
                </a:moveTo>
                <a:lnTo>
                  <a:pt x="189229" y="322579"/>
                </a:lnTo>
                <a:lnTo>
                  <a:pt x="161925" y="321309"/>
                </a:lnTo>
                <a:lnTo>
                  <a:pt x="139700" y="319404"/>
                </a:lnTo>
                <a:lnTo>
                  <a:pt x="118745" y="319404"/>
                </a:lnTo>
                <a:lnTo>
                  <a:pt x="97154" y="318134"/>
                </a:lnTo>
                <a:lnTo>
                  <a:pt x="71754" y="316864"/>
                </a:lnTo>
                <a:lnTo>
                  <a:pt x="40004" y="315594"/>
                </a:lnTo>
                <a:lnTo>
                  <a:pt x="0" y="315594"/>
                </a:lnTo>
                <a:lnTo>
                  <a:pt x="1905" y="293369"/>
                </a:lnTo>
                <a:lnTo>
                  <a:pt x="6985" y="274319"/>
                </a:lnTo>
                <a:lnTo>
                  <a:pt x="13970" y="257175"/>
                </a:lnTo>
                <a:lnTo>
                  <a:pt x="22860" y="241300"/>
                </a:lnTo>
                <a:lnTo>
                  <a:pt x="33020" y="225425"/>
                </a:lnTo>
                <a:lnTo>
                  <a:pt x="43179" y="210184"/>
                </a:lnTo>
                <a:lnTo>
                  <a:pt x="52704" y="193039"/>
                </a:lnTo>
                <a:lnTo>
                  <a:pt x="62229" y="175894"/>
                </a:lnTo>
                <a:lnTo>
                  <a:pt x="64135" y="161289"/>
                </a:lnTo>
                <a:lnTo>
                  <a:pt x="69215" y="139064"/>
                </a:lnTo>
                <a:lnTo>
                  <a:pt x="75565" y="111125"/>
                </a:lnTo>
                <a:lnTo>
                  <a:pt x="84454" y="81914"/>
                </a:lnTo>
                <a:lnTo>
                  <a:pt x="93979" y="52704"/>
                </a:lnTo>
                <a:lnTo>
                  <a:pt x="106045" y="27304"/>
                </a:lnTo>
                <a:lnTo>
                  <a:pt x="118745" y="8889"/>
                </a:lnTo>
                <a:lnTo>
                  <a:pt x="133350" y="0"/>
                </a:lnTo>
                <a:lnTo>
                  <a:pt x="130175" y="10159"/>
                </a:lnTo>
                <a:lnTo>
                  <a:pt x="125729" y="20319"/>
                </a:lnTo>
                <a:lnTo>
                  <a:pt x="120650" y="29844"/>
                </a:lnTo>
                <a:lnTo>
                  <a:pt x="116840" y="40004"/>
                </a:lnTo>
                <a:lnTo>
                  <a:pt x="113665" y="48259"/>
                </a:lnTo>
                <a:lnTo>
                  <a:pt x="114935" y="57784"/>
                </a:lnTo>
                <a:lnTo>
                  <a:pt x="120650" y="66675"/>
                </a:lnTo>
                <a:lnTo>
                  <a:pt x="131445" y="76834"/>
                </a:lnTo>
                <a:lnTo>
                  <a:pt x="133985" y="76834"/>
                </a:lnTo>
                <a:lnTo>
                  <a:pt x="137160" y="76834"/>
                </a:lnTo>
                <a:lnTo>
                  <a:pt x="140335" y="76834"/>
                </a:lnTo>
                <a:lnTo>
                  <a:pt x="144145" y="76834"/>
                </a:lnTo>
                <a:lnTo>
                  <a:pt x="147320" y="76834"/>
                </a:lnTo>
                <a:lnTo>
                  <a:pt x="151129" y="76834"/>
                </a:lnTo>
                <a:lnTo>
                  <a:pt x="154304" y="76834"/>
                </a:lnTo>
                <a:lnTo>
                  <a:pt x="158115" y="78104"/>
                </a:lnTo>
                <a:lnTo>
                  <a:pt x="157479" y="88900"/>
                </a:lnTo>
                <a:lnTo>
                  <a:pt x="157479" y="100329"/>
                </a:lnTo>
                <a:lnTo>
                  <a:pt x="157479" y="111759"/>
                </a:lnTo>
                <a:lnTo>
                  <a:pt x="157479" y="123189"/>
                </a:lnTo>
                <a:lnTo>
                  <a:pt x="157479" y="134619"/>
                </a:lnTo>
                <a:lnTo>
                  <a:pt x="158115" y="146684"/>
                </a:lnTo>
                <a:lnTo>
                  <a:pt x="158750" y="158114"/>
                </a:lnTo>
                <a:lnTo>
                  <a:pt x="160020" y="169544"/>
                </a:lnTo>
                <a:lnTo>
                  <a:pt x="165100" y="184784"/>
                </a:lnTo>
                <a:lnTo>
                  <a:pt x="169545" y="198754"/>
                </a:lnTo>
                <a:lnTo>
                  <a:pt x="172720" y="212089"/>
                </a:lnTo>
                <a:lnTo>
                  <a:pt x="175895" y="224789"/>
                </a:lnTo>
                <a:lnTo>
                  <a:pt x="177800" y="237489"/>
                </a:lnTo>
                <a:lnTo>
                  <a:pt x="179704" y="252094"/>
                </a:lnTo>
                <a:lnTo>
                  <a:pt x="181610" y="267334"/>
                </a:lnTo>
                <a:lnTo>
                  <a:pt x="184785" y="285750"/>
                </a:lnTo>
                <a:lnTo>
                  <a:pt x="190500" y="302259"/>
                </a:lnTo>
                <a:lnTo>
                  <a:pt x="196215" y="309879"/>
                </a:lnTo>
                <a:lnTo>
                  <a:pt x="202565" y="309879"/>
                </a:lnTo>
                <a:lnTo>
                  <a:pt x="209550" y="306069"/>
                </a:lnTo>
                <a:lnTo>
                  <a:pt x="217170" y="299084"/>
                </a:lnTo>
                <a:lnTo>
                  <a:pt x="226695" y="291464"/>
                </a:lnTo>
                <a:lnTo>
                  <a:pt x="237490" y="286384"/>
                </a:lnTo>
                <a:lnTo>
                  <a:pt x="250825" y="285750"/>
                </a:lnTo>
                <a:lnTo>
                  <a:pt x="250190" y="288925"/>
                </a:lnTo>
                <a:lnTo>
                  <a:pt x="248920" y="294004"/>
                </a:lnTo>
                <a:lnTo>
                  <a:pt x="246379" y="299084"/>
                </a:lnTo>
                <a:lnTo>
                  <a:pt x="245110" y="305434"/>
                </a:lnTo>
                <a:lnTo>
                  <a:pt x="241935" y="311150"/>
                </a:lnTo>
                <a:lnTo>
                  <a:pt x="238760" y="316229"/>
                </a:lnTo>
                <a:lnTo>
                  <a:pt x="236220" y="320675"/>
                </a:lnTo>
                <a:lnTo>
                  <a:pt x="233679" y="325119"/>
                </a:lnTo>
                <a:lnTo>
                  <a:pt x="227965" y="325119"/>
                </a:lnTo>
                <a:lnTo>
                  <a:pt x="223520" y="325119"/>
                </a:lnTo>
              </a:path>
            </a:pathLst>
          </a:custGeom>
          <a:solidFill>
            <a:srgbClr val="99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3752180" y="6692408"/>
            <a:ext cx="388693" cy="84397"/>
          </a:xfrm>
          <a:custGeom>
            <a:avLst/>
            <a:gdLst>
              <a:gd name="connsiteX0" fmla="*/ 118744 w 300354"/>
              <a:gd name="connsiteY0" fmla="*/ 109220 h 109219"/>
              <a:gd name="connsiteX1" fmla="*/ 96519 w 300354"/>
              <a:gd name="connsiteY1" fmla="*/ 107950 h 109219"/>
              <a:gd name="connsiteX2" fmla="*/ 78739 w 300354"/>
              <a:gd name="connsiteY2" fmla="*/ 107950 h 109219"/>
              <a:gd name="connsiteX3" fmla="*/ 65404 w 300354"/>
              <a:gd name="connsiteY3" fmla="*/ 107315 h 109219"/>
              <a:gd name="connsiteX4" fmla="*/ 53975 w 300354"/>
              <a:gd name="connsiteY4" fmla="*/ 107315 h 109219"/>
              <a:gd name="connsiteX5" fmla="*/ 43814 w 300354"/>
              <a:gd name="connsiteY5" fmla="*/ 107315 h 109219"/>
              <a:gd name="connsiteX6" fmla="*/ 33654 w 300354"/>
              <a:gd name="connsiteY6" fmla="*/ 107315 h 109219"/>
              <a:gd name="connsiteX7" fmla="*/ 21589 w 300354"/>
              <a:gd name="connsiteY7" fmla="*/ 107315 h 109219"/>
              <a:gd name="connsiteX8" fmla="*/ 6985 w 300354"/>
              <a:gd name="connsiteY8" fmla="*/ 107950 h 109219"/>
              <a:gd name="connsiteX9" fmla="*/ 6350 w 300354"/>
              <a:gd name="connsiteY9" fmla="*/ 95884 h 109219"/>
              <a:gd name="connsiteX10" fmla="*/ 6350 w 300354"/>
              <a:gd name="connsiteY10" fmla="*/ 84455 h 109219"/>
              <a:gd name="connsiteX11" fmla="*/ 5079 w 300354"/>
              <a:gd name="connsiteY11" fmla="*/ 73025 h 109219"/>
              <a:gd name="connsiteX12" fmla="*/ 3810 w 300354"/>
              <a:gd name="connsiteY12" fmla="*/ 61595 h 109219"/>
              <a:gd name="connsiteX13" fmla="*/ 2539 w 300354"/>
              <a:gd name="connsiteY13" fmla="*/ 50165 h 109219"/>
              <a:gd name="connsiteX14" fmla="*/ 1269 w 300354"/>
              <a:gd name="connsiteY14" fmla="*/ 38734 h 109219"/>
              <a:gd name="connsiteX15" fmla="*/ 0 w 300354"/>
              <a:gd name="connsiteY15" fmla="*/ 27940 h 109219"/>
              <a:gd name="connsiteX16" fmla="*/ 0 w 300354"/>
              <a:gd name="connsiteY16" fmla="*/ 17780 h 109219"/>
              <a:gd name="connsiteX17" fmla="*/ 13335 w 300354"/>
              <a:gd name="connsiteY17" fmla="*/ 20320 h 109219"/>
              <a:gd name="connsiteX18" fmla="*/ 30479 w 300354"/>
              <a:gd name="connsiteY18" fmla="*/ 23495 h 109219"/>
              <a:gd name="connsiteX19" fmla="*/ 48894 w 300354"/>
              <a:gd name="connsiteY19" fmla="*/ 27305 h 109219"/>
              <a:gd name="connsiteX20" fmla="*/ 69214 w 300354"/>
              <a:gd name="connsiteY20" fmla="*/ 31115 h 109219"/>
              <a:gd name="connsiteX21" fmla="*/ 88900 w 300354"/>
              <a:gd name="connsiteY21" fmla="*/ 33655 h 109219"/>
              <a:gd name="connsiteX22" fmla="*/ 108585 w 300354"/>
              <a:gd name="connsiteY22" fmla="*/ 34290 h 109219"/>
              <a:gd name="connsiteX23" fmla="*/ 125094 w 300354"/>
              <a:gd name="connsiteY23" fmla="*/ 31750 h 109219"/>
              <a:gd name="connsiteX24" fmla="*/ 140335 w 300354"/>
              <a:gd name="connsiteY24" fmla="*/ 26034 h 109219"/>
              <a:gd name="connsiteX25" fmla="*/ 140969 w 300354"/>
              <a:gd name="connsiteY25" fmla="*/ 22859 h 109219"/>
              <a:gd name="connsiteX26" fmla="*/ 142875 w 300354"/>
              <a:gd name="connsiteY26" fmla="*/ 19684 h 109219"/>
              <a:gd name="connsiteX27" fmla="*/ 144144 w 300354"/>
              <a:gd name="connsiteY27" fmla="*/ 17145 h 109219"/>
              <a:gd name="connsiteX28" fmla="*/ 146050 w 300354"/>
              <a:gd name="connsiteY28" fmla="*/ 13970 h 109219"/>
              <a:gd name="connsiteX29" fmla="*/ 147954 w 300354"/>
              <a:gd name="connsiteY29" fmla="*/ 8255 h 109219"/>
              <a:gd name="connsiteX30" fmla="*/ 150494 w 300354"/>
              <a:gd name="connsiteY30" fmla="*/ 2540 h 109219"/>
              <a:gd name="connsiteX31" fmla="*/ 152400 w 300354"/>
              <a:gd name="connsiteY31" fmla="*/ 1905 h 109219"/>
              <a:gd name="connsiteX32" fmla="*/ 154939 w 300354"/>
              <a:gd name="connsiteY32" fmla="*/ 1270 h 109219"/>
              <a:gd name="connsiteX33" fmla="*/ 171450 w 300354"/>
              <a:gd name="connsiteY33" fmla="*/ 1270 h 109219"/>
              <a:gd name="connsiteX34" fmla="*/ 189229 w 300354"/>
              <a:gd name="connsiteY34" fmla="*/ 1270 h 109219"/>
              <a:gd name="connsiteX35" fmla="*/ 207010 w 300354"/>
              <a:gd name="connsiteY35" fmla="*/ 0 h 109219"/>
              <a:gd name="connsiteX36" fmla="*/ 225425 w 300354"/>
              <a:gd name="connsiteY36" fmla="*/ 0 h 109219"/>
              <a:gd name="connsiteX37" fmla="*/ 242569 w 300354"/>
              <a:gd name="connsiteY37" fmla="*/ 0 h 109219"/>
              <a:gd name="connsiteX38" fmla="*/ 260985 w 300354"/>
              <a:gd name="connsiteY38" fmla="*/ 0 h 109219"/>
              <a:gd name="connsiteX39" fmla="*/ 278129 w 300354"/>
              <a:gd name="connsiteY39" fmla="*/ 1270 h 109219"/>
              <a:gd name="connsiteX40" fmla="*/ 295910 w 300354"/>
              <a:gd name="connsiteY40" fmla="*/ 3809 h 109219"/>
              <a:gd name="connsiteX41" fmla="*/ 297814 w 300354"/>
              <a:gd name="connsiteY41" fmla="*/ 13334 h 109219"/>
              <a:gd name="connsiteX42" fmla="*/ 298450 w 300354"/>
              <a:gd name="connsiteY42" fmla="*/ 25400 h 109219"/>
              <a:gd name="connsiteX43" fmla="*/ 297179 w 300354"/>
              <a:gd name="connsiteY43" fmla="*/ 36830 h 109219"/>
              <a:gd name="connsiteX44" fmla="*/ 297179 w 300354"/>
              <a:gd name="connsiteY44" fmla="*/ 50165 h 109219"/>
              <a:gd name="connsiteX45" fmla="*/ 295275 w 300354"/>
              <a:gd name="connsiteY45" fmla="*/ 62230 h 109219"/>
              <a:gd name="connsiteX46" fmla="*/ 295275 w 300354"/>
              <a:gd name="connsiteY46" fmla="*/ 74930 h 109219"/>
              <a:gd name="connsiteX47" fmla="*/ 296544 w 300354"/>
              <a:gd name="connsiteY47" fmla="*/ 86359 h 109219"/>
              <a:gd name="connsiteX48" fmla="*/ 300354 w 300354"/>
              <a:gd name="connsiteY48" fmla="*/ 97790 h 109219"/>
              <a:gd name="connsiteX49" fmla="*/ 299719 w 300354"/>
              <a:gd name="connsiteY49" fmla="*/ 99695 h 109219"/>
              <a:gd name="connsiteX50" fmla="*/ 299719 w 300354"/>
              <a:gd name="connsiteY50" fmla="*/ 102870 h 109219"/>
              <a:gd name="connsiteX51" fmla="*/ 280669 w 300354"/>
              <a:gd name="connsiteY51" fmla="*/ 105409 h 109219"/>
              <a:gd name="connsiteX52" fmla="*/ 258444 w 300354"/>
              <a:gd name="connsiteY52" fmla="*/ 107950 h 109219"/>
              <a:gd name="connsiteX53" fmla="*/ 233679 w 300354"/>
              <a:gd name="connsiteY53" fmla="*/ 107950 h 109219"/>
              <a:gd name="connsiteX54" fmla="*/ 208279 w 300354"/>
              <a:gd name="connsiteY54" fmla="*/ 109220 h 109219"/>
              <a:gd name="connsiteX55" fmla="*/ 182244 w 300354"/>
              <a:gd name="connsiteY55" fmla="*/ 108584 h 109219"/>
              <a:gd name="connsiteX56" fmla="*/ 157479 w 300354"/>
              <a:gd name="connsiteY56" fmla="*/ 108584 h 109219"/>
              <a:gd name="connsiteX57" fmla="*/ 135889 w 300354"/>
              <a:gd name="connsiteY57" fmla="*/ 108584 h 109219"/>
              <a:gd name="connsiteX58" fmla="*/ 118744 w 300354"/>
              <a:gd name="connsiteY58" fmla="*/ 109220 h 1092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</a:cxnLst>
            <a:rect l="l" t="t" r="r" b="b"/>
            <a:pathLst>
              <a:path w="300354" h="109219">
                <a:moveTo>
                  <a:pt x="118744" y="109220"/>
                </a:moveTo>
                <a:lnTo>
                  <a:pt x="96519" y="107950"/>
                </a:lnTo>
                <a:lnTo>
                  <a:pt x="78739" y="107950"/>
                </a:lnTo>
                <a:lnTo>
                  <a:pt x="65404" y="107315"/>
                </a:lnTo>
                <a:lnTo>
                  <a:pt x="53975" y="107315"/>
                </a:lnTo>
                <a:lnTo>
                  <a:pt x="43814" y="107315"/>
                </a:lnTo>
                <a:lnTo>
                  <a:pt x="33654" y="107315"/>
                </a:lnTo>
                <a:lnTo>
                  <a:pt x="21589" y="107315"/>
                </a:lnTo>
                <a:lnTo>
                  <a:pt x="6985" y="107950"/>
                </a:lnTo>
                <a:lnTo>
                  <a:pt x="6350" y="95884"/>
                </a:lnTo>
                <a:lnTo>
                  <a:pt x="6350" y="84455"/>
                </a:lnTo>
                <a:lnTo>
                  <a:pt x="5079" y="73025"/>
                </a:lnTo>
                <a:lnTo>
                  <a:pt x="3810" y="61595"/>
                </a:lnTo>
                <a:lnTo>
                  <a:pt x="2539" y="50165"/>
                </a:lnTo>
                <a:lnTo>
                  <a:pt x="1269" y="38734"/>
                </a:lnTo>
                <a:lnTo>
                  <a:pt x="0" y="27940"/>
                </a:lnTo>
                <a:lnTo>
                  <a:pt x="0" y="17780"/>
                </a:lnTo>
                <a:lnTo>
                  <a:pt x="13335" y="20320"/>
                </a:lnTo>
                <a:lnTo>
                  <a:pt x="30479" y="23495"/>
                </a:lnTo>
                <a:lnTo>
                  <a:pt x="48894" y="27305"/>
                </a:lnTo>
                <a:lnTo>
                  <a:pt x="69214" y="31115"/>
                </a:lnTo>
                <a:lnTo>
                  <a:pt x="88900" y="33655"/>
                </a:lnTo>
                <a:lnTo>
                  <a:pt x="108585" y="34290"/>
                </a:lnTo>
                <a:lnTo>
                  <a:pt x="125094" y="31750"/>
                </a:lnTo>
                <a:lnTo>
                  <a:pt x="140335" y="26034"/>
                </a:lnTo>
                <a:lnTo>
                  <a:pt x="140969" y="22859"/>
                </a:lnTo>
                <a:lnTo>
                  <a:pt x="142875" y="19684"/>
                </a:lnTo>
                <a:lnTo>
                  <a:pt x="144144" y="17145"/>
                </a:lnTo>
                <a:lnTo>
                  <a:pt x="146050" y="13970"/>
                </a:lnTo>
                <a:lnTo>
                  <a:pt x="147954" y="8255"/>
                </a:lnTo>
                <a:lnTo>
                  <a:pt x="150494" y="2540"/>
                </a:lnTo>
                <a:lnTo>
                  <a:pt x="152400" y="1905"/>
                </a:lnTo>
                <a:lnTo>
                  <a:pt x="154939" y="1270"/>
                </a:lnTo>
                <a:lnTo>
                  <a:pt x="171450" y="1270"/>
                </a:lnTo>
                <a:lnTo>
                  <a:pt x="189229" y="1270"/>
                </a:lnTo>
                <a:lnTo>
                  <a:pt x="207010" y="0"/>
                </a:lnTo>
                <a:lnTo>
                  <a:pt x="225425" y="0"/>
                </a:lnTo>
                <a:lnTo>
                  <a:pt x="242569" y="0"/>
                </a:lnTo>
                <a:lnTo>
                  <a:pt x="260985" y="0"/>
                </a:lnTo>
                <a:lnTo>
                  <a:pt x="278129" y="1270"/>
                </a:lnTo>
                <a:lnTo>
                  <a:pt x="295910" y="3809"/>
                </a:lnTo>
                <a:lnTo>
                  <a:pt x="297814" y="13334"/>
                </a:lnTo>
                <a:lnTo>
                  <a:pt x="298450" y="25400"/>
                </a:lnTo>
                <a:lnTo>
                  <a:pt x="297179" y="36830"/>
                </a:lnTo>
                <a:lnTo>
                  <a:pt x="297179" y="50165"/>
                </a:lnTo>
                <a:lnTo>
                  <a:pt x="295275" y="62230"/>
                </a:lnTo>
                <a:lnTo>
                  <a:pt x="295275" y="74930"/>
                </a:lnTo>
                <a:lnTo>
                  <a:pt x="296544" y="86359"/>
                </a:lnTo>
                <a:lnTo>
                  <a:pt x="300354" y="97790"/>
                </a:lnTo>
                <a:lnTo>
                  <a:pt x="299719" y="99695"/>
                </a:lnTo>
                <a:lnTo>
                  <a:pt x="299719" y="102870"/>
                </a:lnTo>
                <a:lnTo>
                  <a:pt x="280669" y="105409"/>
                </a:lnTo>
                <a:lnTo>
                  <a:pt x="258444" y="107950"/>
                </a:lnTo>
                <a:lnTo>
                  <a:pt x="233679" y="107950"/>
                </a:lnTo>
                <a:lnTo>
                  <a:pt x="208279" y="109220"/>
                </a:lnTo>
                <a:lnTo>
                  <a:pt x="182244" y="108584"/>
                </a:lnTo>
                <a:lnTo>
                  <a:pt x="157479" y="108584"/>
                </a:lnTo>
                <a:lnTo>
                  <a:pt x="135889" y="108584"/>
                </a:lnTo>
                <a:lnTo>
                  <a:pt x="118744" y="109220"/>
                </a:lnTo>
              </a:path>
            </a:pathLst>
          </a:custGeom>
          <a:solidFill>
            <a:srgbClr val="FFFF8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5054675" y="6721850"/>
            <a:ext cx="88751" cy="51522"/>
          </a:xfrm>
          <a:custGeom>
            <a:avLst/>
            <a:gdLst>
              <a:gd name="connsiteX0" fmla="*/ 30480 w 68580"/>
              <a:gd name="connsiteY0" fmla="*/ 66675 h 66675"/>
              <a:gd name="connsiteX1" fmla="*/ 10160 w 68580"/>
              <a:gd name="connsiteY1" fmla="*/ 58420 h 66675"/>
              <a:gd name="connsiteX2" fmla="*/ 635 w 68580"/>
              <a:gd name="connsiteY2" fmla="*/ 46355 h 66675"/>
              <a:gd name="connsiteX3" fmla="*/ 0 w 68580"/>
              <a:gd name="connsiteY3" fmla="*/ 31750 h 66675"/>
              <a:gd name="connsiteX4" fmla="*/ 6985 w 68580"/>
              <a:gd name="connsiteY4" fmla="*/ 17780 h 66675"/>
              <a:gd name="connsiteX5" fmla="*/ 17780 w 68580"/>
              <a:gd name="connsiteY5" fmla="*/ 6350 h 66675"/>
              <a:gd name="connsiteX6" fmla="*/ 32385 w 68580"/>
              <a:gd name="connsiteY6" fmla="*/ 0 h 66675"/>
              <a:gd name="connsiteX7" fmla="*/ 48260 w 68580"/>
              <a:gd name="connsiteY7" fmla="*/ 1270 h 66675"/>
              <a:gd name="connsiteX8" fmla="*/ 63500 w 68580"/>
              <a:gd name="connsiteY8" fmla="*/ 12700 h 66675"/>
              <a:gd name="connsiteX9" fmla="*/ 67310 w 68580"/>
              <a:gd name="connsiteY9" fmla="*/ 23495 h 66675"/>
              <a:gd name="connsiteX10" fmla="*/ 68580 w 68580"/>
              <a:gd name="connsiteY10" fmla="*/ 33020 h 66675"/>
              <a:gd name="connsiteX11" fmla="*/ 67310 w 68580"/>
              <a:gd name="connsiteY11" fmla="*/ 42545 h 66675"/>
              <a:gd name="connsiteX12" fmla="*/ 63500 w 68580"/>
              <a:gd name="connsiteY12" fmla="*/ 50800 h 66675"/>
              <a:gd name="connsiteX13" fmla="*/ 57785 w 68580"/>
              <a:gd name="connsiteY13" fmla="*/ 57784 h 66675"/>
              <a:gd name="connsiteX14" fmla="*/ 50165 w 68580"/>
              <a:gd name="connsiteY14" fmla="*/ 62230 h 66675"/>
              <a:gd name="connsiteX15" fmla="*/ 40640 w 68580"/>
              <a:gd name="connsiteY15" fmla="*/ 65405 h 66675"/>
              <a:gd name="connsiteX16" fmla="*/ 30480 w 68580"/>
              <a:gd name="connsiteY16" fmla="*/ 66675 h 666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8580" h="66675">
                <a:moveTo>
                  <a:pt x="30480" y="66675"/>
                </a:moveTo>
                <a:lnTo>
                  <a:pt x="10160" y="58420"/>
                </a:lnTo>
                <a:lnTo>
                  <a:pt x="635" y="46355"/>
                </a:lnTo>
                <a:lnTo>
                  <a:pt x="0" y="31750"/>
                </a:lnTo>
                <a:lnTo>
                  <a:pt x="6985" y="17780"/>
                </a:lnTo>
                <a:lnTo>
                  <a:pt x="17780" y="6350"/>
                </a:lnTo>
                <a:lnTo>
                  <a:pt x="32385" y="0"/>
                </a:lnTo>
                <a:lnTo>
                  <a:pt x="48260" y="1270"/>
                </a:lnTo>
                <a:lnTo>
                  <a:pt x="63500" y="12700"/>
                </a:lnTo>
                <a:lnTo>
                  <a:pt x="67310" y="23495"/>
                </a:lnTo>
                <a:lnTo>
                  <a:pt x="68580" y="33020"/>
                </a:lnTo>
                <a:lnTo>
                  <a:pt x="67310" y="42545"/>
                </a:lnTo>
                <a:lnTo>
                  <a:pt x="63500" y="50800"/>
                </a:lnTo>
                <a:lnTo>
                  <a:pt x="57785" y="57784"/>
                </a:lnTo>
                <a:lnTo>
                  <a:pt x="50165" y="62230"/>
                </a:lnTo>
                <a:lnTo>
                  <a:pt x="40640" y="65405"/>
                </a:lnTo>
                <a:lnTo>
                  <a:pt x="30480" y="6667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5233820" y="6721851"/>
            <a:ext cx="115047" cy="50540"/>
          </a:xfrm>
          <a:custGeom>
            <a:avLst/>
            <a:gdLst>
              <a:gd name="connsiteX0" fmla="*/ 38100 w 88900"/>
              <a:gd name="connsiteY0" fmla="*/ 65404 h 65405"/>
              <a:gd name="connsiteX1" fmla="*/ 33654 w 88900"/>
              <a:gd name="connsiteY1" fmla="*/ 60959 h 65405"/>
              <a:gd name="connsiteX2" fmla="*/ 31114 w 88900"/>
              <a:gd name="connsiteY2" fmla="*/ 55244 h 65405"/>
              <a:gd name="connsiteX3" fmla="*/ 31114 w 88900"/>
              <a:gd name="connsiteY3" fmla="*/ 48894 h 65405"/>
              <a:gd name="connsiteX4" fmla="*/ 31750 w 88900"/>
              <a:gd name="connsiteY4" fmla="*/ 41909 h 65405"/>
              <a:gd name="connsiteX5" fmla="*/ 32384 w 88900"/>
              <a:gd name="connsiteY5" fmla="*/ 34290 h 65405"/>
              <a:gd name="connsiteX6" fmla="*/ 33654 w 88900"/>
              <a:gd name="connsiteY6" fmla="*/ 27940 h 65405"/>
              <a:gd name="connsiteX7" fmla="*/ 33019 w 88900"/>
              <a:gd name="connsiteY7" fmla="*/ 22225 h 65405"/>
              <a:gd name="connsiteX8" fmla="*/ 31114 w 88900"/>
              <a:gd name="connsiteY8" fmla="*/ 19050 h 65405"/>
              <a:gd name="connsiteX9" fmla="*/ 26034 w 88900"/>
              <a:gd name="connsiteY9" fmla="*/ 19050 h 65405"/>
              <a:gd name="connsiteX10" fmla="*/ 19684 w 88900"/>
              <a:gd name="connsiteY10" fmla="*/ 19050 h 65405"/>
              <a:gd name="connsiteX11" fmla="*/ 13334 w 88900"/>
              <a:gd name="connsiteY11" fmla="*/ 17779 h 65405"/>
              <a:gd name="connsiteX12" fmla="*/ 7619 w 88900"/>
              <a:gd name="connsiteY12" fmla="*/ 17144 h 65405"/>
              <a:gd name="connsiteX13" fmla="*/ 3175 w 88900"/>
              <a:gd name="connsiteY13" fmla="*/ 15240 h 65405"/>
              <a:gd name="connsiteX14" fmla="*/ 0 w 88900"/>
              <a:gd name="connsiteY14" fmla="*/ 12700 h 65405"/>
              <a:gd name="connsiteX15" fmla="*/ 0 w 88900"/>
              <a:gd name="connsiteY15" fmla="*/ 8254 h 65405"/>
              <a:gd name="connsiteX16" fmla="*/ 3809 w 88900"/>
              <a:gd name="connsiteY16" fmla="*/ 3175 h 65405"/>
              <a:gd name="connsiteX17" fmla="*/ 12700 w 88900"/>
              <a:gd name="connsiteY17" fmla="*/ 1904 h 65405"/>
              <a:gd name="connsiteX18" fmla="*/ 24764 w 88900"/>
              <a:gd name="connsiteY18" fmla="*/ 1269 h 65405"/>
              <a:gd name="connsiteX19" fmla="*/ 38734 w 88900"/>
              <a:gd name="connsiteY19" fmla="*/ 0 h 65405"/>
              <a:gd name="connsiteX20" fmla="*/ 53339 w 88900"/>
              <a:gd name="connsiteY20" fmla="*/ 0 h 65405"/>
              <a:gd name="connsiteX21" fmla="*/ 66675 w 88900"/>
              <a:gd name="connsiteY21" fmla="*/ 634 h 65405"/>
              <a:gd name="connsiteX22" fmla="*/ 78104 w 88900"/>
              <a:gd name="connsiteY22" fmla="*/ 4444 h 65405"/>
              <a:gd name="connsiteX23" fmla="*/ 85725 w 88900"/>
              <a:gd name="connsiteY23" fmla="*/ 8890 h 65405"/>
              <a:gd name="connsiteX24" fmla="*/ 88900 w 88900"/>
              <a:gd name="connsiteY24" fmla="*/ 17779 h 65405"/>
              <a:gd name="connsiteX25" fmla="*/ 83819 w 88900"/>
              <a:gd name="connsiteY25" fmla="*/ 20319 h 65405"/>
              <a:gd name="connsiteX26" fmla="*/ 78739 w 88900"/>
              <a:gd name="connsiteY26" fmla="*/ 21590 h 65405"/>
              <a:gd name="connsiteX27" fmla="*/ 73659 w 88900"/>
              <a:gd name="connsiteY27" fmla="*/ 21590 h 65405"/>
              <a:gd name="connsiteX28" fmla="*/ 67944 w 88900"/>
              <a:gd name="connsiteY28" fmla="*/ 22225 h 65405"/>
              <a:gd name="connsiteX29" fmla="*/ 62229 w 88900"/>
              <a:gd name="connsiteY29" fmla="*/ 20954 h 65405"/>
              <a:gd name="connsiteX30" fmla="*/ 56514 w 88900"/>
              <a:gd name="connsiteY30" fmla="*/ 20954 h 65405"/>
              <a:gd name="connsiteX31" fmla="*/ 51434 w 88900"/>
              <a:gd name="connsiteY31" fmla="*/ 19684 h 65405"/>
              <a:gd name="connsiteX32" fmla="*/ 47625 w 88900"/>
              <a:gd name="connsiteY32" fmla="*/ 19684 h 65405"/>
              <a:gd name="connsiteX33" fmla="*/ 47625 w 88900"/>
              <a:gd name="connsiteY33" fmla="*/ 24129 h 65405"/>
              <a:gd name="connsiteX34" fmla="*/ 48259 w 88900"/>
              <a:gd name="connsiteY34" fmla="*/ 30479 h 65405"/>
              <a:gd name="connsiteX35" fmla="*/ 48259 w 88900"/>
              <a:gd name="connsiteY35" fmla="*/ 38100 h 65405"/>
              <a:gd name="connsiteX36" fmla="*/ 48894 w 88900"/>
              <a:gd name="connsiteY36" fmla="*/ 45719 h 65405"/>
              <a:gd name="connsiteX37" fmla="*/ 47625 w 88900"/>
              <a:gd name="connsiteY37" fmla="*/ 53340 h 65405"/>
              <a:gd name="connsiteX38" fmla="*/ 46354 w 88900"/>
              <a:gd name="connsiteY38" fmla="*/ 59054 h 65405"/>
              <a:gd name="connsiteX39" fmla="*/ 43179 w 88900"/>
              <a:gd name="connsiteY39" fmla="*/ 63500 h 65405"/>
              <a:gd name="connsiteX40" fmla="*/ 38100 w 88900"/>
              <a:gd name="connsiteY40" fmla="*/ 65404 h 654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</a:cxnLst>
            <a:rect l="l" t="t" r="r" b="b"/>
            <a:pathLst>
              <a:path w="88900" h="65405">
                <a:moveTo>
                  <a:pt x="38100" y="65404"/>
                </a:moveTo>
                <a:lnTo>
                  <a:pt x="33654" y="60959"/>
                </a:lnTo>
                <a:lnTo>
                  <a:pt x="31114" y="55244"/>
                </a:lnTo>
                <a:lnTo>
                  <a:pt x="31114" y="48894"/>
                </a:lnTo>
                <a:lnTo>
                  <a:pt x="31750" y="41909"/>
                </a:lnTo>
                <a:lnTo>
                  <a:pt x="32384" y="34290"/>
                </a:lnTo>
                <a:lnTo>
                  <a:pt x="33654" y="27940"/>
                </a:lnTo>
                <a:lnTo>
                  <a:pt x="33019" y="22225"/>
                </a:lnTo>
                <a:lnTo>
                  <a:pt x="31114" y="19050"/>
                </a:lnTo>
                <a:lnTo>
                  <a:pt x="26034" y="19050"/>
                </a:lnTo>
                <a:lnTo>
                  <a:pt x="19684" y="19050"/>
                </a:lnTo>
                <a:lnTo>
                  <a:pt x="13334" y="17779"/>
                </a:lnTo>
                <a:lnTo>
                  <a:pt x="7619" y="17144"/>
                </a:lnTo>
                <a:lnTo>
                  <a:pt x="3175" y="15240"/>
                </a:lnTo>
                <a:lnTo>
                  <a:pt x="0" y="12700"/>
                </a:lnTo>
                <a:lnTo>
                  <a:pt x="0" y="8254"/>
                </a:lnTo>
                <a:lnTo>
                  <a:pt x="3809" y="3175"/>
                </a:lnTo>
                <a:lnTo>
                  <a:pt x="12700" y="1904"/>
                </a:lnTo>
                <a:lnTo>
                  <a:pt x="24764" y="1269"/>
                </a:lnTo>
                <a:lnTo>
                  <a:pt x="38734" y="0"/>
                </a:lnTo>
                <a:lnTo>
                  <a:pt x="53339" y="0"/>
                </a:lnTo>
                <a:lnTo>
                  <a:pt x="66675" y="634"/>
                </a:lnTo>
                <a:lnTo>
                  <a:pt x="78104" y="4444"/>
                </a:lnTo>
                <a:lnTo>
                  <a:pt x="85725" y="8890"/>
                </a:lnTo>
                <a:lnTo>
                  <a:pt x="88900" y="17779"/>
                </a:lnTo>
                <a:lnTo>
                  <a:pt x="83819" y="20319"/>
                </a:lnTo>
                <a:lnTo>
                  <a:pt x="78739" y="21590"/>
                </a:lnTo>
                <a:lnTo>
                  <a:pt x="73659" y="21590"/>
                </a:lnTo>
                <a:lnTo>
                  <a:pt x="67944" y="22225"/>
                </a:lnTo>
                <a:lnTo>
                  <a:pt x="62229" y="20954"/>
                </a:lnTo>
                <a:lnTo>
                  <a:pt x="56514" y="20954"/>
                </a:lnTo>
                <a:lnTo>
                  <a:pt x="51434" y="19684"/>
                </a:lnTo>
                <a:lnTo>
                  <a:pt x="47625" y="19684"/>
                </a:lnTo>
                <a:lnTo>
                  <a:pt x="47625" y="24129"/>
                </a:lnTo>
                <a:lnTo>
                  <a:pt x="48259" y="30479"/>
                </a:lnTo>
                <a:lnTo>
                  <a:pt x="48259" y="38100"/>
                </a:lnTo>
                <a:lnTo>
                  <a:pt x="48894" y="45719"/>
                </a:lnTo>
                <a:lnTo>
                  <a:pt x="47625" y="53340"/>
                </a:lnTo>
                <a:lnTo>
                  <a:pt x="46354" y="59054"/>
                </a:lnTo>
                <a:lnTo>
                  <a:pt x="43179" y="63500"/>
                </a:lnTo>
                <a:lnTo>
                  <a:pt x="38100" y="65404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4575579" y="6767002"/>
            <a:ext cx="9862" cy="3915"/>
          </a:xfrm>
          <a:custGeom>
            <a:avLst/>
            <a:gdLst>
              <a:gd name="connsiteX0" fmla="*/ 1270 w 7620"/>
              <a:gd name="connsiteY0" fmla="*/ 622 h 5067"/>
              <a:gd name="connsiteX1" fmla="*/ 647 w 7620"/>
              <a:gd name="connsiteY1" fmla="*/ 1892 h 5067"/>
              <a:gd name="connsiteX2" fmla="*/ 0 w 7620"/>
              <a:gd name="connsiteY2" fmla="*/ 5067 h 5067"/>
              <a:gd name="connsiteX3" fmla="*/ 3175 w 7620"/>
              <a:gd name="connsiteY3" fmla="*/ 3162 h 5067"/>
              <a:gd name="connsiteX4" fmla="*/ 5715 w 7620"/>
              <a:gd name="connsiteY4" fmla="*/ 3162 h 5067"/>
              <a:gd name="connsiteX5" fmla="*/ 6350 w 7620"/>
              <a:gd name="connsiteY5" fmla="*/ 1892 h 5067"/>
              <a:gd name="connsiteX6" fmla="*/ 7620 w 7620"/>
              <a:gd name="connsiteY6" fmla="*/ 622 h 5067"/>
              <a:gd name="connsiteX7" fmla="*/ 3175 w 7620"/>
              <a:gd name="connsiteY7" fmla="*/ 0 h 5067"/>
              <a:gd name="connsiteX8" fmla="*/ 1270 w 7620"/>
              <a:gd name="connsiteY8" fmla="*/ 622 h 50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7620" h="5067">
                <a:moveTo>
                  <a:pt x="1270" y="622"/>
                </a:moveTo>
                <a:lnTo>
                  <a:pt x="647" y="1892"/>
                </a:lnTo>
                <a:lnTo>
                  <a:pt x="0" y="5067"/>
                </a:lnTo>
                <a:lnTo>
                  <a:pt x="3175" y="3162"/>
                </a:lnTo>
                <a:lnTo>
                  <a:pt x="5715" y="3162"/>
                </a:lnTo>
                <a:lnTo>
                  <a:pt x="6350" y="1892"/>
                </a:lnTo>
                <a:lnTo>
                  <a:pt x="7620" y="622"/>
                </a:lnTo>
                <a:lnTo>
                  <a:pt x="3175" y="0"/>
                </a:lnTo>
                <a:lnTo>
                  <a:pt x="1270" y="622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5147534" y="6726756"/>
            <a:ext cx="75602" cy="42199"/>
          </a:xfrm>
          <a:custGeom>
            <a:avLst/>
            <a:gdLst>
              <a:gd name="connsiteX0" fmla="*/ 24764 w 58420"/>
              <a:gd name="connsiteY0" fmla="*/ 54609 h 54610"/>
              <a:gd name="connsiteX1" fmla="*/ 13969 w 58420"/>
              <a:gd name="connsiteY1" fmla="*/ 49530 h 54610"/>
              <a:gd name="connsiteX2" fmla="*/ 6984 w 58420"/>
              <a:gd name="connsiteY2" fmla="*/ 41909 h 54610"/>
              <a:gd name="connsiteX3" fmla="*/ 1904 w 58420"/>
              <a:gd name="connsiteY3" fmla="*/ 31115 h 54610"/>
              <a:gd name="connsiteX4" fmla="*/ 0 w 58420"/>
              <a:gd name="connsiteY4" fmla="*/ 21590 h 54610"/>
              <a:gd name="connsiteX5" fmla="*/ 0 w 58420"/>
              <a:gd name="connsiteY5" fmla="*/ 11430 h 54610"/>
              <a:gd name="connsiteX6" fmla="*/ 3809 w 58420"/>
              <a:gd name="connsiteY6" fmla="*/ 3809 h 54610"/>
              <a:gd name="connsiteX7" fmla="*/ 8254 w 58420"/>
              <a:gd name="connsiteY7" fmla="*/ 0 h 54610"/>
              <a:gd name="connsiteX8" fmla="*/ 15875 w 58420"/>
              <a:gd name="connsiteY8" fmla="*/ 1905 h 54610"/>
              <a:gd name="connsiteX9" fmla="*/ 15875 w 58420"/>
              <a:gd name="connsiteY9" fmla="*/ 10159 h 54610"/>
              <a:gd name="connsiteX10" fmla="*/ 15875 w 58420"/>
              <a:gd name="connsiteY10" fmla="*/ 17145 h 54610"/>
              <a:gd name="connsiteX11" fmla="*/ 15239 w 58420"/>
              <a:gd name="connsiteY11" fmla="*/ 22859 h 54610"/>
              <a:gd name="connsiteX12" fmla="*/ 15875 w 58420"/>
              <a:gd name="connsiteY12" fmla="*/ 28575 h 54610"/>
              <a:gd name="connsiteX13" fmla="*/ 17144 w 58420"/>
              <a:gd name="connsiteY13" fmla="*/ 31750 h 54610"/>
              <a:gd name="connsiteX14" fmla="*/ 20954 w 58420"/>
              <a:gd name="connsiteY14" fmla="*/ 34925 h 54610"/>
              <a:gd name="connsiteX15" fmla="*/ 27304 w 58420"/>
              <a:gd name="connsiteY15" fmla="*/ 36830 h 54610"/>
              <a:gd name="connsiteX16" fmla="*/ 36829 w 58420"/>
              <a:gd name="connsiteY16" fmla="*/ 38734 h 54610"/>
              <a:gd name="connsiteX17" fmla="*/ 40639 w 58420"/>
              <a:gd name="connsiteY17" fmla="*/ 34290 h 54610"/>
              <a:gd name="connsiteX18" fmla="*/ 43179 w 58420"/>
              <a:gd name="connsiteY18" fmla="*/ 29845 h 54610"/>
              <a:gd name="connsiteX19" fmla="*/ 44450 w 58420"/>
              <a:gd name="connsiteY19" fmla="*/ 25400 h 54610"/>
              <a:gd name="connsiteX20" fmla="*/ 45084 w 58420"/>
              <a:gd name="connsiteY20" fmla="*/ 21590 h 54610"/>
              <a:gd name="connsiteX21" fmla="*/ 44450 w 58420"/>
              <a:gd name="connsiteY21" fmla="*/ 17145 h 54610"/>
              <a:gd name="connsiteX22" fmla="*/ 43814 w 58420"/>
              <a:gd name="connsiteY22" fmla="*/ 13334 h 54610"/>
              <a:gd name="connsiteX23" fmla="*/ 43179 w 58420"/>
              <a:gd name="connsiteY23" fmla="*/ 8890 h 54610"/>
              <a:gd name="connsiteX24" fmla="*/ 43179 w 58420"/>
              <a:gd name="connsiteY24" fmla="*/ 5080 h 54610"/>
              <a:gd name="connsiteX25" fmla="*/ 43814 w 58420"/>
              <a:gd name="connsiteY25" fmla="*/ 3175 h 54610"/>
              <a:gd name="connsiteX26" fmla="*/ 45719 w 58420"/>
              <a:gd name="connsiteY26" fmla="*/ 3175 h 54610"/>
              <a:gd name="connsiteX27" fmla="*/ 47625 w 58420"/>
              <a:gd name="connsiteY27" fmla="*/ 2540 h 54610"/>
              <a:gd name="connsiteX28" fmla="*/ 51434 w 58420"/>
              <a:gd name="connsiteY28" fmla="*/ 2540 h 54610"/>
              <a:gd name="connsiteX29" fmla="*/ 55879 w 58420"/>
              <a:gd name="connsiteY29" fmla="*/ 11430 h 54610"/>
              <a:gd name="connsiteX30" fmla="*/ 58419 w 58420"/>
              <a:gd name="connsiteY30" fmla="*/ 20955 h 54610"/>
              <a:gd name="connsiteX31" fmla="*/ 58419 w 58420"/>
              <a:gd name="connsiteY31" fmla="*/ 29209 h 54610"/>
              <a:gd name="connsiteX32" fmla="*/ 55879 w 58420"/>
              <a:gd name="connsiteY32" fmla="*/ 37465 h 54610"/>
              <a:gd name="connsiteX33" fmla="*/ 50800 w 58420"/>
              <a:gd name="connsiteY33" fmla="*/ 43815 h 54610"/>
              <a:gd name="connsiteX34" fmla="*/ 44450 w 58420"/>
              <a:gd name="connsiteY34" fmla="*/ 49530 h 54610"/>
              <a:gd name="connsiteX35" fmla="*/ 35559 w 58420"/>
              <a:gd name="connsiteY35" fmla="*/ 52705 h 54610"/>
              <a:gd name="connsiteX36" fmla="*/ 24764 w 58420"/>
              <a:gd name="connsiteY36" fmla="*/ 54609 h 546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</a:cxnLst>
            <a:rect l="l" t="t" r="r" b="b"/>
            <a:pathLst>
              <a:path w="58420" h="54610">
                <a:moveTo>
                  <a:pt x="24764" y="54609"/>
                </a:moveTo>
                <a:lnTo>
                  <a:pt x="13969" y="49530"/>
                </a:lnTo>
                <a:lnTo>
                  <a:pt x="6984" y="41909"/>
                </a:lnTo>
                <a:lnTo>
                  <a:pt x="1904" y="31115"/>
                </a:lnTo>
                <a:lnTo>
                  <a:pt x="0" y="21590"/>
                </a:lnTo>
                <a:lnTo>
                  <a:pt x="0" y="11430"/>
                </a:lnTo>
                <a:lnTo>
                  <a:pt x="3809" y="3809"/>
                </a:lnTo>
                <a:lnTo>
                  <a:pt x="8254" y="0"/>
                </a:lnTo>
                <a:lnTo>
                  <a:pt x="15875" y="1905"/>
                </a:lnTo>
                <a:lnTo>
                  <a:pt x="15875" y="10159"/>
                </a:lnTo>
                <a:lnTo>
                  <a:pt x="15875" y="17145"/>
                </a:lnTo>
                <a:lnTo>
                  <a:pt x="15239" y="22859"/>
                </a:lnTo>
                <a:lnTo>
                  <a:pt x="15875" y="28575"/>
                </a:lnTo>
                <a:lnTo>
                  <a:pt x="17144" y="31750"/>
                </a:lnTo>
                <a:lnTo>
                  <a:pt x="20954" y="34925"/>
                </a:lnTo>
                <a:lnTo>
                  <a:pt x="27304" y="36830"/>
                </a:lnTo>
                <a:lnTo>
                  <a:pt x="36829" y="38734"/>
                </a:lnTo>
                <a:lnTo>
                  <a:pt x="40639" y="34290"/>
                </a:lnTo>
                <a:lnTo>
                  <a:pt x="43179" y="29845"/>
                </a:lnTo>
                <a:lnTo>
                  <a:pt x="44450" y="25400"/>
                </a:lnTo>
                <a:lnTo>
                  <a:pt x="45084" y="21590"/>
                </a:lnTo>
                <a:lnTo>
                  <a:pt x="44450" y="17145"/>
                </a:lnTo>
                <a:lnTo>
                  <a:pt x="43814" y="13334"/>
                </a:lnTo>
                <a:lnTo>
                  <a:pt x="43179" y="8890"/>
                </a:lnTo>
                <a:lnTo>
                  <a:pt x="43179" y="5080"/>
                </a:lnTo>
                <a:lnTo>
                  <a:pt x="43814" y="3175"/>
                </a:lnTo>
                <a:lnTo>
                  <a:pt x="45719" y="3175"/>
                </a:lnTo>
                <a:lnTo>
                  <a:pt x="47625" y="2540"/>
                </a:lnTo>
                <a:lnTo>
                  <a:pt x="51434" y="2540"/>
                </a:lnTo>
                <a:lnTo>
                  <a:pt x="55879" y="11430"/>
                </a:lnTo>
                <a:lnTo>
                  <a:pt x="58419" y="20955"/>
                </a:lnTo>
                <a:lnTo>
                  <a:pt x="58419" y="29209"/>
                </a:lnTo>
                <a:lnTo>
                  <a:pt x="55879" y="37465"/>
                </a:lnTo>
                <a:lnTo>
                  <a:pt x="50800" y="43815"/>
                </a:lnTo>
                <a:lnTo>
                  <a:pt x="44450" y="49530"/>
                </a:lnTo>
                <a:lnTo>
                  <a:pt x="35559" y="52705"/>
                </a:lnTo>
                <a:lnTo>
                  <a:pt x="24764" y="54609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4672554" y="6725287"/>
            <a:ext cx="56702" cy="39745"/>
          </a:xfrm>
          <a:custGeom>
            <a:avLst/>
            <a:gdLst>
              <a:gd name="connsiteX0" fmla="*/ 26670 w 43815"/>
              <a:gd name="connsiteY0" fmla="*/ 51434 h 51435"/>
              <a:gd name="connsiteX1" fmla="*/ 22225 w 43815"/>
              <a:gd name="connsiteY1" fmla="*/ 48895 h 51435"/>
              <a:gd name="connsiteX2" fmla="*/ 17780 w 43815"/>
              <a:gd name="connsiteY2" fmla="*/ 45720 h 51435"/>
              <a:gd name="connsiteX3" fmla="*/ 13970 w 43815"/>
              <a:gd name="connsiteY3" fmla="*/ 43180 h 51435"/>
              <a:gd name="connsiteX4" fmla="*/ 9525 w 43815"/>
              <a:gd name="connsiteY4" fmla="*/ 40640 h 51435"/>
              <a:gd name="connsiteX5" fmla="*/ 5715 w 43815"/>
              <a:gd name="connsiteY5" fmla="*/ 36830 h 51435"/>
              <a:gd name="connsiteX6" fmla="*/ 3175 w 43815"/>
              <a:gd name="connsiteY6" fmla="*/ 34290 h 51435"/>
              <a:gd name="connsiteX7" fmla="*/ 635 w 43815"/>
              <a:gd name="connsiteY7" fmla="*/ 31750 h 51435"/>
              <a:gd name="connsiteX8" fmla="*/ 0 w 43815"/>
              <a:gd name="connsiteY8" fmla="*/ 29209 h 51435"/>
              <a:gd name="connsiteX9" fmla="*/ 5715 w 43815"/>
              <a:gd name="connsiteY9" fmla="*/ 26034 h 51435"/>
              <a:gd name="connsiteX10" fmla="*/ 11430 w 43815"/>
              <a:gd name="connsiteY10" fmla="*/ 22225 h 51435"/>
              <a:gd name="connsiteX11" fmla="*/ 17145 w 43815"/>
              <a:gd name="connsiteY11" fmla="*/ 17780 h 51435"/>
              <a:gd name="connsiteX12" fmla="*/ 22860 w 43815"/>
              <a:gd name="connsiteY12" fmla="*/ 13970 h 51435"/>
              <a:gd name="connsiteX13" fmla="*/ 27940 w 43815"/>
              <a:gd name="connsiteY13" fmla="*/ 8890 h 51435"/>
              <a:gd name="connsiteX14" fmla="*/ 33020 w 43815"/>
              <a:gd name="connsiteY14" fmla="*/ 5080 h 51435"/>
              <a:gd name="connsiteX15" fmla="*/ 38100 w 43815"/>
              <a:gd name="connsiteY15" fmla="*/ 1905 h 51435"/>
              <a:gd name="connsiteX16" fmla="*/ 43815 w 43815"/>
              <a:gd name="connsiteY16" fmla="*/ 0 h 51435"/>
              <a:gd name="connsiteX17" fmla="*/ 43180 w 43815"/>
              <a:gd name="connsiteY17" fmla="*/ 4445 h 51435"/>
              <a:gd name="connsiteX18" fmla="*/ 42545 w 43815"/>
              <a:gd name="connsiteY18" fmla="*/ 12065 h 51435"/>
              <a:gd name="connsiteX19" fmla="*/ 41275 w 43815"/>
              <a:gd name="connsiteY19" fmla="*/ 20320 h 51435"/>
              <a:gd name="connsiteX20" fmla="*/ 40005 w 43815"/>
              <a:gd name="connsiteY20" fmla="*/ 28575 h 51435"/>
              <a:gd name="connsiteX21" fmla="*/ 37465 w 43815"/>
              <a:gd name="connsiteY21" fmla="*/ 36830 h 51435"/>
              <a:gd name="connsiteX22" fmla="*/ 34925 w 43815"/>
              <a:gd name="connsiteY22" fmla="*/ 43180 h 51435"/>
              <a:gd name="connsiteX23" fmla="*/ 31115 w 43815"/>
              <a:gd name="connsiteY23" fmla="*/ 48259 h 51435"/>
              <a:gd name="connsiteX24" fmla="*/ 26670 w 43815"/>
              <a:gd name="connsiteY24" fmla="*/ 51434 h 514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43815" h="51435">
                <a:moveTo>
                  <a:pt x="26670" y="51434"/>
                </a:moveTo>
                <a:lnTo>
                  <a:pt x="22225" y="48895"/>
                </a:lnTo>
                <a:lnTo>
                  <a:pt x="17780" y="45720"/>
                </a:lnTo>
                <a:lnTo>
                  <a:pt x="13970" y="43180"/>
                </a:lnTo>
                <a:lnTo>
                  <a:pt x="9525" y="40640"/>
                </a:lnTo>
                <a:lnTo>
                  <a:pt x="5715" y="36830"/>
                </a:lnTo>
                <a:lnTo>
                  <a:pt x="3175" y="34290"/>
                </a:lnTo>
                <a:lnTo>
                  <a:pt x="635" y="31750"/>
                </a:lnTo>
                <a:lnTo>
                  <a:pt x="0" y="29209"/>
                </a:lnTo>
                <a:lnTo>
                  <a:pt x="5715" y="26034"/>
                </a:lnTo>
                <a:lnTo>
                  <a:pt x="11430" y="22225"/>
                </a:lnTo>
                <a:lnTo>
                  <a:pt x="17145" y="17780"/>
                </a:lnTo>
                <a:lnTo>
                  <a:pt x="22860" y="13970"/>
                </a:lnTo>
                <a:lnTo>
                  <a:pt x="27940" y="8890"/>
                </a:lnTo>
                <a:lnTo>
                  <a:pt x="33020" y="5080"/>
                </a:lnTo>
                <a:lnTo>
                  <a:pt x="38100" y="1905"/>
                </a:lnTo>
                <a:lnTo>
                  <a:pt x="43815" y="0"/>
                </a:lnTo>
                <a:lnTo>
                  <a:pt x="43180" y="4445"/>
                </a:lnTo>
                <a:lnTo>
                  <a:pt x="42545" y="12065"/>
                </a:lnTo>
                <a:lnTo>
                  <a:pt x="41275" y="20320"/>
                </a:lnTo>
                <a:lnTo>
                  <a:pt x="40005" y="28575"/>
                </a:lnTo>
                <a:lnTo>
                  <a:pt x="37465" y="36830"/>
                </a:lnTo>
                <a:lnTo>
                  <a:pt x="34925" y="43180"/>
                </a:lnTo>
                <a:lnTo>
                  <a:pt x="31115" y="48259"/>
                </a:lnTo>
                <a:lnTo>
                  <a:pt x="26670" y="51434"/>
                </a:lnTo>
              </a:path>
            </a:pathLst>
          </a:custGeom>
          <a:solidFill>
            <a:srgbClr val="99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3932967" y="6711055"/>
            <a:ext cx="112582" cy="53484"/>
          </a:xfrm>
          <a:custGeom>
            <a:avLst/>
            <a:gdLst>
              <a:gd name="connsiteX0" fmla="*/ 76200 w 86995"/>
              <a:gd name="connsiteY0" fmla="*/ 69215 h 69215"/>
              <a:gd name="connsiteX1" fmla="*/ 70485 w 86995"/>
              <a:gd name="connsiteY1" fmla="*/ 63500 h 69215"/>
              <a:gd name="connsiteX2" fmla="*/ 62864 w 86995"/>
              <a:gd name="connsiteY2" fmla="*/ 59055 h 69215"/>
              <a:gd name="connsiteX3" fmla="*/ 53975 w 86995"/>
              <a:gd name="connsiteY3" fmla="*/ 53975 h 69215"/>
              <a:gd name="connsiteX4" fmla="*/ 45085 w 86995"/>
              <a:gd name="connsiteY4" fmla="*/ 48895 h 69215"/>
              <a:gd name="connsiteX5" fmla="*/ 35560 w 86995"/>
              <a:gd name="connsiteY5" fmla="*/ 43815 h 69215"/>
              <a:gd name="connsiteX6" fmla="*/ 27939 w 86995"/>
              <a:gd name="connsiteY6" fmla="*/ 40640 h 69215"/>
              <a:gd name="connsiteX7" fmla="*/ 20954 w 86995"/>
              <a:gd name="connsiteY7" fmla="*/ 38100 h 69215"/>
              <a:gd name="connsiteX8" fmla="*/ 16510 w 86995"/>
              <a:gd name="connsiteY8" fmla="*/ 37465 h 69215"/>
              <a:gd name="connsiteX9" fmla="*/ 15875 w 86995"/>
              <a:gd name="connsiteY9" fmla="*/ 40640 h 69215"/>
              <a:gd name="connsiteX10" fmla="*/ 15875 w 86995"/>
              <a:gd name="connsiteY10" fmla="*/ 43815 h 69215"/>
              <a:gd name="connsiteX11" fmla="*/ 15875 w 86995"/>
              <a:gd name="connsiteY11" fmla="*/ 46990 h 69215"/>
              <a:gd name="connsiteX12" fmla="*/ 15875 w 86995"/>
              <a:gd name="connsiteY12" fmla="*/ 51435 h 69215"/>
              <a:gd name="connsiteX13" fmla="*/ 15239 w 86995"/>
              <a:gd name="connsiteY13" fmla="*/ 54610 h 69215"/>
              <a:gd name="connsiteX14" fmla="*/ 15239 w 86995"/>
              <a:gd name="connsiteY14" fmla="*/ 58420 h 69215"/>
              <a:gd name="connsiteX15" fmla="*/ 15239 w 86995"/>
              <a:gd name="connsiteY15" fmla="*/ 61595 h 69215"/>
              <a:gd name="connsiteX16" fmla="*/ 15239 w 86995"/>
              <a:gd name="connsiteY16" fmla="*/ 65405 h 69215"/>
              <a:gd name="connsiteX17" fmla="*/ 11429 w 86995"/>
              <a:gd name="connsiteY17" fmla="*/ 66675 h 69215"/>
              <a:gd name="connsiteX18" fmla="*/ 8254 w 86995"/>
              <a:gd name="connsiteY18" fmla="*/ 68580 h 69215"/>
              <a:gd name="connsiteX19" fmla="*/ 4444 w 86995"/>
              <a:gd name="connsiteY19" fmla="*/ 66675 h 69215"/>
              <a:gd name="connsiteX20" fmla="*/ 2539 w 86995"/>
              <a:gd name="connsiteY20" fmla="*/ 64770 h 69215"/>
              <a:gd name="connsiteX21" fmla="*/ 1269 w 86995"/>
              <a:gd name="connsiteY21" fmla="*/ 58420 h 69215"/>
              <a:gd name="connsiteX22" fmla="*/ 635 w 86995"/>
              <a:gd name="connsiteY22" fmla="*/ 51435 h 69215"/>
              <a:gd name="connsiteX23" fmla="*/ 0 w 86995"/>
              <a:gd name="connsiteY23" fmla="*/ 43815 h 69215"/>
              <a:gd name="connsiteX24" fmla="*/ 0 w 86995"/>
              <a:gd name="connsiteY24" fmla="*/ 36830 h 69215"/>
              <a:gd name="connsiteX25" fmla="*/ 0 w 86995"/>
              <a:gd name="connsiteY25" fmla="*/ 29210 h 69215"/>
              <a:gd name="connsiteX26" fmla="*/ 635 w 86995"/>
              <a:gd name="connsiteY26" fmla="*/ 22225 h 69215"/>
              <a:gd name="connsiteX27" fmla="*/ 635 w 86995"/>
              <a:gd name="connsiteY27" fmla="*/ 15875 h 69215"/>
              <a:gd name="connsiteX28" fmla="*/ 2539 w 86995"/>
              <a:gd name="connsiteY28" fmla="*/ 11430 h 69215"/>
              <a:gd name="connsiteX29" fmla="*/ 8889 w 86995"/>
              <a:gd name="connsiteY29" fmla="*/ 12700 h 69215"/>
              <a:gd name="connsiteX30" fmla="*/ 17144 w 86995"/>
              <a:gd name="connsiteY30" fmla="*/ 16510 h 69215"/>
              <a:gd name="connsiteX31" fmla="*/ 26669 w 86995"/>
              <a:gd name="connsiteY31" fmla="*/ 22225 h 69215"/>
              <a:gd name="connsiteX32" fmla="*/ 36829 w 86995"/>
              <a:gd name="connsiteY32" fmla="*/ 28575 h 69215"/>
              <a:gd name="connsiteX33" fmla="*/ 45719 w 86995"/>
              <a:gd name="connsiteY33" fmla="*/ 33655 h 69215"/>
              <a:gd name="connsiteX34" fmla="*/ 54610 w 86995"/>
              <a:gd name="connsiteY34" fmla="*/ 38100 h 69215"/>
              <a:gd name="connsiteX35" fmla="*/ 61594 w 86995"/>
              <a:gd name="connsiteY35" fmla="*/ 40005 h 69215"/>
              <a:gd name="connsiteX36" fmla="*/ 67310 w 86995"/>
              <a:gd name="connsiteY36" fmla="*/ 39370 h 69215"/>
              <a:gd name="connsiteX37" fmla="*/ 67310 w 86995"/>
              <a:gd name="connsiteY37" fmla="*/ 33020 h 69215"/>
              <a:gd name="connsiteX38" fmla="*/ 67944 w 86995"/>
              <a:gd name="connsiteY38" fmla="*/ 27940 h 69215"/>
              <a:gd name="connsiteX39" fmla="*/ 68579 w 86995"/>
              <a:gd name="connsiteY39" fmla="*/ 22860 h 69215"/>
              <a:gd name="connsiteX40" fmla="*/ 69214 w 86995"/>
              <a:gd name="connsiteY40" fmla="*/ 18415 h 69215"/>
              <a:gd name="connsiteX41" fmla="*/ 69850 w 86995"/>
              <a:gd name="connsiteY41" fmla="*/ 13970 h 69215"/>
              <a:gd name="connsiteX42" fmla="*/ 71119 w 86995"/>
              <a:gd name="connsiteY42" fmla="*/ 10160 h 69215"/>
              <a:gd name="connsiteX43" fmla="*/ 71754 w 86995"/>
              <a:gd name="connsiteY43" fmla="*/ 5080 h 69215"/>
              <a:gd name="connsiteX44" fmla="*/ 74294 w 86995"/>
              <a:gd name="connsiteY44" fmla="*/ 1270 h 69215"/>
              <a:gd name="connsiteX45" fmla="*/ 76835 w 86995"/>
              <a:gd name="connsiteY45" fmla="*/ 0 h 69215"/>
              <a:gd name="connsiteX46" fmla="*/ 78739 w 86995"/>
              <a:gd name="connsiteY46" fmla="*/ 0 h 69215"/>
              <a:gd name="connsiteX47" fmla="*/ 81279 w 86995"/>
              <a:gd name="connsiteY47" fmla="*/ 635 h 69215"/>
              <a:gd name="connsiteX48" fmla="*/ 83819 w 86995"/>
              <a:gd name="connsiteY48" fmla="*/ 1905 h 69215"/>
              <a:gd name="connsiteX49" fmla="*/ 84454 w 86995"/>
              <a:gd name="connsiteY49" fmla="*/ 6350 h 69215"/>
              <a:gd name="connsiteX50" fmla="*/ 85725 w 86995"/>
              <a:gd name="connsiteY50" fmla="*/ 13335 h 69215"/>
              <a:gd name="connsiteX51" fmla="*/ 86360 w 86995"/>
              <a:gd name="connsiteY51" fmla="*/ 21590 h 69215"/>
              <a:gd name="connsiteX52" fmla="*/ 86994 w 86995"/>
              <a:gd name="connsiteY52" fmla="*/ 31115 h 69215"/>
              <a:gd name="connsiteX53" fmla="*/ 86994 w 86995"/>
              <a:gd name="connsiteY53" fmla="*/ 40640 h 69215"/>
              <a:gd name="connsiteX54" fmla="*/ 86994 w 86995"/>
              <a:gd name="connsiteY54" fmla="*/ 50800 h 69215"/>
              <a:gd name="connsiteX55" fmla="*/ 86994 w 86995"/>
              <a:gd name="connsiteY55" fmla="*/ 59055 h 69215"/>
              <a:gd name="connsiteX56" fmla="*/ 86994 w 86995"/>
              <a:gd name="connsiteY56" fmla="*/ 67310 h 69215"/>
              <a:gd name="connsiteX57" fmla="*/ 83819 w 86995"/>
              <a:gd name="connsiteY57" fmla="*/ 67945 h 69215"/>
              <a:gd name="connsiteX58" fmla="*/ 81279 w 86995"/>
              <a:gd name="connsiteY58" fmla="*/ 68580 h 69215"/>
              <a:gd name="connsiteX59" fmla="*/ 78739 w 86995"/>
              <a:gd name="connsiteY59" fmla="*/ 68580 h 69215"/>
              <a:gd name="connsiteX60" fmla="*/ 76200 w 86995"/>
              <a:gd name="connsiteY60" fmla="*/ 69215 h 69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86995" h="69215">
                <a:moveTo>
                  <a:pt x="76200" y="69215"/>
                </a:moveTo>
                <a:lnTo>
                  <a:pt x="70485" y="63500"/>
                </a:lnTo>
                <a:lnTo>
                  <a:pt x="62864" y="59055"/>
                </a:lnTo>
                <a:lnTo>
                  <a:pt x="53975" y="53975"/>
                </a:lnTo>
                <a:lnTo>
                  <a:pt x="45085" y="48895"/>
                </a:lnTo>
                <a:lnTo>
                  <a:pt x="35560" y="43815"/>
                </a:lnTo>
                <a:lnTo>
                  <a:pt x="27939" y="40640"/>
                </a:lnTo>
                <a:lnTo>
                  <a:pt x="20954" y="38100"/>
                </a:lnTo>
                <a:lnTo>
                  <a:pt x="16510" y="37465"/>
                </a:lnTo>
                <a:lnTo>
                  <a:pt x="15875" y="40640"/>
                </a:lnTo>
                <a:lnTo>
                  <a:pt x="15875" y="43815"/>
                </a:lnTo>
                <a:lnTo>
                  <a:pt x="15875" y="46990"/>
                </a:lnTo>
                <a:lnTo>
                  <a:pt x="15875" y="51435"/>
                </a:lnTo>
                <a:lnTo>
                  <a:pt x="15239" y="54610"/>
                </a:lnTo>
                <a:lnTo>
                  <a:pt x="15239" y="58420"/>
                </a:lnTo>
                <a:lnTo>
                  <a:pt x="15239" y="61595"/>
                </a:lnTo>
                <a:lnTo>
                  <a:pt x="15239" y="65405"/>
                </a:lnTo>
                <a:lnTo>
                  <a:pt x="11429" y="66675"/>
                </a:lnTo>
                <a:lnTo>
                  <a:pt x="8254" y="68580"/>
                </a:lnTo>
                <a:lnTo>
                  <a:pt x="4444" y="66675"/>
                </a:lnTo>
                <a:lnTo>
                  <a:pt x="2539" y="64770"/>
                </a:lnTo>
                <a:lnTo>
                  <a:pt x="1269" y="58420"/>
                </a:lnTo>
                <a:lnTo>
                  <a:pt x="635" y="51435"/>
                </a:lnTo>
                <a:lnTo>
                  <a:pt x="0" y="43815"/>
                </a:lnTo>
                <a:lnTo>
                  <a:pt x="0" y="36830"/>
                </a:lnTo>
                <a:lnTo>
                  <a:pt x="0" y="29210"/>
                </a:lnTo>
                <a:lnTo>
                  <a:pt x="635" y="22225"/>
                </a:lnTo>
                <a:lnTo>
                  <a:pt x="635" y="15875"/>
                </a:lnTo>
                <a:lnTo>
                  <a:pt x="2539" y="11430"/>
                </a:lnTo>
                <a:lnTo>
                  <a:pt x="8889" y="12700"/>
                </a:lnTo>
                <a:lnTo>
                  <a:pt x="17144" y="16510"/>
                </a:lnTo>
                <a:lnTo>
                  <a:pt x="26669" y="22225"/>
                </a:lnTo>
                <a:lnTo>
                  <a:pt x="36829" y="28575"/>
                </a:lnTo>
                <a:lnTo>
                  <a:pt x="45719" y="33655"/>
                </a:lnTo>
                <a:lnTo>
                  <a:pt x="54610" y="38100"/>
                </a:lnTo>
                <a:lnTo>
                  <a:pt x="61594" y="40005"/>
                </a:lnTo>
                <a:lnTo>
                  <a:pt x="67310" y="39370"/>
                </a:lnTo>
                <a:lnTo>
                  <a:pt x="67310" y="33020"/>
                </a:lnTo>
                <a:lnTo>
                  <a:pt x="67944" y="27940"/>
                </a:lnTo>
                <a:lnTo>
                  <a:pt x="68579" y="22860"/>
                </a:lnTo>
                <a:lnTo>
                  <a:pt x="69214" y="18415"/>
                </a:lnTo>
                <a:lnTo>
                  <a:pt x="69850" y="13970"/>
                </a:lnTo>
                <a:lnTo>
                  <a:pt x="71119" y="10160"/>
                </a:lnTo>
                <a:lnTo>
                  <a:pt x="71754" y="5080"/>
                </a:lnTo>
                <a:lnTo>
                  <a:pt x="74294" y="1270"/>
                </a:lnTo>
                <a:lnTo>
                  <a:pt x="76835" y="0"/>
                </a:lnTo>
                <a:lnTo>
                  <a:pt x="78739" y="0"/>
                </a:lnTo>
                <a:lnTo>
                  <a:pt x="81279" y="635"/>
                </a:lnTo>
                <a:lnTo>
                  <a:pt x="83819" y="1905"/>
                </a:lnTo>
                <a:lnTo>
                  <a:pt x="84454" y="6350"/>
                </a:lnTo>
                <a:lnTo>
                  <a:pt x="85725" y="13335"/>
                </a:lnTo>
                <a:lnTo>
                  <a:pt x="86360" y="21590"/>
                </a:lnTo>
                <a:lnTo>
                  <a:pt x="86994" y="31115"/>
                </a:lnTo>
                <a:lnTo>
                  <a:pt x="86994" y="40640"/>
                </a:lnTo>
                <a:lnTo>
                  <a:pt x="86994" y="50800"/>
                </a:lnTo>
                <a:lnTo>
                  <a:pt x="86994" y="59055"/>
                </a:lnTo>
                <a:lnTo>
                  <a:pt x="86994" y="67310"/>
                </a:lnTo>
                <a:lnTo>
                  <a:pt x="83819" y="67945"/>
                </a:lnTo>
                <a:lnTo>
                  <a:pt x="81279" y="68580"/>
                </a:lnTo>
                <a:lnTo>
                  <a:pt x="78739" y="68580"/>
                </a:lnTo>
                <a:lnTo>
                  <a:pt x="76200" y="6921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3859008" y="6721850"/>
            <a:ext cx="23009" cy="42199"/>
          </a:xfrm>
          <a:custGeom>
            <a:avLst/>
            <a:gdLst>
              <a:gd name="connsiteX0" fmla="*/ 8254 w 17780"/>
              <a:gd name="connsiteY0" fmla="*/ 54609 h 54610"/>
              <a:gd name="connsiteX1" fmla="*/ 5079 w 17780"/>
              <a:gd name="connsiteY1" fmla="*/ 49530 h 54610"/>
              <a:gd name="connsiteX2" fmla="*/ 2539 w 17780"/>
              <a:gd name="connsiteY2" fmla="*/ 43180 h 54610"/>
              <a:gd name="connsiteX3" fmla="*/ 1269 w 17780"/>
              <a:gd name="connsiteY3" fmla="*/ 34925 h 54610"/>
              <a:gd name="connsiteX4" fmla="*/ 635 w 17780"/>
              <a:gd name="connsiteY4" fmla="*/ 26034 h 54610"/>
              <a:gd name="connsiteX5" fmla="*/ 0 w 17780"/>
              <a:gd name="connsiteY5" fmla="*/ 17145 h 54610"/>
              <a:gd name="connsiteX6" fmla="*/ 635 w 17780"/>
              <a:gd name="connsiteY6" fmla="*/ 9525 h 54610"/>
              <a:gd name="connsiteX7" fmla="*/ 1904 w 17780"/>
              <a:gd name="connsiteY7" fmla="*/ 3175 h 54610"/>
              <a:gd name="connsiteX8" fmla="*/ 3810 w 17780"/>
              <a:gd name="connsiteY8" fmla="*/ 0 h 54610"/>
              <a:gd name="connsiteX9" fmla="*/ 9525 w 17780"/>
              <a:gd name="connsiteY9" fmla="*/ 634 h 54610"/>
              <a:gd name="connsiteX10" fmla="*/ 13969 w 17780"/>
              <a:gd name="connsiteY10" fmla="*/ 4445 h 54610"/>
              <a:gd name="connsiteX11" fmla="*/ 15875 w 17780"/>
              <a:gd name="connsiteY11" fmla="*/ 10795 h 54610"/>
              <a:gd name="connsiteX12" fmla="*/ 17779 w 17780"/>
              <a:gd name="connsiteY12" fmla="*/ 18415 h 54610"/>
              <a:gd name="connsiteX13" fmla="*/ 17779 w 17780"/>
              <a:gd name="connsiteY13" fmla="*/ 26034 h 54610"/>
              <a:gd name="connsiteX14" fmla="*/ 17779 w 17780"/>
              <a:gd name="connsiteY14" fmla="*/ 34925 h 54610"/>
              <a:gd name="connsiteX15" fmla="*/ 16510 w 17780"/>
              <a:gd name="connsiteY15" fmla="*/ 42545 h 54610"/>
              <a:gd name="connsiteX16" fmla="*/ 16510 w 17780"/>
              <a:gd name="connsiteY16" fmla="*/ 50800 h 54610"/>
              <a:gd name="connsiteX17" fmla="*/ 11429 w 17780"/>
              <a:gd name="connsiteY17" fmla="*/ 53340 h 54610"/>
              <a:gd name="connsiteX18" fmla="*/ 9525 w 17780"/>
              <a:gd name="connsiteY18" fmla="*/ 53975 h 54610"/>
              <a:gd name="connsiteX19" fmla="*/ 8254 w 17780"/>
              <a:gd name="connsiteY19" fmla="*/ 53975 h 54610"/>
              <a:gd name="connsiteX20" fmla="*/ 8254 w 17780"/>
              <a:gd name="connsiteY20" fmla="*/ 54609 h 546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</a:cxnLst>
            <a:rect l="l" t="t" r="r" b="b"/>
            <a:pathLst>
              <a:path w="17780" h="54610">
                <a:moveTo>
                  <a:pt x="8254" y="54609"/>
                </a:moveTo>
                <a:lnTo>
                  <a:pt x="5079" y="49530"/>
                </a:lnTo>
                <a:lnTo>
                  <a:pt x="2539" y="43180"/>
                </a:lnTo>
                <a:lnTo>
                  <a:pt x="1269" y="34925"/>
                </a:lnTo>
                <a:lnTo>
                  <a:pt x="635" y="26034"/>
                </a:lnTo>
                <a:lnTo>
                  <a:pt x="0" y="17145"/>
                </a:lnTo>
                <a:lnTo>
                  <a:pt x="635" y="9525"/>
                </a:lnTo>
                <a:lnTo>
                  <a:pt x="1904" y="3175"/>
                </a:lnTo>
                <a:lnTo>
                  <a:pt x="3810" y="0"/>
                </a:lnTo>
                <a:lnTo>
                  <a:pt x="9525" y="634"/>
                </a:lnTo>
                <a:lnTo>
                  <a:pt x="13969" y="4445"/>
                </a:lnTo>
                <a:lnTo>
                  <a:pt x="15875" y="10795"/>
                </a:lnTo>
                <a:lnTo>
                  <a:pt x="17779" y="18415"/>
                </a:lnTo>
                <a:lnTo>
                  <a:pt x="17779" y="26034"/>
                </a:lnTo>
                <a:lnTo>
                  <a:pt x="17779" y="34925"/>
                </a:lnTo>
                <a:lnTo>
                  <a:pt x="16510" y="42545"/>
                </a:lnTo>
                <a:lnTo>
                  <a:pt x="16510" y="50800"/>
                </a:lnTo>
                <a:lnTo>
                  <a:pt x="11429" y="53340"/>
                </a:lnTo>
                <a:lnTo>
                  <a:pt x="9525" y="53975"/>
                </a:lnTo>
                <a:lnTo>
                  <a:pt x="8254" y="53975"/>
                </a:lnTo>
                <a:lnTo>
                  <a:pt x="8254" y="54609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5071109" y="6733625"/>
            <a:ext cx="52593" cy="28460"/>
          </a:xfrm>
          <a:custGeom>
            <a:avLst/>
            <a:gdLst>
              <a:gd name="connsiteX0" fmla="*/ 19050 w 40640"/>
              <a:gd name="connsiteY0" fmla="*/ 36830 h 36830"/>
              <a:gd name="connsiteX1" fmla="*/ 7620 w 40640"/>
              <a:gd name="connsiteY1" fmla="*/ 29209 h 36830"/>
              <a:gd name="connsiteX2" fmla="*/ 1270 w 40640"/>
              <a:gd name="connsiteY2" fmla="*/ 22225 h 36830"/>
              <a:gd name="connsiteX3" fmla="*/ 0 w 40640"/>
              <a:gd name="connsiteY3" fmla="*/ 15240 h 36830"/>
              <a:gd name="connsiteX4" fmla="*/ 2540 w 40640"/>
              <a:gd name="connsiteY4" fmla="*/ 9525 h 36830"/>
              <a:gd name="connsiteX5" fmla="*/ 7620 w 40640"/>
              <a:gd name="connsiteY5" fmla="*/ 4444 h 36830"/>
              <a:gd name="connsiteX6" fmla="*/ 15240 w 40640"/>
              <a:gd name="connsiteY6" fmla="*/ 1269 h 36830"/>
              <a:gd name="connsiteX7" fmla="*/ 24130 w 40640"/>
              <a:gd name="connsiteY7" fmla="*/ 0 h 36830"/>
              <a:gd name="connsiteX8" fmla="*/ 35560 w 40640"/>
              <a:gd name="connsiteY8" fmla="*/ 1269 h 36830"/>
              <a:gd name="connsiteX9" fmla="*/ 39370 w 40640"/>
              <a:gd name="connsiteY9" fmla="*/ 7619 h 36830"/>
              <a:gd name="connsiteX10" fmla="*/ 40640 w 40640"/>
              <a:gd name="connsiteY10" fmla="*/ 13969 h 36830"/>
              <a:gd name="connsiteX11" fmla="*/ 40640 w 40640"/>
              <a:gd name="connsiteY11" fmla="*/ 19684 h 36830"/>
              <a:gd name="connsiteX12" fmla="*/ 39370 w 40640"/>
              <a:gd name="connsiteY12" fmla="*/ 25400 h 36830"/>
              <a:gd name="connsiteX13" fmla="*/ 35560 w 40640"/>
              <a:gd name="connsiteY13" fmla="*/ 29209 h 36830"/>
              <a:gd name="connsiteX14" fmla="*/ 31115 w 40640"/>
              <a:gd name="connsiteY14" fmla="*/ 32384 h 36830"/>
              <a:gd name="connsiteX15" fmla="*/ 25400 w 40640"/>
              <a:gd name="connsiteY15" fmla="*/ 34925 h 36830"/>
              <a:gd name="connsiteX16" fmla="*/ 19050 w 40640"/>
              <a:gd name="connsiteY16" fmla="*/ 36830 h 3683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40640" h="36830">
                <a:moveTo>
                  <a:pt x="19050" y="36830"/>
                </a:moveTo>
                <a:lnTo>
                  <a:pt x="7620" y="29209"/>
                </a:lnTo>
                <a:lnTo>
                  <a:pt x="1270" y="22225"/>
                </a:lnTo>
                <a:lnTo>
                  <a:pt x="0" y="15240"/>
                </a:lnTo>
                <a:lnTo>
                  <a:pt x="2540" y="9525"/>
                </a:lnTo>
                <a:lnTo>
                  <a:pt x="7620" y="4444"/>
                </a:lnTo>
                <a:lnTo>
                  <a:pt x="15240" y="1269"/>
                </a:lnTo>
                <a:lnTo>
                  <a:pt x="24130" y="0"/>
                </a:lnTo>
                <a:lnTo>
                  <a:pt x="35560" y="1269"/>
                </a:lnTo>
                <a:lnTo>
                  <a:pt x="39370" y="7619"/>
                </a:lnTo>
                <a:lnTo>
                  <a:pt x="40640" y="13969"/>
                </a:lnTo>
                <a:lnTo>
                  <a:pt x="40640" y="19684"/>
                </a:lnTo>
                <a:lnTo>
                  <a:pt x="39370" y="25400"/>
                </a:lnTo>
                <a:lnTo>
                  <a:pt x="35560" y="29209"/>
                </a:lnTo>
                <a:lnTo>
                  <a:pt x="31115" y="32384"/>
                </a:lnTo>
                <a:lnTo>
                  <a:pt x="25400" y="34925"/>
                </a:lnTo>
                <a:lnTo>
                  <a:pt x="19050" y="36830"/>
                </a:lnTo>
              </a:path>
            </a:pathLst>
          </a:custGeom>
          <a:solidFill>
            <a:srgbClr val="FFFF8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4436708" y="6711055"/>
            <a:ext cx="59167" cy="46124"/>
          </a:xfrm>
          <a:custGeom>
            <a:avLst/>
            <a:gdLst>
              <a:gd name="connsiteX0" fmla="*/ 12700 w 45720"/>
              <a:gd name="connsiteY0" fmla="*/ 59690 h 59690"/>
              <a:gd name="connsiteX1" fmla="*/ 8889 w 45720"/>
              <a:gd name="connsiteY1" fmla="*/ 53975 h 59690"/>
              <a:gd name="connsiteX2" fmla="*/ 6350 w 45720"/>
              <a:gd name="connsiteY2" fmla="*/ 46990 h 59690"/>
              <a:gd name="connsiteX3" fmla="*/ 3809 w 45720"/>
              <a:gd name="connsiteY3" fmla="*/ 38735 h 59690"/>
              <a:gd name="connsiteX4" fmla="*/ 3175 w 45720"/>
              <a:gd name="connsiteY4" fmla="*/ 30480 h 59690"/>
              <a:gd name="connsiteX5" fmla="*/ 1904 w 45720"/>
              <a:gd name="connsiteY5" fmla="*/ 21590 h 59690"/>
              <a:gd name="connsiteX6" fmla="*/ 1269 w 45720"/>
              <a:gd name="connsiteY6" fmla="*/ 13335 h 59690"/>
              <a:gd name="connsiteX7" fmla="*/ 634 w 45720"/>
              <a:gd name="connsiteY7" fmla="*/ 5715 h 59690"/>
              <a:gd name="connsiteX8" fmla="*/ 0 w 45720"/>
              <a:gd name="connsiteY8" fmla="*/ 0 h 59690"/>
              <a:gd name="connsiteX9" fmla="*/ 2539 w 45720"/>
              <a:gd name="connsiteY9" fmla="*/ 1905 h 59690"/>
              <a:gd name="connsiteX10" fmla="*/ 8254 w 45720"/>
              <a:gd name="connsiteY10" fmla="*/ 6350 h 59690"/>
              <a:gd name="connsiteX11" fmla="*/ 15239 w 45720"/>
              <a:gd name="connsiteY11" fmla="*/ 13335 h 59690"/>
              <a:gd name="connsiteX12" fmla="*/ 24129 w 45720"/>
              <a:gd name="connsiteY12" fmla="*/ 21590 h 59690"/>
              <a:gd name="connsiteX13" fmla="*/ 31750 w 45720"/>
              <a:gd name="connsiteY13" fmla="*/ 28575 h 59690"/>
              <a:gd name="connsiteX14" fmla="*/ 38734 w 45720"/>
              <a:gd name="connsiteY14" fmla="*/ 35560 h 59690"/>
              <a:gd name="connsiteX15" fmla="*/ 43179 w 45720"/>
              <a:gd name="connsiteY15" fmla="*/ 40640 h 59690"/>
              <a:gd name="connsiteX16" fmla="*/ 45719 w 45720"/>
              <a:gd name="connsiteY16" fmla="*/ 43180 h 59690"/>
              <a:gd name="connsiteX17" fmla="*/ 40639 w 45720"/>
              <a:gd name="connsiteY17" fmla="*/ 45720 h 59690"/>
              <a:gd name="connsiteX18" fmla="*/ 36829 w 45720"/>
              <a:gd name="connsiteY18" fmla="*/ 48260 h 59690"/>
              <a:gd name="connsiteX19" fmla="*/ 32384 w 45720"/>
              <a:gd name="connsiteY19" fmla="*/ 50800 h 59690"/>
              <a:gd name="connsiteX20" fmla="*/ 29209 w 45720"/>
              <a:gd name="connsiteY20" fmla="*/ 53340 h 59690"/>
              <a:gd name="connsiteX21" fmla="*/ 24764 w 45720"/>
              <a:gd name="connsiteY21" fmla="*/ 55245 h 59690"/>
              <a:gd name="connsiteX22" fmla="*/ 20954 w 45720"/>
              <a:gd name="connsiteY22" fmla="*/ 56515 h 59690"/>
              <a:gd name="connsiteX23" fmla="*/ 16509 w 45720"/>
              <a:gd name="connsiteY23" fmla="*/ 58420 h 59690"/>
              <a:gd name="connsiteX24" fmla="*/ 12700 w 45720"/>
              <a:gd name="connsiteY24" fmla="*/ 59690 h 596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45720" h="59690">
                <a:moveTo>
                  <a:pt x="12700" y="59690"/>
                </a:moveTo>
                <a:lnTo>
                  <a:pt x="8889" y="53975"/>
                </a:lnTo>
                <a:lnTo>
                  <a:pt x="6350" y="46990"/>
                </a:lnTo>
                <a:lnTo>
                  <a:pt x="3809" y="38735"/>
                </a:lnTo>
                <a:lnTo>
                  <a:pt x="3175" y="30480"/>
                </a:lnTo>
                <a:lnTo>
                  <a:pt x="1904" y="21590"/>
                </a:lnTo>
                <a:lnTo>
                  <a:pt x="1269" y="13335"/>
                </a:lnTo>
                <a:lnTo>
                  <a:pt x="634" y="5715"/>
                </a:lnTo>
                <a:lnTo>
                  <a:pt x="0" y="0"/>
                </a:lnTo>
                <a:lnTo>
                  <a:pt x="2539" y="1905"/>
                </a:lnTo>
                <a:lnTo>
                  <a:pt x="8254" y="6350"/>
                </a:lnTo>
                <a:lnTo>
                  <a:pt x="15239" y="13335"/>
                </a:lnTo>
                <a:lnTo>
                  <a:pt x="24129" y="21590"/>
                </a:lnTo>
                <a:lnTo>
                  <a:pt x="31750" y="28575"/>
                </a:lnTo>
                <a:lnTo>
                  <a:pt x="38734" y="35560"/>
                </a:lnTo>
                <a:lnTo>
                  <a:pt x="43179" y="40640"/>
                </a:lnTo>
                <a:lnTo>
                  <a:pt x="45719" y="43180"/>
                </a:lnTo>
                <a:lnTo>
                  <a:pt x="40639" y="45720"/>
                </a:lnTo>
                <a:lnTo>
                  <a:pt x="36829" y="48260"/>
                </a:lnTo>
                <a:lnTo>
                  <a:pt x="32384" y="50800"/>
                </a:lnTo>
                <a:lnTo>
                  <a:pt x="29209" y="53340"/>
                </a:lnTo>
                <a:lnTo>
                  <a:pt x="24764" y="55245"/>
                </a:lnTo>
                <a:lnTo>
                  <a:pt x="20954" y="56515"/>
                </a:lnTo>
                <a:lnTo>
                  <a:pt x="16509" y="58420"/>
                </a:lnTo>
                <a:lnTo>
                  <a:pt x="12700" y="59690"/>
                </a:lnTo>
              </a:path>
            </a:pathLst>
          </a:custGeom>
          <a:solidFill>
            <a:srgbClr val="99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3"/>
          <p:cNvSpPr/>
          <p:nvPr/>
        </p:nvSpPr>
        <p:spPr>
          <a:xfrm>
            <a:off x="4407123" y="6448050"/>
            <a:ext cx="336925" cy="296372"/>
          </a:xfrm>
          <a:custGeom>
            <a:avLst/>
            <a:gdLst>
              <a:gd name="connsiteX0" fmla="*/ 127635 w 260350"/>
              <a:gd name="connsiteY0" fmla="*/ 383539 h 383540"/>
              <a:gd name="connsiteX1" fmla="*/ 74929 w 260350"/>
              <a:gd name="connsiteY1" fmla="*/ 368300 h 383540"/>
              <a:gd name="connsiteX2" fmla="*/ 38735 w 260350"/>
              <a:gd name="connsiteY2" fmla="*/ 337819 h 383540"/>
              <a:gd name="connsiteX3" fmla="*/ 15875 w 260350"/>
              <a:gd name="connsiteY3" fmla="*/ 296544 h 383540"/>
              <a:gd name="connsiteX4" fmla="*/ 4445 w 260350"/>
              <a:gd name="connsiteY4" fmla="*/ 247650 h 383540"/>
              <a:gd name="connsiteX5" fmla="*/ 0 w 260350"/>
              <a:gd name="connsiteY5" fmla="*/ 193039 h 383540"/>
              <a:gd name="connsiteX6" fmla="*/ 1904 w 260350"/>
              <a:gd name="connsiteY6" fmla="*/ 139064 h 383540"/>
              <a:gd name="connsiteX7" fmla="*/ 5079 w 260350"/>
              <a:gd name="connsiteY7" fmla="*/ 86994 h 383540"/>
              <a:gd name="connsiteX8" fmla="*/ 8890 w 260350"/>
              <a:gd name="connsiteY8" fmla="*/ 43814 h 383540"/>
              <a:gd name="connsiteX9" fmla="*/ 10160 w 260350"/>
              <a:gd name="connsiteY9" fmla="*/ 35559 h 383540"/>
              <a:gd name="connsiteX10" fmla="*/ 10795 w 260350"/>
              <a:gd name="connsiteY10" fmla="*/ 29209 h 383540"/>
              <a:gd name="connsiteX11" fmla="*/ 11429 w 260350"/>
              <a:gd name="connsiteY11" fmla="*/ 24764 h 383540"/>
              <a:gd name="connsiteX12" fmla="*/ 12700 w 260350"/>
              <a:gd name="connsiteY12" fmla="*/ 20954 h 383540"/>
              <a:gd name="connsiteX13" fmla="*/ 13335 w 260350"/>
              <a:gd name="connsiteY13" fmla="*/ 16509 h 383540"/>
              <a:gd name="connsiteX14" fmla="*/ 14604 w 260350"/>
              <a:gd name="connsiteY14" fmla="*/ 12700 h 383540"/>
              <a:gd name="connsiteX15" fmla="*/ 19685 w 260350"/>
              <a:gd name="connsiteY15" fmla="*/ 10159 h 383540"/>
              <a:gd name="connsiteX16" fmla="*/ 26035 w 260350"/>
              <a:gd name="connsiteY16" fmla="*/ 8889 h 383540"/>
              <a:gd name="connsiteX17" fmla="*/ 31750 w 260350"/>
              <a:gd name="connsiteY17" fmla="*/ 6984 h 383540"/>
              <a:gd name="connsiteX18" fmla="*/ 38100 w 260350"/>
              <a:gd name="connsiteY18" fmla="*/ 5079 h 383540"/>
              <a:gd name="connsiteX19" fmla="*/ 43815 w 260350"/>
              <a:gd name="connsiteY19" fmla="*/ 3175 h 383540"/>
              <a:gd name="connsiteX20" fmla="*/ 50165 w 260350"/>
              <a:gd name="connsiteY20" fmla="*/ 1269 h 383540"/>
              <a:gd name="connsiteX21" fmla="*/ 56515 w 260350"/>
              <a:gd name="connsiteY21" fmla="*/ 634 h 383540"/>
              <a:gd name="connsiteX22" fmla="*/ 62865 w 260350"/>
              <a:gd name="connsiteY22" fmla="*/ 0 h 383540"/>
              <a:gd name="connsiteX23" fmla="*/ 64135 w 260350"/>
              <a:gd name="connsiteY23" fmla="*/ 11429 h 383540"/>
              <a:gd name="connsiteX24" fmla="*/ 68579 w 260350"/>
              <a:gd name="connsiteY24" fmla="*/ 20954 h 383540"/>
              <a:gd name="connsiteX25" fmla="*/ 74295 w 260350"/>
              <a:gd name="connsiteY25" fmla="*/ 27304 h 383540"/>
              <a:gd name="connsiteX26" fmla="*/ 81915 w 260350"/>
              <a:gd name="connsiteY26" fmla="*/ 31114 h 383540"/>
              <a:gd name="connsiteX27" fmla="*/ 90170 w 260350"/>
              <a:gd name="connsiteY27" fmla="*/ 29844 h 383540"/>
              <a:gd name="connsiteX28" fmla="*/ 98425 w 260350"/>
              <a:gd name="connsiteY28" fmla="*/ 26034 h 383540"/>
              <a:gd name="connsiteX29" fmla="*/ 106045 w 260350"/>
              <a:gd name="connsiteY29" fmla="*/ 17779 h 383540"/>
              <a:gd name="connsiteX30" fmla="*/ 113029 w 260350"/>
              <a:gd name="connsiteY30" fmla="*/ 6350 h 383540"/>
              <a:gd name="connsiteX31" fmla="*/ 116204 w 260350"/>
              <a:gd name="connsiteY31" fmla="*/ 3175 h 383540"/>
              <a:gd name="connsiteX32" fmla="*/ 118745 w 260350"/>
              <a:gd name="connsiteY32" fmla="*/ 1269 h 383540"/>
              <a:gd name="connsiteX33" fmla="*/ 120650 w 260350"/>
              <a:gd name="connsiteY33" fmla="*/ 634 h 383540"/>
              <a:gd name="connsiteX34" fmla="*/ 121920 w 260350"/>
              <a:gd name="connsiteY34" fmla="*/ 634 h 383540"/>
              <a:gd name="connsiteX35" fmla="*/ 124460 w 260350"/>
              <a:gd name="connsiteY35" fmla="*/ 634 h 383540"/>
              <a:gd name="connsiteX36" fmla="*/ 127635 w 260350"/>
              <a:gd name="connsiteY36" fmla="*/ 634 h 383540"/>
              <a:gd name="connsiteX37" fmla="*/ 132715 w 260350"/>
              <a:gd name="connsiteY37" fmla="*/ 12700 h 383540"/>
              <a:gd name="connsiteX38" fmla="*/ 139065 w 260350"/>
              <a:gd name="connsiteY38" fmla="*/ 24129 h 383540"/>
              <a:gd name="connsiteX39" fmla="*/ 146050 w 260350"/>
              <a:gd name="connsiteY39" fmla="*/ 30479 h 383540"/>
              <a:gd name="connsiteX40" fmla="*/ 154304 w 260350"/>
              <a:gd name="connsiteY40" fmla="*/ 34289 h 383540"/>
              <a:gd name="connsiteX41" fmla="*/ 160654 w 260350"/>
              <a:gd name="connsiteY41" fmla="*/ 33654 h 383540"/>
              <a:gd name="connsiteX42" fmla="*/ 167640 w 260350"/>
              <a:gd name="connsiteY42" fmla="*/ 28575 h 383540"/>
              <a:gd name="connsiteX43" fmla="*/ 173354 w 260350"/>
              <a:gd name="connsiteY43" fmla="*/ 17779 h 383540"/>
              <a:gd name="connsiteX44" fmla="*/ 177800 w 260350"/>
              <a:gd name="connsiteY44" fmla="*/ 2539 h 383540"/>
              <a:gd name="connsiteX45" fmla="*/ 183515 w 260350"/>
              <a:gd name="connsiteY45" fmla="*/ 634 h 383540"/>
              <a:gd name="connsiteX46" fmla="*/ 190500 w 260350"/>
              <a:gd name="connsiteY46" fmla="*/ 1269 h 383540"/>
              <a:gd name="connsiteX47" fmla="*/ 196850 w 260350"/>
              <a:gd name="connsiteY47" fmla="*/ 2539 h 383540"/>
              <a:gd name="connsiteX48" fmla="*/ 203835 w 260350"/>
              <a:gd name="connsiteY48" fmla="*/ 4444 h 383540"/>
              <a:gd name="connsiteX49" fmla="*/ 210820 w 260350"/>
              <a:gd name="connsiteY49" fmla="*/ 6350 h 383540"/>
              <a:gd name="connsiteX50" fmla="*/ 217804 w 260350"/>
              <a:gd name="connsiteY50" fmla="*/ 8889 h 383540"/>
              <a:gd name="connsiteX51" fmla="*/ 224790 w 260350"/>
              <a:gd name="connsiteY51" fmla="*/ 11429 h 383540"/>
              <a:gd name="connsiteX52" fmla="*/ 232410 w 260350"/>
              <a:gd name="connsiteY52" fmla="*/ 13334 h 383540"/>
              <a:gd name="connsiteX53" fmla="*/ 238125 w 260350"/>
              <a:gd name="connsiteY53" fmla="*/ 50800 h 383540"/>
              <a:gd name="connsiteX54" fmla="*/ 245110 w 260350"/>
              <a:gd name="connsiteY54" fmla="*/ 91439 h 383540"/>
              <a:gd name="connsiteX55" fmla="*/ 252095 w 260350"/>
              <a:gd name="connsiteY55" fmla="*/ 133984 h 383540"/>
              <a:gd name="connsiteX56" fmla="*/ 257810 w 260350"/>
              <a:gd name="connsiteY56" fmla="*/ 177800 h 383540"/>
              <a:gd name="connsiteX57" fmla="*/ 260350 w 260350"/>
              <a:gd name="connsiteY57" fmla="*/ 221614 h 383540"/>
              <a:gd name="connsiteX58" fmla="*/ 258445 w 260350"/>
              <a:gd name="connsiteY58" fmla="*/ 264159 h 383540"/>
              <a:gd name="connsiteX59" fmla="*/ 250825 w 260350"/>
              <a:gd name="connsiteY59" fmla="*/ 304800 h 383540"/>
              <a:gd name="connsiteX60" fmla="*/ 235585 w 260350"/>
              <a:gd name="connsiteY60" fmla="*/ 342264 h 383540"/>
              <a:gd name="connsiteX61" fmla="*/ 222885 w 260350"/>
              <a:gd name="connsiteY61" fmla="*/ 354329 h 383540"/>
              <a:gd name="connsiteX62" fmla="*/ 210185 w 260350"/>
              <a:gd name="connsiteY62" fmla="*/ 363219 h 383540"/>
              <a:gd name="connsiteX63" fmla="*/ 197485 w 260350"/>
              <a:gd name="connsiteY63" fmla="*/ 370839 h 383540"/>
              <a:gd name="connsiteX64" fmla="*/ 185420 w 260350"/>
              <a:gd name="connsiteY64" fmla="*/ 375919 h 383540"/>
              <a:gd name="connsiteX65" fmla="*/ 171450 w 260350"/>
              <a:gd name="connsiteY65" fmla="*/ 379094 h 383540"/>
              <a:gd name="connsiteX66" fmla="*/ 158115 w 260350"/>
              <a:gd name="connsiteY66" fmla="*/ 381634 h 383540"/>
              <a:gd name="connsiteX67" fmla="*/ 143510 w 260350"/>
              <a:gd name="connsiteY67" fmla="*/ 382904 h 383540"/>
              <a:gd name="connsiteX68" fmla="*/ 127635 w 260350"/>
              <a:gd name="connsiteY68" fmla="*/ 383539 h 3835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260350" h="383540">
                <a:moveTo>
                  <a:pt x="127635" y="383539"/>
                </a:moveTo>
                <a:lnTo>
                  <a:pt x="74929" y="368300"/>
                </a:lnTo>
                <a:lnTo>
                  <a:pt x="38735" y="337819"/>
                </a:lnTo>
                <a:lnTo>
                  <a:pt x="15875" y="296544"/>
                </a:lnTo>
                <a:lnTo>
                  <a:pt x="4445" y="247650"/>
                </a:lnTo>
                <a:lnTo>
                  <a:pt x="0" y="193039"/>
                </a:lnTo>
                <a:lnTo>
                  <a:pt x="1904" y="139064"/>
                </a:lnTo>
                <a:lnTo>
                  <a:pt x="5079" y="86994"/>
                </a:lnTo>
                <a:lnTo>
                  <a:pt x="8890" y="43814"/>
                </a:lnTo>
                <a:lnTo>
                  <a:pt x="10160" y="35559"/>
                </a:lnTo>
                <a:lnTo>
                  <a:pt x="10795" y="29209"/>
                </a:lnTo>
                <a:lnTo>
                  <a:pt x="11429" y="24764"/>
                </a:lnTo>
                <a:lnTo>
                  <a:pt x="12700" y="20954"/>
                </a:lnTo>
                <a:lnTo>
                  <a:pt x="13335" y="16509"/>
                </a:lnTo>
                <a:lnTo>
                  <a:pt x="14604" y="12700"/>
                </a:lnTo>
                <a:lnTo>
                  <a:pt x="19685" y="10159"/>
                </a:lnTo>
                <a:lnTo>
                  <a:pt x="26035" y="8889"/>
                </a:lnTo>
                <a:lnTo>
                  <a:pt x="31750" y="6984"/>
                </a:lnTo>
                <a:lnTo>
                  <a:pt x="38100" y="5079"/>
                </a:lnTo>
                <a:lnTo>
                  <a:pt x="43815" y="3175"/>
                </a:lnTo>
                <a:lnTo>
                  <a:pt x="50165" y="1269"/>
                </a:lnTo>
                <a:lnTo>
                  <a:pt x="56515" y="634"/>
                </a:lnTo>
                <a:lnTo>
                  <a:pt x="62865" y="0"/>
                </a:lnTo>
                <a:lnTo>
                  <a:pt x="64135" y="11429"/>
                </a:lnTo>
                <a:lnTo>
                  <a:pt x="68579" y="20954"/>
                </a:lnTo>
                <a:lnTo>
                  <a:pt x="74295" y="27304"/>
                </a:lnTo>
                <a:lnTo>
                  <a:pt x="81915" y="31114"/>
                </a:lnTo>
                <a:lnTo>
                  <a:pt x="90170" y="29844"/>
                </a:lnTo>
                <a:lnTo>
                  <a:pt x="98425" y="26034"/>
                </a:lnTo>
                <a:lnTo>
                  <a:pt x="106045" y="17779"/>
                </a:lnTo>
                <a:lnTo>
                  <a:pt x="113029" y="6350"/>
                </a:lnTo>
                <a:lnTo>
                  <a:pt x="116204" y="3175"/>
                </a:lnTo>
                <a:lnTo>
                  <a:pt x="118745" y="1269"/>
                </a:lnTo>
                <a:lnTo>
                  <a:pt x="120650" y="634"/>
                </a:lnTo>
                <a:lnTo>
                  <a:pt x="121920" y="634"/>
                </a:lnTo>
                <a:lnTo>
                  <a:pt x="124460" y="634"/>
                </a:lnTo>
                <a:lnTo>
                  <a:pt x="127635" y="634"/>
                </a:lnTo>
                <a:lnTo>
                  <a:pt x="132715" y="12700"/>
                </a:lnTo>
                <a:lnTo>
                  <a:pt x="139065" y="24129"/>
                </a:lnTo>
                <a:lnTo>
                  <a:pt x="146050" y="30479"/>
                </a:lnTo>
                <a:lnTo>
                  <a:pt x="154304" y="34289"/>
                </a:lnTo>
                <a:lnTo>
                  <a:pt x="160654" y="33654"/>
                </a:lnTo>
                <a:lnTo>
                  <a:pt x="167640" y="28575"/>
                </a:lnTo>
                <a:lnTo>
                  <a:pt x="173354" y="17779"/>
                </a:lnTo>
                <a:lnTo>
                  <a:pt x="177800" y="2539"/>
                </a:lnTo>
                <a:lnTo>
                  <a:pt x="183515" y="634"/>
                </a:lnTo>
                <a:lnTo>
                  <a:pt x="190500" y="1269"/>
                </a:lnTo>
                <a:lnTo>
                  <a:pt x="196850" y="2539"/>
                </a:lnTo>
                <a:lnTo>
                  <a:pt x="203835" y="4444"/>
                </a:lnTo>
                <a:lnTo>
                  <a:pt x="210820" y="6350"/>
                </a:lnTo>
                <a:lnTo>
                  <a:pt x="217804" y="8889"/>
                </a:lnTo>
                <a:lnTo>
                  <a:pt x="224790" y="11429"/>
                </a:lnTo>
                <a:lnTo>
                  <a:pt x="232410" y="13334"/>
                </a:lnTo>
                <a:lnTo>
                  <a:pt x="238125" y="50800"/>
                </a:lnTo>
                <a:lnTo>
                  <a:pt x="245110" y="91439"/>
                </a:lnTo>
                <a:lnTo>
                  <a:pt x="252095" y="133984"/>
                </a:lnTo>
                <a:lnTo>
                  <a:pt x="257810" y="177800"/>
                </a:lnTo>
                <a:lnTo>
                  <a:pt x="260350" y="221614"/>
                </a:lnTo>
                <a:lnTo>
                  <a:pt x="258445" y="264159"/>
                </a:lnTo>
                <a:lnTo>
                  <a:pt x="250825" y="304800"/>
                </a:lnTo>
                <a:lnTo>
                  <a:pt x="235585" y="342264"/>
                </a:lnTo>
                <a:lnTo>
                  <a:pt x="222885" y="354329"/>
                </a:lnTo>
                <a:lnTo>
                  <a:pt x="210185" y="363219"/>
                </a:lnTo>
                <a:lnTo>
                  <a:pt x="197485" y="370839"/>
                </a:lnTo>
                <a:lnTo>
                  <a:pt x="185420" y="375919"/>
                </a:lnTo>
                <a:lnTo>
                  <a:pt x="171450" y="379094"/>
                </a:lnTo>
                <a:lnTo>
                  <a:pt x="158115" y="381634"/>
                </a:lnTo>
                <a:lnTo>
                  <a:pt x="143510" y="382904"/>
                </a:lnTo>
                <a:lnTo>
                  <a:pt x="127635" y="383539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3"/>
          <p:cNvSpPr/>
          <p:nvPr/>
        </p:nvSpPr>
        <p:spPr>
          <a:xfrm>
            <a:off x="4451499" y="6486814"/>
            <a:ext cx="223520" cy="250738"/>
          </a:xfrm>
          <a:custGeom>
            <a:avLst/>
            <a:gdLst>
              <a:gd name="connsiteX0" fmla="*/ 102234 w 172720"/>
              <a:gd name="connsiteY0" fmla="*/ 324484 h 324484"/>
              <a:gd name="connsiteX1" fmla="*/ 84454 w 172720"/>
              <a:gd name="connsiteY1" fmla="*/ 320675 h 324484"/>
              <a:gd name="connsiteX2" fmla="*/ 68579 w 172720"/>
              <a:gd name="connsiteY2" fmla="*/ 316865 h 324484"/>
              <a:gd name="connsiteX3" fmla="*/ 53975 w 172720"/>
              <a:gd name="connsiteY3" fmla="*/ 309880 h 324484"/>
              <a:gd name="connsiteX4" fmla="*/ 40639 w 172720"/>
              <a:gd name="connsiteY4" fmla="*/ 301625 h 324484"/>
              <a:gd name="connsiteX5" fmla="*/ 27939 w 172720"/>
              <a:gd name="connsiteY5" fmla="*/ 291465 h 324484"/>
              <a:gd name="connsiteX6" fmla="*/ 18414 w 172720"/>
              <a:gd name="connsiteY6" fmla="*/ 279400 h 324484"/>
              <a:gd name="connsiteX7" fmla="*/ 9525 w 172720"/>
              <a:gd name="connsiteY7" fmla="*/ 266700 h 324484"/>
              <a:gd name="connsiteX8" fmla="*/ 3175 w 172720"/>
              <a:gd name="connsiteY8" fmla="*/ 252730 h 324484"/>
              <a:gd name="connsiteX9" fmla="*/ 1904 w 172720"/>
              <a:gd name="connsiteY9" fmla="*/ 242569 h 324484"/>
              <a:gd name="connsiteX10" fmla="*/ 634 w 172720"/>
              <a:gd name="connsiteY10" fmla="*/ 226694 h 324484"/>
              <a:gd name="connsiteX11" fmla="*/ 0 w 172720"/>
              <a:gd name="connsiteY11" fmla="*/ 206375 h 324484"/>
              <a:gd name="connsiteX12" fmla="*/ 634 w 172720"/>
              <a:gd name="connsiteY12" fmla="*/ 184784 h 324484"/>
              <a:gd name="connsiteX13" fmla="*/ 2539 w 172720"/>
              <a:gd name="connsiteY13" fmla="*/ 164465 h 324484"/>
              <a:gd name="connsiteX14" fmla="*/ 7620 w 172720"/>
              <a:gd name="connsiteY14" fmla="*/ 148590 h 324484"/>
              <a:gd name="connsiteX15" fmla="*/ 15239 w 172720"/>
              <a:gd name="connsiteY15" fmla="*/ 140334 h 324484"/>
              <a:gd name="connsiteX16" fmla="*/ 27304 w 172720"/>
              <a:gd name="connsiteY16" fmla="*/ 142240 h 324484"/>
              <a:gd name="connsiteX17" fmla="*/ 31750 w 172720"/>
              <a:gd name="connsiteY17" fmla="*/ 142240 h 324484"/>
              <a:gd name="connsiteX18" fmla="*/ 36829 w 172720"/>
              <a:gd name="connsiteY18" fmla="*/ 142875 h 324484"/>
              <a:gd name="connsiteX19" fmla="*/ 41909 w 172720"/>
              <a:gd name="connsiteY19" fmla="*/ 143509 h 324484"/>
              <a:gd name="connsiteX20" fmla="*/ 46989 w 172720"/>
              <a:gd name="connsiteY20" fmla="*/ 144144 h 324484"/>
              <a:gd name="connsiteX21" fmla="*/ 48259 w 172720"/>
              <a:gd name="connsiteY21" fmla="*/ 140969 h 324484"/>
              <a:gd name="connsiteX22" fmla="*/ 50164 w 172720"/>
              <a:gd name="connsiteY22" fmla="*/ 137159 h 324484"/>
              <a:gd name="connsiteX23" fmla="*/ 50800 w 172720"/>
              <a:gd name="connsiteY23" fmla="*/ 132080 h 324484"/>
              <a:gd name="connsiteX24" fmla="*/ 51434 w 172720"/>
              <a:gd name="connsiteY24" fmla="*/ 127634 h 324484"/>
              <a:gd name="connsiteX25" fmla="*/ 51434 w 172720"/>
              <a:gd name="connsiteY25" fmla="*/ 122555 h 324484"/>
              <a:gd name="connsiteX26" fmla="*/ 51434 w 172720"/>
              <a:gd name="connsiteY26" fmla="*/ 118109 h 324484"/>
              <a:gd name="connsiteX27" fmla="*/ 51434 w 172720"/>
              <a:gd name="connsiteY27" fmla="*/ 113665 h 324484"/>
              <a:gd name="connsiteX28" fmla="*/ 51434 w 172720"/>
              <a:gd name="connsiteY28" fmla="*/ 111125 h 324484"/>
              <a:gd name="connsiteX29" fmla="*/ 36829 w 172720"/>
              <a:gd name="connsiteY29" fmla="*/ 99694 h 324484"/>
              <a:gd name="connsiteX30" fmla="*/ 27939 w 172720"/>
              <a:gd name="connsiteY30" fmla="*/ 88265 h 324484"/>
              <a:gd name="connsiteX31" fmla="*/ 22859 w 172720"/>
              <a:gd name="connsiteY31" fmla="*/ 75565 h 324484"/>
              <a:gd name="connsiteX32" fmla="*/ 20954 w 172720"/>
              <a:gd name="connsiteY32" fmla="*/ 62865 h 324484"/>
              <a:gd name="connsiteX33" fmla="*/ 21589 w 172720"/>
              <a:gd name="connsiteY33" fmla="*/ 48894 h 324484"/>
              <a:gd name="connsiteX34" fmla="*/ 24129 w 172720"/>
              <a:gd name="connsiteY34" fmla="*/ 34925 h 324484"/>
              <a:gd name="connsiteX35" fmla="*/ 28575 w 172720"/>
              <a:gd name="connsiteY35" fmla="*/ 19684 h 324484"/>
              <a:gd name="connsiteX36" fmla="*/ 33654 w 172720"/>
              <a:gd name="connsiteY36" fmla="*/ 3809 h 324484"/>
              <a:gd name="connsiteX37" fmla="*/ 35559 w 172720"/>
              <a:gd name="connsiteY37" fmla="*/ 1905 h 324484"/>
              <a:gd name="connsiteX38" fmla="*/ 38100 w 172720"/>
              <a:gd name="connsiteY38" fmla="*/ 0 h 324484"/>
              <a:gd name="connsiteX39" fmla="*/ 39370 w 172720"/>
              <a:gd name="connsiteY39" fmla="*/ 6984 h 324484"/>
              <a:gd name="connsiteX40" fmla="*/ 38734 w 172720"/>
              <a:gd name="connsiteY40" fmla="*/ 16509 h 324484"/>
              <a:gd name="connsiteX41" fmla="*/ 35559 w 172720"/>
              <a:gd name="connsiteY41" fmla="*/ 28575 h 324484"/>
              <a:gd name="connsiteX42" fmla="*/ 33020 w 172720"/>
              <a:gd name="connsiteY42" fmla="*/ 43180 h 324484"/>
              <a:gd name="connsiteX43" fmla="*/ 31750 w 172720"/>
              <a:gd name="connsiteY43" fmla="*/ 57150 h 324484"/>
              <a:gd name="connsiteX44" fmla="*/ 34289 w 172720"/>
              <a:gd name="connsiteY44" fmla="*/ 71119 h 324484"/>
              <a:gd name="connsiteX45" fmla="*/ 41909 w 172720"/>
              <a:gd name="connsiteY45" fmla="*/ 83819 h 324484"/>
              <a:gd name="connsiteX46" fmla="*/ 57784 w 172720"/>
              <a:gd name="connsiteY46" fmla="*/ 95250 h 324484"/>
              <a:gd name="connsiteX47" fmla="*/ 73659 w 172720"/>
              <a:gd name="connsiteY47" fmla="*/ 98425 h 324484"/>
              <a:gd name="connsiteX48" fmla="*/ 88900 w 172720"/>
              <a:gd name="connsiteY48" fmla="*/ 100965 h 324484"/>
              <a:gd name="connsiteX49" fmla="*/ 102234 w 172720"/>
              <a:gd name="connsiteY49" fmla="*/ 100330 h 324484"/>
              <a:gd name="connsiteX50" fmla="*/ 114934 w 172720"/>
              <a:gd name="connsiteY50" fmla="*/ 97155 h 324484"/>
              <a:gd name="connsiteX51" fmla="*/ 124459 w 172720"/>
              <a:gd name="connsiteY51" fmla="*/ 90169 h 324484"/>
              <a:gd name="connsiteX52" fmla="*/ 131445 w 172720"/>
              <a:gd name="connsiteY52" fmla="*/ 79375 h 324484"/>
              <a:gd name="connsiteX53" fmla="*/ 135254 w 172720"/>
              <a:gd name="connsiteY53" fmla="*/ 64769 h 324484"/>
              <a:gd name="connsiteX54" fmla="*/ 136525 w 172720"/>
              <a:gd name="connsiteY54" fmla="*/ 45084 h 324484"/>
              <a:gd name="connsiteX55" fmla="*/ 132714 w 172720"/>
              <a:gd name="connsiteY55" fmla="*/ 36830 h 324484"/>
              <a:gd name="connsiteX56" fmla="*/ 130175 w 172720"/>
              <a:gd name="connsiteY56" fmla="*/ 30480 h 324484"/>
              <a:gd name="connsiteX57" fmla="*/ 128270 w 172720"/>
              <a:gd name="connsiteY57" fmla="*/ 25400 h 324484"/>
              <a:gd name="connsiteX58" fmla="*/ 127634 w 172720"/>
              <a:gd name="connsiteY58" fmla="*/ 22225 h 324484"/>
              <a:gd name="connsiteX59" fmla="*/ 125729 w 172720"/>
              <a:gd name="connsiteY59" fmla="*/ 17144 h 324484"/>
              <a:gd name="connsiteX60" fmla="*/ 125729 w 172720"/>
              <a:gd name="connsiteY60" fmla="*/ 13969 h 324484"/>
              <a:gd name="connsiteX61" fmla="*/ 135254 w 172720"/>
              <a:gd name="connsiteY61" fmla="*/ 12065 h 324484"/>
              <a:gd name="connsiteX62" fmla="*/ 145414 w 172720"/>
              <a:gd name="connsiteY62" fmla="*/ 20319 h 324484"/>
              <a:gd name="connsiteX63" fmla="*/ 152400 w 172720"/>
              <a:gd name="connsiteY63" fmla="*/ 33655 h 324484"/>
              <a:gd name="connsiteX64" fmla="*/ 156209 w 172720"/>
              <a:gd name="connsiteY64" fmla="*/ 52705 h 324484"/>
              <a:gd name="connsiteX65" fmla="*/ 153670 w 172720"/>
              <a:gd name="connsiteY65" fmla="*/ 71755 h 324484"/>
              <a:gd name="connsiteX66" fmla="*/ 146050 w 172720"/>
              <a:gd name="connsiteY66" fmla="*/ 90805 h 324484"/>
              <a:gd name="connsiteX67" fmla="*/ 129539 w 172720"/>
              <a:gd name="connsiteY67" fmla="*/ 106680 h 324484"/>
              <a:gd name="connsiteX68" fmla="*/ 104775 w 172720"/>
              <a:gd name="connsiteY68" fmla="*/ 118744 h 324484"/>
              <a:gd name="connsiteX69" fmla="*/ 99695 w 172720"/>
              <a:gd name="connsiteY69" fmla="*/ 118109 h 324484"/>
              <a:gd name="connsiteX70" fmla="*/ 94614 w 172720"/>
              <a:gd name="connsiteY70" fmla="*/ 118109 h 324484"/>
              <a:gd name="connsiteX71" fmla="*/ 90170 w 172720"/>
              <a:gd name="connsiteY71" fmla="*/ 118109 h 324484"/>
              <a:gd name="connsiteX72" fmla="*/ 85089 w 172720"/>
              <a:gd name="connsiteY72" fmla="*/ 118109 h 324484"/>
              <a:gd name="connsiteX73" fmla="*/ 80009 w 172720"/>
              <a:gd name="connsiteY73" fmla="*/ 117475 h 324484"/>
              <a:gd name="connsiteX74" fmla="*/ 74929 w 172720"/>
              <a:gd name="connsiteY74" fmla="*/ 117475 h 324484"/>
              <a:gd name="connsiteX75" fmla="*/ 70484 w 172720"/>
              <a:gd name="connsiteY75" fmla="*/ 117475 h 324484"/>
              <a:gd name="connsiteX76" fmla="*/ 67309 w 172720"/>
              <a:gd name="connsiteY76" fmla="*/ 117475 h 324484"/>
              <a:gd name="connsiteX77" fmla="*/ 65404 w 172720"/>
              <a:gd name="connsiteY77" fmla="*/ 119380 h 324484"/>
              <a:gd name="connsiteX78" fmla="*/ 63500 w 172720"/>
              <a:gd name="connsiteY78" fmla="*/ 123190 h 324484"/>
              <a:gd name="connsiteX79" fmla="*/ 62229 w 172720"/>
              <a:gd name="connsiteY79" fmla="*/ 126365 h 324484"/>
              <a:gd name="connsiteX80" fmla="*/ 61595 w 172720"/>
              <a:gd name="connsiteY80" fmla="*/ 130175 h 324484"/>
              <a:gd name="connsiteX81" fmla="*/ 59689 w 172720"/>
              <a:gd name="connsiteY81" fmla="*/ 133350 h 324484"/>
              <a:gd name="connsiteX82" fmla="*/ 59054 w 172720"/>
              <a:gd name="connsiteY82" fmla="*/ 137159 h 324484"/>
              <a:gd name="connsiteX83" fmla="*/ 59054 w 172720"/>
              <a:gd name="connsiteY83" fmla="*/ 140969 h 324484"/>
              <a:gd name="connsiteX84" fmla="*/ 58420 w 172720"/>
              <a:gd name="connsiteY84" fmla="*/ 145415 h 324484"/>
              <a:gd name="connsiteX85" fmla="*/ 75564 w 172720"/>
              <a:gd name="connsiteY85" fmla="*/ 145415 h 324484"/>
              <a:gd name="connsiteX86" fmla="*/ 92075 w 172720"/>
              <a:gd name="connsiteY86" fmla="*/ 146050 h 324484"/>
              <a:gd name="connsiteX87" fmla="*/ 106679 w 172720"/>
              <a:gd name="connsiteY87" fmla="*/ 146050 h 324484"/>
              <a:gd name="connsiteX88" fmla="*/ 121284 w 172720"/>
              <a:gd name="connsiteY88" fmla="*/ 147955 h 324484"/>
              <a:gd name="connsiteX89" fmla="*/ 133350 w 172720"/>
              <a:gd name="connsiteY89" fmla="*/ 150494 h 324484"/>
              <a:gd name="connsiteX90" fmla="*/ 146050 w 172720"/>
              <a:gd name="connsiteY90" fmla="*/ 156209 h 324484"/>
              <a:gd name="connsiteX91" fmla="*/ 158750 w 172720"/>
              <a:gd name="connsiteY91" fmla="*/ 164465 h 324484"/>
              <a:gd name="connsiteX92" fmla="*/ 172720 w 172720"/>
              <a:gd name="connsiteY92" fmla="*/ 179069 h 324484"/>
              <a:gd name="connsiteX93" fmla="*/ 172720 w 172720"/>
              <a:gd name="connsiteY93" fmla="*/ 182244 h 324484"/>
              <a:gd name="connsiteX94" fmla="*/ 172084 w 172720"/>
              <a:gd name="connsiteY94" fmla="*/ 184784 h 324484"/>
              <a:gd name="connsiteX95" fmla="*/ 164464 w 172720"/>
              <a:gd name="connsiteY95" fmla="*/ 182880 h 324484"/>
              <a:gd name="connsiteX96" fmla="*/ 156845 w 172720"/>
              <a:gd name="connsiteY96" fmla="*/ 180975 h 324484"/>
              <a:gd name="connsiteX97" fmla="*/ 149859 w 172720"/>
              <a:gd name="connsiteY97" fmla="*/ 178434 h 324484"/>
              <a:gd name="connsiteX98" fmla="*/ 142875 w 172720"/>
              <a:gd name="connsiteY98" fmla="*/ 176530 h 324484"/>
              <a:gd name="connsiteX99" fmla="*/ 135889 w 172720"/>
              <a:gd name="connsiteY99" fmla="*/ 172719 h 324484"/>
              <a:gd name="connsiteX100" fmla="*/ 128904 w 172720"/>
              <a:gd name="connsiteY100" fmla="*/ 170815 h 324484"/>
              <a:gd name="connsiteX101" fmla="*/ 121920 w 172720"/>
              <a:gd name="connsiteY101" fmla="*/ 168275 h 324484"/>
              <a:gd name="connsiteX102" fmla="*/ 115570 w 172720"/>
              <a:gd name="connsiteY102" fmla="*/ 167005 h 324484"/>
              <a:gd name="connsiteX103" fmla="*/ 102234 w 172720"/>
              <a:gd name="connsiteY103" fmla="*/ 167005 h 324484"/>
              <a:gd name="connsiteX104" fmla="*/ 90170 w 172720"/>
              <a:gd name="connsiteY104" fmla="*/ 165734 h 324484"/>
              <a:gd name="connsiteX105" fmla="*/ 78104 w 172720"/>
              <a:gd name="connsiteY105" fmla="*/ 164465 h 324484"/>
              <a:gd name="connsiteX106" fmla="*/ 66675 w 172720"/>
              <a:gd name="connsiteY106" fmla="*/ 162559 h 324484"/>
              <a:gd name="connsiteX107" fmla="*/ 55245 w 172720"/>
              <a:gd name="connsiteY107" fmla="*/ 160019 h 324484"/>
              <a:gd name="connsiteX108" fmla="*/ 43179 w 172720"/>
              <a:gd name="connsiteY108" fmla="*/ 158750 h 324484"/>
              <a:gd name="connsiteX109" fmla="*/ 31750 w 172720"/>
              <a:gd name="connsiteY109" fmla="*/ 156844 h 324484"/>
              <a:gd name="connsiteX110" fmla="*/ 20954 w 172720"/>
              <a:gd name="connsiteY110" fmla="*/ 156844 h 324484"/>
              <a:gd name="connsiteX111" fmla="*/ 12064 w 172720"/>
              <a:gd name="connsiteY111" fmla="*/ 183515 h 324484"/>
              <a:gd name="connsiteX112" fmla="*/ 9525 w 172720"/>
              <a:gd name="connsiteY112" fmla="*/ 208280 h 324484"/>
              <a:gd name="connsiteX113" fmla="*/ 11429 w 172720"/>
              <a:gd name="connsiteY113" fmla="*/ 230505 h 324484"/>
              <a:gd name="connsiteX114" fmla="*/ 19684 w 172720"/>
              <a:gd name="connsiteY114" fmla="*/ 250825 h 324484"/>
              <a:gd name="connsiteX115" fmla="*/ 31750 w 172720"/>
              <a:gd name="connsiteY115" fmla="*/ 267969 h 324484"/>
              <a:gd name="connsiteX116" fmla="*/ 49529 w 172720"/>
              <a:gd name="connsiteY116" fmla="*/ 283844 h 324484"/>
              <a:gd name="connsiteX117" fmla="*/ 71754 w 172720"/>
              <a:gd name="connsiteY117" fmla="*/ 295909 h 324484"/>
              <a:gd name="connsiteX118" fmla="*/ 99059 w 172720"/>
              <a:gd name="connsiteY118" fmla="*/ 305434 h 324484"/>
              <a:gd name="connsiteX119" fmla="*/ 102234 w 172720"/>
              <a:gd name="connsiteY119" fmla="*/ 304800 h 324484"/>
              <a:gd name="connsiteX120" fmla="*/ 106679 w 172720"/>
              <a:gd name="connsiteY120" fmla="*/ 304165 h 324484"/>
              <a:gd name="connsiteX121" fmla="*/ 110489 w 172720"/>
              <a:gd name="connsiteY121" fmla="*/ 304165 h 324484"/>
              <a:gd name="connsiteX122" fmla="*/ 114934 w 172720"/>
              <a:gd name="connsiteY122" fmla="*/ 303530 h 324484"/>
              <a:gd name="connsiteX123" fmla="*/ 119379 w 172720"/>
              <a:gd name="connsiteY123" fmla="*/ 302259 h 324484"/>
              <a:gd name="connsiteX124" fmla="*/ 123825 w 172720"/>
              <a:gd name="connsiteY124" fmla="*/ 301625 h 324484"/>
              <a:gd name="connsiteX125" fmla="*/ 128270 w 172720"/>
              <a:gd name="connsiteY125" fmla="*/ 300355 h 324484"/>
              <a:gd name="connsiteX126" fmla="*/ 133350 w 172720"/>
              <a:gd name="connsiteY126" fmla="*/ 300355 h 324484"/>
              <a:gd name="connsiteX127" fmla="*/ 135889 w 172720"/>
              <a:gd name="connsiteY127" fmla="*/ 297180 h 324484"/>
              <a:gd name="connsiteX128" fmla="*/ 139700 w 172720"/>
              <a:gd name="connsiteY128" fmla="*/ 294640 h 324484"/>
              <a:gd name="connsiteX129" fmla="*/ 143509 w 172720"/>
              <a:gd name="connsiteY129" fmla="*/ 291465 h 324484"/>
              <a:gd name="connsiteX130" fmla="*/ 147954 w 172720"/>
              <a:gd name="connsiteY130" fmla="*/ 288925 h 324484"/>
              <a:gd name="connsiteX131" fmla="*/ 152400 w 172720"/>
              <a:gd name="connsiteY131" fmla="*/ 285750 h 324484"/>
              <a:gd name="connsiteX132" fmla="*/ 156845 w 172720"/>
              <a:gd name="connsiteY132" fmla="*/ 284480 h 324484"/>
              <a:gd name="connsiteX133" fmla="*/ 160654 w 172720"/>
              <a:gd name="connsiteY133" fmla="*/ 283844 h 324484"/>
              <a:gd name="connsiteX134" fmla="*/ 165734 w 172720"/>
              <a:gd name="connsiteY134" fmla="*/ 283844 h 324484"/>
              <a:gd name="connsiteX135" fmla="*/ 160654 w 172720"/>
              <a:gd name="connsiteY135" fmla="*/ 294005 h 324484"/>
              <a:gd name="connsiteX136" fmla="*/ 154939 w 172720"/>
              <a:gd name="connsiteY136" fmla="*/ 302894 h 324484"/>
              <a:gd name="connsiteX137" fmla="*/ 148589 w 172720"/>
              <a:gd name="connsiteY137" fmla="*/ 309880 h 324484"/>
              <a:gd name="connsiteX138" fmla="*/ 141604 w 172720"/>
              <a:gd name="connsiteY138" fmla="*/ 315594 h 324484"/>
              <a:gd name="connsiteX139" fmla="*/ 132714 w 172720"/>
              <a:gd name="connsiteY139" fmla="*/ 319405 h 324484"/>
              <a:gd name="connsiteX140" fmla="*/ 123189 w 172720"/>
              <a:gd name="connsiteY140" fmla="*/ 321944 h 324484"/>
              <a:gd name="connsiteX141" fmla="*/ 113029 w 172720"/>
              <a:gd name="connsiteY141" fmla="*/ 323850 h 324484"/>
              <a:gd name="connsiteX142" fmla="*/ 102234 w 172720"/>
              <a:gd name="connsiteY142" fmla="*/ 324484 h 3244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</a:cxnLst>
            <a:rect l="l" t="t" r="r" b="b"/>
            <a:pathLst>
              <a:path w="172720" h="324484">
                <a:moveTo>
                  <a:pt x="102234" y="324484"/>
                </a:moveTo>
                <a:lnTo>
                  <a:pt x="84454" y="320675"/>
                </a:lnTo>
                <a:lnTo>
                  <a:pt x="68579" y="316865"/>
                </a:lnTo>
                <a:lnTo>
                  <a:pt x="53975" y="309880"/>
                </a:lnTo>
                <a:lnTo>
                  <a:pt x="40639" y="301625"/>
                </a:lnTo>
                <a:lnTo>
                  <a:pt x="27939" y="291465"/>
                </a:lnTo>
                <a:lnTo>
                  <a:pt x="18414" y="279400"/>
                </a:lnTo>
                <a:lnTo>
                  <a:pt x="9525" y="266700"/>
                </a:lnTo>
                <a:lnTo>
                  <a:pt x="3175" y="252730"/>
                </a:lnTo>
                <a:lnTo>
                  <a:pt x="1904" y="242569"/>
                </a:lnTo>
                <a:lnTo>
                  <a:pt x="634" y="226694"/>
                </a:lnTo>
                <a:lnTo>
                  <a:pt x="0" y="206375"/>
                </a:lnTo>
                <a:lnTo>
                  <a:pt x="634" y="184784"/>
                </a:lnTo>
                <a:lnTo>
                  <a:pt x="2539" y="164465"/>
                </a:lnTo>
                <a:lnTo>
                  <a:pt x="7620" y="148590"/>
                </a:lnTo>
                <a:lnTo>
                  <a:pt x="15239" y="140334"/>
                </a:lnTo>
                <a:lnTo>
                  <a:pt x="27304" y="142240"/>
                </a:lnTo>
                <a:lnTo>
                  <a:pt x="31750" y="142240"/>
                </a:lnTo>
                <a:lnTo>
                  <a:pt x="36829" y="142875"/>
                </a:lnTo>
                <a:lnTo>
                  <a:pt x="41909" y="143509"/>
                </a:lnTo>
                <a:lnTo>
                  <a:pt x="46989" y="144144"/>
                </a:lnTo>
                <a:lnTo>
                  <a:pt x="48259" y="140969"/>
                </a:lnTo>
                <a:lnTo>
                  <a:pt x="50164" y="137159"/>
                </a:lnTo>
                <a:lnTo>
                  <a:pt x="50800" y="132080"/>
                </a:lnTo>
                <a:lnTo>
                  <a:pt x="51434" y="127634"/>
                </a:lnTo>
                <a:lnTo>
                  <a:pt x="51434" y="122555"/>
                </a:lnTo>
                <a:lnTo>
                  <a:pt x="51434" y="118109"/>
                </a:lnTo>
                <a:lnTo>
                  <a:pt x="51434" y="113665"/>
                </a:lnTo>
                <a:lnTo>
                  <a:pt x="51434" y="111125"/>
                </a:lnTo>
                <a:lnTo>
                  <a:pt x="36829" y="99694"/>
                </a:lnTo>
                <a:lnTo>
                  <a:pt x="27939" y="88265"/>
                </a:lnTo>
                <a:lnTo>
                  <a:pt x="22859" y="75565"/>
                </a:lnTo>
                <a:lnTo>
                  <a:pt x="20954" y="62865"/>
                </a:lnTo>
                <a:lnTo>
                  <a:pt x="21589" y="48894"/>
                </a:lnTo>
                <a:lnTo>
                  <a:pt x="24129" y="34925"/>
                </a:lnTo>
                <a:lnTo>
                  <a:pt x="28575" y="19684"/>
                </a:lnTo>
                <a:lnTo>
                  <a:pt x="33654" y="3809"/>
                </a:lnTo>
                <a:lnTo>
                  <a:pt x="35559" y="1905"/>
                </a:lnTo>
                <a:lnTo>
                  <a:pt x="38100" y="0"/>
                </a:lnTo>
                <a:lnTo>
                  <a:pt x="39370" y="6984"/>
                </a:lnTo>
                <a:lnTo>
                  <a:pt x="38734" y="16509"/>
                </a:lnTo>
                <a:lnTo>
                  <a:pt x="35559" y="28575"/>
                </a:lnTo>
                <a:lnTo>
                  <a:pt x="33020" y="43180"/>
                </a:lnTo>
                <a:lnTo>
                  <a:pt x="31750" y="57150"/>
                </a:lnTo>
                <a:lnTo>
                  <a:pt x="34289" y="71119"/>
                </a:lnTo>
                <a:lnTo>
                  <a:pt x="41909" y="83819"/>
                </a:lnTo>
                <a:lnTo>
                  <a:pt x="57784" y="95250"/>
                </a:lnTo>
                <a:lnTo>
                  <a:pt x="73659" y="98425"/>
                </a:lnTo>
                <a:lnTo>
                  <a:pt x="88900" y="100965"/>
                </a:lnTo>
                <a:lnTo>
                  <a:pt x="102234" y="100330"/>
                </a:lnTo>
                <a:lnTo>
                  <a:pt x="114934" y="97155"/>
                </a:lnTo>
                <a:lnTo>
                  <a:pt x="124459" y="90169"/>
                </a:lnTo>
                <a:lnTo>
                  <a:pt x="131445" y="79375"/>
                </a:lnTo>
                <a:lnTo>
                  <a:pt x="135254" y="64769"/>
                </a:lnTo>
                <a:lnTo>
                  <a:pt x="136525" y="45084"/>
                </a:lnTo>
                <a:lnTo>
                  <a:pt x="132714" y="36830"/>
                </a:lnTo>
                <a:lnTo>
                  <a:pt x="130175" y="30480"/>
                </a:lnTo>
                <a:lnTo>
                  <a:pt x="128270" y="25400"/>
                </a:lnTo>
                <a:lnTo>
                  <a:pt x="127634" y="22225"/>
                </a:lnTo>
                <a:lnTo>
                  <a:pt x="125729" y="17144"/>
                </a:lnTo>
                <a:lnTo>
                  <a:pt x="125729" y="13969"/>
                </a:lnTo>
                <a:lnTo>
                  <a:pt x="135254" y="12065"/>
                </a:lnTo>
                <a:lnTo>
                  <a:pt x="145414" y="20319"/>
                </a:lnTo>
                <a:lnTo>
                  <a:pt x="152400" y="33655"/>
                </a:lnTo>
                <a:lnTo>
                  <a:pt x="156209" y="52705"/>
                </a:lnTo>
                <a:lnTo>
                  <a:pt x="153670" y="71755"/>
                </a:lnTo>
                <a:lnTo>
                  <a:pt x="146050" y="90805"/>
                </a:lnTo>
                <a:lnTo>
                  <a:pt x="129539" y="106680"/>
                </a:lnTo>
                <a:lnTo>
                  <a:pt x="104775" y="118744"/>
                </a:lnTo>
                <a:lnTo>
                  <a:pt x="99695" y="118109"/>
                </a:lnTo>
                <a:lnTo>
                  <a:pt x="94614" y="118109"/>
                </a:lnTo>
                <a:lnTo>
                  <a:pt x="90170" y="118109"/>
                </a:lnTo>
                <a:lnTo>
                  <a:pt x="85089" y="118109"/>
                </a:lnTo>
                <a:lnTo>
                  <a:pt x="80009" y="117475"/>
                </a:lnTo>
                <a:lnTo>
                  <a:pt x="74929" y="117475"/>
                </a:lnTo>
                <a:lnTo>
                  <a:pt x="70484" y="117475"/>
                </a:lnTo>
                <a:lnTo>
                  <a:pt x="67309" y="117475"/>
                </a:lnTo>
                <a:lnTo>
                  <a:pt x="65404" y="119380"/>
                </a:lnTo>
                <a:lnTo>
                  <a:pt x="63500" y="123190"/>
                </a:lnTo>
                <a:lnTo>
                  <a:pt x="62229" y="126365"/>
                </a:lnTo>
                <a:lnTo>
                  <a:pt x="61595" y="130175"/>
                </a:lnTo>
                <a:lnTo>
                  <a:pt x="59689" y="133350"/>
                </a:lnTo>
                <a:lnTo>
                  <a:pt x="59054" y="137159"/>
                </a:lnTo>
                <a:lnTo>
                  <a:pt x="59054" y="140969"/>
                </a:lnTo>
                <a:lnTo>
                  <a:pt x="58420" y="145415"/>
                </a:lnTo>
                <a:lnTo>
                  <a:pt x="75564" y="145415"/>
                </a:lnTo>
                <a:lnTo>
                  <a:pt x="92075" y="146050"/>
                </a:lnTo>
                <a:lnTo>
                  <a:pt x="106679" y="146050"/>
                </a:lnTo>
                <a:lnTo>
                  <a:pt x="121284" y="147955"/>
                </a:lnTo>
                <a:lnTo>
                  <a:pt x="133350" y="150494"/>
                </a:lnTo>
                <a:lnTo>
                  <a:pt x="146050" y="156209"/>
                </a:lnTo>
                <a:lnTo>
                  <a:pt x="158750" y="164465"/>
                </a:lnTo>
                <a:lnTo>
                  <a:pt x="172720" y="179069"/>
                </a:lnTo>
                <a:lnTo>
                  <a:pt x="172720" y="182244"/>
                </a:lnTo>
                <a:lnTo>
                  <a:pt x="172084" y="184784"/>
                </a:lnTo>
                <a:lnTo>
                  <a:pt x="164464" y="182880"/>
                </a:lnTo>
                <a:lnTo>
                  <a:pt x="156845" y="180975"/>
                </a:lnTo>
                <a:lnTo>
                  <a:pt x="149859" y="178434"/>
                </a:lnTo>
                <a:lnTo>
                  <a:pt x="142875" y="176530"/>
                </a:lnTo>
                <a:lnTo>
                  <a:pt x="135889" y="172719"/>
                </a:lnTo>
                <a:lnTo>
                  <a:pt x="128904" y="170815"/>
                </a:lnTo>
                <a:lnTo>
                  <a:pt x="121920" y="168275"/>
                </a:lnTo>
                <a:lnTo>
                  <a:pt x="115570" y="167005"/>
                </a:lnTo>
                <a:lnTo>
                  <a:pt x="102234" y="167005"/>
                </a:lnTo>
                <a:lnTo>
                  <a:pt x="90170" y="165734"/>
                </a:lnTo>
                <a:lnTo>
                  <a:pt x="78104" y="164465"/>
                </a:lnTo>
                <a:lnTo>
                  <a:pt x="66675" y="162559"/>
                </a:lnTo>
                <a:lnTo>
                  <a:pt x="55245" y="160019"/>
                </a:lnTo>
                <a:lnTo>
                  <a:pt x="43179" y="158750"/>
                </a:lnTo>
                <a:lnTo>
                  <a:pt x="31750" y="156844"/>
                </a:lnTo>
                <a:lnTo>
                  <a:pt x="20954" y="156844"/>
                </a:lnTo>
                <a:lnTo>
                  <a:pt x="12064" y="183515"/>
                </a:lnTo>
                <a:lnTo>
                  <a:pt x="9525" y="208280"/>
                </a:lnTo>
                <a:lnTo>
                  <a:pt x="11429" y="230505"/>
                </a:lnTo>
                <a:lnTo>
                  <a:pt x="19684" y="250825"/>
                </a:lnTo>
                <a:lnTo>
                  <a:pt x="31750" y="267969"/>
                </a:lnTo>
                <a:lnTo>
                  <a:pt x="49529" y="283844"/>
                </a:lnTo>
                <a:lnTo>
                  <a:pt x="71754" y="295909"/>
                </a:lnTo>
                <a:lnTo>
                  <a:pt x="99059" y="305434"/>
                </a:lnTo>
                <a:lnTo>
                  <a:pt x="102234" y="304800"/>
                </a:lnTo>
                <a:lnTo>
                  <a:pt x="106679" y="304165"/>
                </a:lnTo>
                <a:lnTo>
                  <a:pt x="110489" y="304165"/>
                </a:lnTo>
                <a:lnTo>
                  <a:pt x="114934" y="303530"/>
                </a:lnTo>
                <a:lnTo>
                  <a:pt x="119379" y="302259"/>
                </a:lnTo>
                <a:lnTo>
                  <a:pt x="123825" y="301625"/>
                </a:lnTo>
                <a:lnTo>
                  <a:pt x="128270" y="300355"/>
                </a:lnTo>
                <a:lnTo>
                  <a:pt x="133350" y="300355"/>
                </a:lnTo>
                <a:lnTo>
                  <a:pt x="135889" y="297180"/>
                </a:lnTo>
                <a:lnTo>
                  <a:pt x="139700" y="294640"/>
                </a:lnTo>
                <a:lnTo>
                  <a:pt x="143509" y="291465"/>
                </a:lnTo>
                <a:lnTo>
                  <a:pt x="147954" y="288925"/>
                </a:lnTo>
                <a:lnTo>
                  <a:pt x="152400" y="285750"/>
                </a:lnTo>
                <a:lnTo>
                  <a:pt x="156845" y="284480"/>
                </a:lnTo>
                <a:lnTo>
                  <a:pt x="160654" y="283844"/>
                </a:lnTo>
                <a:lnTo>
                  <a:pt x="165734" y="283844"/>
                </a:lnTo>
                <a:lnTo>
                  <a:pt x="160654" y="294005"/>
                </a:lnTo>
                <a:lnTo>
                  <a:pt x="154939" y="302894"/>
                </a:lnTo>
                <a:lnTo>
                  <a:pt x="148589" y="309880"/>
                </a:lnTo>
                <a:lnTo>
                  <a:pt x="141604" y="315594"/>
                </a:lnTo>
                <a:lnTo>
                  <a:pt x="132714" y="319405"/>
                </a:lnTo>
                <a:lnTo>
                  <a:pt x="123189" y="321944"/>
                </a:lnTo>
                <a:lnTo>
                  <a:pt x="113029" y="323850"/>
                </a:lnTo>
                <a:lnTo>
                  <a:pt x="102234" y="324484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7" name="Freeform 3"/>
          <p:cNvSpPr/>
          <p:nvPr/>
        </p:nvSpPr>
        <p:spPr>
          <a:xfrm>
            <a:off x="3577142" y="6557962"/>
            <a:ext cx="445396" cy="148186"/>
          </a:xfrm>
          <a:custGeom>
            <a:avLst/>
            <a:gdLst>
              <a:gd name="connsiteX0" fmla="*/ 226060 w 344170"/>
              <a:gd name="connsiteY0" fmla="*/ 191769 h 191770"/>
              <a:gd name="connsiteX1" fmla="*/ 206375 w 344170"/>
              <a:gd name="connsiteY1" fmla="*/ 189230 h 191770"/>
              <a:gd name="connsiteX2" fmla="*/ 181610 w 344170"/>
              <a:gd name="connsiteY2" fmla="*/ 185419 h 191770"/>
              <a:gd name="connsiteX3" fmla="*/ 152400 w 344170"/>
              <a:gd name="connsiteY3" fmla="*/ 179069 h 191770"/>
              <a:gd name="connsiteX4" fmla="*/ 122555 w 344170"/>
              <a:gd name="connsiteY4" fmla="*/ 172719 h 191770"/>
              <a:gd name="connsiteX5" fmla="*/ 93345 w 344170"/>
              <a:gd name="connsiteY5" fmla="*/ 164465 h 191770"/>
              <a:gd name="connsiteX6" fmla="*/ 67945 w 344170"/>
              <a:gd name="connsiteY6" fmla="*/ 156844 h 191770"/>
              <a:gd name="connsiteX7" fmla="*/ 48895 w 344170"/>
              <a:gd name="connsiteY7" fmla="*/ 148590 h 191770"/>
              <a:gd name="connsiteX8" fmla="*/ 38735 w 344170"/>
              <a:gd name="connsiteY8" fmla="*/ 140969 h 191770"/>
              <a:gd name="connsiteX9" fmla="*/ 26035 w 344170"/>
              <a:gd name="connsiteY9" fmla="*/ 137159 h 191770"/>
              <a:gd name="connsiteX10" fmla="*/ 17145 w 344170"/>
              <a:gd name="connsiteY10" fmla="*/ 134619 h 191770"/>
              <a:gd name="connsiteX11" fmla="*/ 10795 w 344170"/>
              <a:gd name="connsiteY11" fmla="*/ 133350 h 191770"/>
              <a:gd name="connsiteX12" fmla="*/ 6350 w 344170"/>
              <a:gd name="connsiteY12" fmla="*/ 132080 h 191770"/>
              <a:gd name="connsiteX13" fmla="*/ 3175 w 344170"/>
              <a:gd name="connsiteY13" fmla="*/ 130809 h 191770"/>
              <a:gd name="connsiteX14" fmla="*/ 1270 w 344170"/>
              <a:gd name="connsiteY14" fmla="*/ 130175 h 191770"/>
              <a:gd name="connsiteX15" fmla="*/ 635 w 344170"/>
              <a:gd name="connsiteY15" fmla="*/ 130175 h 191770"/>
              <a:gd name="connsiteX16" fmla="*/ 0 w 344170"/>
              <a:gd name="connsiteY16" fmla="*/ 130175 h 191770"/>
              <a:gd name="connsiteX17" fmla="*/ 635 w 344170"/>
              <a:gd name="connsiteY17" fmla="*/ 128905 h 191770"/>
              <a:gd name="connsiteX18" fmla="*/ 1905 w 344170"/>
              <a:gd name="connsiteY18" fmla="*/ 128269 h 191770"/>
              <a:gd name="connsiteX19" fmla="*/ 3810 w 344170"/>
              <a:gd name="connsiteY19" fmla="*/ 126365 h 191770"/>
              <a:gd name="connsiteX20" fmla="*/ 7620 w 344170"/>
              <a:gd name="connsiteY20" fmla="*/ 125730 h 191770"/>
              <a:gd name="connsiteX21" fmla="*/ 12700 w 344170"/>
              <a:gd name="connsiteY21" fmla="*/ 123190 h 191770"/>
              <a:gd name="connsiteX22" fmla="*/ 19685 w 344170"/>
              <a:gd name="connsiteY22" fmla="*/ 120650 h 191770"/>
              <a:gd name="connsiteX23" fmla="*/ 29210 w 344170"/>
              <a:gd name="connsiteY23" fmla="*/ 116840 h 191770"/>
              <a:gd name="connsiteX24" fmla="*/ 43180 w 344170"/>
              <a:gd name="connsiteY24" fmla="*/ 111759 h 191770"/>
              <a:gd name="connsiteX25" fmla="*/ 57785 w 344170"/>
              <a:gd name="connsiteY25" fmla="*/ 103505 h 191770"/>
              <a:gd name="connsiteX26" fmla="*/ 73660 w 344170"/>
              <a:gd name="connsiteY26" fmla="*/ 95250 h 191770"/>
              <a:gd name="connsiteX27" fmla="*/ 88265 w 344170"/>
              <a:gd name="connsiteY27" fmla="*/ 85725 h 191770"/>
              <a:gd name="connsiteX28" fmla="*/ 104140 w 344170"/>
              <a:gd name="connsiteY28" fmla="*/ 76834 h 191770"/>
              <a:gd name="connsiteX29" fmla="*/ 118745 w 344170"/>
              <a:gd name="connsiteY29" fmla="*/ 66675 h 191770"/>
              <a:gd name="connsiteX30" fmla="*/ 132715 w 344170"/>
              <a:gd name="connsiteY30" fmla="*/ 56515 h 191770"/>
              <a:gd name="connsiteX31" fmla="*/ 146050 w 344170"/>
              <a:gd name="connsiteY31" fmla="*/ 45084 h 191770"/>
              <a:gd name="connsiteX32" fmla="*/ 158750 w 344170"/>
              <a:gd name="connsiteY32" fmla="*/ 34290 h 191770"/>
              <a:gd name="connsiteX33" fmla="*/ 180340 w 344170"/>
              <a:gd name="connsiteY33" fmla="*/ 29209 h 191770"/>
              <a:gd name="connsiteX34" fmla="*/ 203200 w 344170"/>
              <a:gd name="connsiteY34" fmla="*/ 23494 h 191770"/>
              <a:gd name="connsiteX35" fmla="*/ 226695 w 344170"/>
              <a:gd name="connsiteY35" fmla="*/ 17780 h 191770"/>
              <a:gd name="connsiteX36" fmla="*/ 250825 w 344170"/>
              <a:gd name="connsiteY36" fmla="*/ 12065 h 191770"/>
              <a:gd name="connsiteX37" fmla="*/ 274320 w 344170"/>
              <a:gd name="connsiteY37" fmla="*/ 6350 h 191770"/>
              <a:gd name="connsiteX38" fmla="*/ 298450 w 344170"/>
              <a:gd name="connsiteY38" fmla="*/ 2540 h 191770"/>
              <a:gd name="connsiteX39" fmla="*/ 321310 w 344170"/>
              <a:gd name="connsiteY39" fmla="*/ 0 h 191770"/>
              <a:gd name="connsiteX40" fmla="*/ 344170 w 344170"/>
              <a:gd name="connsiteY40" fmla="*/ 634 h 191770"/>
              <a:gd name="connsiteX41" fmla="*/ 342265 w 344170"/>
              <a:gd name="connsiteY41" fmla="*/ 8255 h 191770"/>
              <a:gd name="connsiteX42" fmla="*/ 337185 w 344170"/>
              <a:gd name="connsiteY42" fmla="*/ 22225 h 191770"/>
              <a:gd name="connsiteX43" fmla="*/ 329565 w 344170"/>
              <a:gd name="connsiteY43" fmla="*/ 38734 h 191770"/>
              <a:gd name="connsiteX44" fmla="*/ 321310 w 344170"/>
              <a:gd name="connsiteY44" fmla="*/ 57150 h 191770"/>
              <a:gd name="connsiteX45" fmla="*/ 311785 w 344170"/>
              <a:gd name="connsiteY45" fmla="*/ 75565 h 191770"/>
              <a:gd name="connsiteX46" fmla="*/ 303530 w 344170"/>
              <a:gd name="connsiteY46" fmla="*/ 92709 h 191770"/>
              <a:gd name="connsiteX47" fmla="*/ 296545 w 344170"/>
              <a:gd name="connsiteY47" fmla="*/ 106044 h 191770"/>
              <a:gd name="connsiteX48" fmla="*/ 292735 w 344170"/>
              <a:gd name="connsiteY48" fmla="*/ 116205 h 191770"/>
              <a:gd name="connsiteX49" fmla="*/ 285115 w 344170"/>
              <a:gd name="connsiteY49" fmla="*/ 135255 h 191770"/>
              <a:gd name="connsiteX50" fmla="*/ 280035 w 344170"/>
              <a:gd name="connsiteY50" fmla="*/ 151130 h 191770"/>
              <a:gd name="connsiteX51" fmla="*/ 275590 w 344170"/>
              <a:gd name="connsiteY51" fmla="*/ 163830 h 191770"/>
              <a:gd name="connsiteX52" fmla="*/ 271780 w 344170"/>
              <a:gd name="connsiteY52" fmla="*/ 173990 h 191770"/>
              <a:gd name="connsiteX53" fmla="*/ 266065 w 344170"/>
              <a:gd name="connsiteY53" fmla="*/ 180340 h 191770"/>
              <a:gd name="connsiteX54" fmla="*/ 257175 w 344170"/>
              <a:gd name="connsiteY54" fmla="*/ 186055 h 191770"/>
              <a:gd name="connsiteX55" fmla="*/ 243840 w 344170"/>
              <a:gd name="connsiteY55" fmla="*/ 189230 h 191770"/>
              <a:gd name="connsiteX56" fmla="*/ 226060 w 344170"/>
              <a:gd name="connsiteY56" fmla="*/ 191769 h 1917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</a:cxnLst>
            <a:rect l="l" t="t" r="r" b="b"/>
            <a:pathLst>
              <a:path w="344170" h="191770">
                <a:moveTo>
                  <a:pt x="226060" y="191769"/>
                </a:moveTo>
                <a:lnTo>
                  <a:pt x="206375" y="189230"/>
                </a:lnTo>
                <a:lnTo>
                  <a:pt x="181610" y="185419"/>
                </a:lnTo>
                <a:lnTo>
                  <a:pt x="152400" y="179069"/>
                </a:lnTo>
                <a:lnTo>
                  <a:pt x="122555" y="172719"/>
                </a:lnTo>
                <a:lnTo>
                  <a:pt x="93345" y="164465"/>
                </a:lnTo>
                <a:lnTo>
                  <a:pt x="67945" y="156844"/>
                </a:lnTo>
                <a:lnTo>
                  <a:pt x="48895" y="148590"/>
                </a:lnTo>
                <a:lnTo>
                  <a:pt x="38735" y="140969"/>
                </a:lnTo>
                <a:lnTo>
                  <a:pt x="26035" y="137159"/>
                </a:lnTo>
                <a:lnTo>
                  <a:pt x="17145" y="134619"/>
                </a:lnTo>
                <a:lnTo>
                  <a:pt x="10795" y="133350"/>
                </a:lnTo>
                <a:lnTo>
                  <a:pt x="6350" y="132080"/>
                </a:lnTo>
                <a:lnTo>
                  <a:pt x="3175" y="130809"/>
                </a:lnTo>
                <a:lnTo>
                  <a:pt x="1270" y="130175"/>
                </a:lnTo>
                <a:lnTo>
                  <a:pt x="635" y="130175"/>
                </a:lnTo>
                <a:lnTo>
                  <a:pt x="0" y="130175"/>
                </a:lnTo>
                <a:lnTo>
                  <a:pt x="635" y="128905"/>
                </a:lnTo>
                <a:lnTo>
                  <a:pt x="1905" y="128269"/>
                </a:lnTo>
                <a:lnTo>
                  <a:pt x="3810" y="126365"/>
                </a:lnTo>
                <a:lnTo>
                  <a:pt x="7620" y="125730"/>
                </a:lnTo>
                <a:lnTo>
                  <a:pt x="12700" y="123190"/>
                </a:lnTo>
                <a:lnTo>
                  <a:pt x="19685" y="120650"/>
                </a:lnTo>
                <a:lnTo>
                  <a:pt x="29210" y="116840"/>
                </a:lnTo>
                <a:lnTo>
                  <a:pt x="43180" y="111759"/>
                </a:lnTo>
                <a:lnTo>
                  <a:pt x="57785" y="103505"/>
                </a:lnTo>
                <a:lnTo>
                  <a:pt x="73660" y="95250"/>
                </a:lnTo>
                <a:lnTo>
                  <a:pt x="88265" y="85725"/>
                </a:lnTo>
                <a:lnTo>
                  <a:pt x="104140" y="76834"/>
                </a:lnTo>
                <a:lnTo>
                  <a:pt x="118745" y="66675"/>
                </a:lnTo>
                <a:lnTo>
                  <a:pt x="132715" y="56515"/>
                </a:lnTo>
                <a:lnTo>
                  <a:pt x="146050" y="45084"/>
                </a:lnTo>
                <a:lnTo>
                  <a:pt x="158750" y="34290"/>
                </a:lnTo>
                <a:lnTo>
                  <a:pt x="180340" y="29209"/>
                </a:lnTo>
                <a:lnTo>
                  <a:pt x="203200" y="23494"/>
                </a:lnTo>
                <a:lnTo>
                  <a:pt x="226695" y="17780"/>
                </a:lnTo>
                <a:lnTo>
                  <a:pt x="250825" y="12065"/>
                </a:lnTo>
                <a:lnTo>
                  <a:pt x="274320" y="6350"/>
                </a:lnTo>
                <a:lnTo>
                  <a:pt x="298450" y="2540"/>
                </a:lnTo>
                <a:lnTo>
                  <a:pt x="321310" y="0"/>
                </a:lnTo>
                <a:lnTo>
                  <a:pt x="344170" y="634"/>
                </a:lnTo>
                <a:lnTo>
                  <a:pt x="342265" y="8255"/>
                </a:lnTo>
                <a:lnTo>
                  <a:pt x="337185" y="22225"/>
                </a:lnTo>
                <a:lnTo>
                  <a:pt x="329565" y="38734"/>
                </a:lnTo>
                <a:lnTo>
                  <a:pt x="321310" y="57150"/>
                </a:lnTo>
                <a:lnTo>
                  <a:pt x="311785" y="75565"/>
                </a:lnTo>
                <a:lnTo>
                  <a:pt x="303530" y="92709"/>
                </a:lnTo>
                <a:lnTo>
                  <a:pt x="296545" y="106044"/>
                </a:lnTo>
                <a:lnTo>
                  <a:pt x="292735" y="116205"/>
                </a:lnTo>
                <a:lnTo>
                  <a:pt x="285115" y="135255"/>
                </a:lnTo>
                <a:lnTo>
                  <a:pt x="280035" y="151130"/>
                </a:lnTo>
                <a:lnTo>
                  <a:pt x="275590" y="163830"/>
                </a:lnTo>
                <a:lnTo>
                  <a:pt x="271780" y="173990"/>
                </a:lnTo>
                <a:lnTo>
                  <a:pt x="266065" y="180340"/>
                </a:lnTo>
                <a:lnTo>
                  <a:pt x="257175" y="186055"/>
                </a:lnTo>
                <a:lnTo>
                  <a:pt x="243840" y="189230"/>
                </a:lnTo>
                <a:lnTo>
                  <a:pt x="226060" y="191769"/>
                </a:lnTo>
              </a:path>
            </a:pathLst>
          </a:custGeom>
          <a:solidFill>
            <a:srgbClr val="F0EDE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3593576" y="5782194"/>
            <a:ext cx="636868" cy="900892"/>
          </a:xfrm>
          <a:custGeom>
            <a:avLst/>
            <a:gdLst>
              <a:gd name="connsiteX0" fmla="*/ 306070 w 492125"/>
              <a:gd name="connsiteY0" fmla="*/ 1165859 h 1165860"/>
              <a:gd name="connsiteX1" fmla="*/ 299720 w 492125"/>
              <a:gd name="connsiteY1" fmla="*/ 1165225 h 1165860"/>
              <a:gd name="connsiteX2" fmla="*/ 295275 w 492125"/>
              <a:gd name="connsiteY2" fmla="*/ 1164590 h 1165860"/>
              <a:gd name="connsiteX3" fmla="*/ 291465 w 492125"/>
              <a:gd name="connsiteY3" fmla="*/ 1164590 h 1165860"/>
              <a:gd name="connsiteX4" fmla="*/ 290195 w 492125"/>
              <a:gd name="connsiteY4" fmla="*/ 1164590 h 1165860"/>
              <a:gd name="connsiteX5" fmla="*/ 285115 w 492125"/>
              <a:gd name="connsiteY5" fmla="*/ 1164590 h 1165860"/>
              <a:gd name="connsiteX6" fmla="*/ 280670 w 492125"/>
              <a:gd name="connsiteY6" fmla="*/ 1164590 h 1165860"/>
              <a:gd name="connsiteX7" fmla="*/ 281305 w 492125"/>
              <a:gd name="connsiteY7" fmla="*/ 1159509 h 1165860"/>
              <a:gd name="connsiteX8" fmla="*/ 282575 w 492125"/>
              <a:gd name="connsiteY8" fmla="*/ 1155065 h 1165860"/>
              <a:gd name="connsiteX9" fmla="*/ 283845 w 492125"/>
              <a:gd name="connsiteY9" fmla="*/ 1151255 h 1165860"/>
              <a:gd name="connsiteX10" fmla="*/ 286385 w 492125"/>
              <a:gd name="connsiteY10" fmla="*/ 1146175 h 1165860"/>
              <a:gd name="connsiteX11" fmla="*/ 288290 w 492125"/>
              <a:gd name="connsiteY11" fmla="*/ 1140459 h 1165860"/>
              <a:gd name="connsiteX12" fmla="*/ 292100 w 492125"/>
              <a:gd name="connsiteY12" fmla="*/ 1132840 h 1165860"/>
              <a:gd name="connsiteX13" fmla="*/ 295910 w 492125"/>
              <a:gd name="connsiteY13" fmla="*/ 1125855 h 1165860"/>
              <a:gd name="connsiteX14" fmla="*/ 304165 w 492125"/>
              <a:gd name="connsiteY14" fmla="*/ 1109980 h 1165860"/>
              <a:gd name="connsiteX15" fmla="*/ 313690 w 492125"/>
              <a:gd name="connsiteY15" fmla="*/ 1088390 h 1165860"/>
              <a:gd name="connsiteX16" fmla="*/ 325120 w 492125"/>
              <a:gd name="connsiteY16" fmla="*/ 1064259 h 1165860"/>
              <a:gd name="connsiteX17" fmla="*/ 334645 w 492125"/>
              <a:gd name="connsiteY17" fmla="*/ 1039495 h 1165860"/>
              <a:gd name="connsiteX18" fmla="*/ 342900 w 492125"/>
              <a:gd name="connsiteY18" fmla="*/ 1017905 h 1165860"/>
              <a:gd name="connsiteX19" fmla="*/ 347980 w 492125"/>
              <a:gd name="connsiteY19" fmla="*/ 1000125 h 1165860"/>
              <a:gd name="connsiteX20" fmla="*/ 348615 w 492125"/>
              <a:gd name="connsiteY20" fmla="*/ 991234 h 1165860"/>
              <a:gd name="connsiteX21" fmla="*/ 335280 w 492125"/>
              <a:gd name="connsiteY21" fmla="*/ 988695 h 1165860"/>
              <a:gd name="connsiteX22" fmla="*/ 314960 w 492125"/>
              <a:gd name="connsiteY22" fmla="*/ 989965 h 1165860"/>
              <a:gd name="connsiteX23" fmla="*/ 290195 w 492125"/>
              <a:gd name="connsiteY23" fmla="*/ 992505 h 1165860"/>
              <a:gd name="connsiteX24" fmla="*/ 262890 w 492125"/>
              <a:gd name="connsiteY24" fmla="*/ 997584 h 1165860"/>
              <a:gd name="connsiteX25" fmla="*/ 236855 w 492125"/>
              <a:gd name="connsiteY25" fmla="*/ 1002030 h 1165860"/>
              <a:gd name="connsiteX26" fmla="*/ 214630 w 492125"/>
              <a:gd name="connsiteY26" fmla="*/ 1007109 h 1165860"/>
              <a:gd name="connsiteX27" fmla="*/ 199390 w 492125"/>
              <a:gd name="connsiteY27" fmla="*/ 1010284 h 1165860"/>
              <a:gd name="connsiteX28" fmla="*/ 193675 w 492125"/>
              <a:gd name="connsiteY28" fmla="*/ 1012825 h 1165860"/>
              <a:gd name="connsiteX29" fmla="*/ 185420 w 492125"/>
              <a:gd name="connsiteY29" fmla="*/ 1013459 h 1165860"/>
              <a:gd name="connsiteX30" fmla="*/ 177800 w 492125"/>
              <a:gd name="connsiteY30" fmla="*/ 1014730 h 1165860"/>
              <a:gd name="connsiteX31" fmla="*/ 169545 w 492125"/>
              <a:gd name="connsiteY31" fmla="*/ 1014730 h 1165860"/>
              <a:gd name="connsiteX32" fmla="*/ 161925 w 492125"/>
              <a:gd name="connsiteY32" fmla="*/ 1016634 h 1165860"/>
              <a:gd name="connsiteX33" fmla="*/ 154305 w 492125"/>
              <a:gd name="connsiteY33" fmla="*/ 1017905 h 1165860"/>
              <a:gd name="connsiteX34" fmla="*/ 149225 w 492125"/>
              <a:gd name="connsiteY34" fmla="*/ 1021080 h 1165860"/>
              <a:gd name="connsiteX35" fmla="*/ 144145 w 492125"/>
              <a:gd name="connsiteY35" fmla="*/ 1024890 h 1165860"/>
              <a:gd name="connsiteX36" fmla="*/ 140970 w 492125"/>
              <a:gd name="connsiteY36" fmla="*/ 1031240 h 1165860"/>
              <a:gd name="connsiteX37" fmla="*/ 137160 w 492125"/>
              <a:gd name="connsiteY37" fmla="*/ 1031240 h 1165860"/>
              <a:gd name="connsiteX38" fmla="*/ 133350 w 492125"/>
              <a:gd name="connsiteY38" fmla="*/ 1031240 h 1165860"/>
              <a:gd name="connsiteX39" fmla="*/ 130810 w 492125"/>
              <a:gd name="connsiteY39" fmla="*/ 1031240 h 1165860"/>
              <a:gd name="connsiteX40" fmla="*/ 128905 w 492125"/>
              <a:gd name="connsiteY40" fmla="*/ 1031875 h 1165860"/>
              <a:gd name="connsiteX41" fmla="*/ 123190 w 492125"/>
              <a:gd name="connsiteY41" fmla="*/ 1033145 h 1165860"/>
              <a:gd name="connsiteX42" fmla="*/ 118110 w 492125"/>
              <a:gd name="connsiteY42" fmla="*/ 1034415 h 1165860"/>
              <a:gd name="connsiteX43" fmla="*/ 119380 w 492125"/>
              <a:gd name="connsiteY43" fmla="*/ 1028700 h 1165860"/>
              <a:gd name="connsiteX44" fmla="*/ 122555 w 492125"/>
              <a:gd name="connsiteY44" fmla="*/ 1023620 h 1165860"/>
              <a:gd name="connsiteX45" fmla="*/ 127000 w 492125"/>
              <a:gd name="connsiteY45" fmla="*/ 1017905 h 1165860"/>
              <a:gd name="connsiteX46" fmla="*/ 132080 w 492125"/>
              <a:gd name="connsiteY46" fmla="*/ 1012190 h 1165860"/>
              <a:gd name="connsiteX47" fmla="*/ 136525 w 492125"/>
              <a:gd name="connsiteY47" fmla="*/ 1006475 h 1165860"/>
              <a:gd name="connsiteX48" fmla="*/ 139065 w 492125"/>
              <a:gd name="connsiteY48" fmla="*/ 1000759 h 1165860"/>
              <a:gd name="connsiteX49" fmla="*/ 140335 w 492125"/>
              <a:gd name="connsiteY49" fmla="*/ 994409 h 1165860"/>
              <a:gd name="connsiteX50" fmla="*/ 137795 w 492125"/>
              <a:gd name="connsiteY50" fmla="*/ 989330 h 1165860"/>
              <a:gd name="connsiteX51" fmla="*/ 129540 w 492125"/>
              <a:gd name="connsiteY51" fmla="*/ 989965 h 1165860"/>
              <a:gd name="connsiteX52" fmla="*/ 121920 w 492125"/>
              <a:gd name="connsiteY52" fmla="*/ 991234 h 1165860"/>
              <a:gd name="connsiteX53" fmla="*/ 114935 w 492125"/>
              <a:gd name="connsiteY53" fmla="*/ 993140 h 1165860"/>
              <a:gd name="connsiteX54" fmla="*/ 108585 w 492125"/>
              <a:gd name="connsiteY54" fmla="*/ 995680 h 1165860"/>
              <a:gd name="connsiteX55" fmla="*/ 101600 w 492125"/>
              <a:gd name="connsiteY55" fmla="*/ 998220 h 1165860"/>
              <a:gd name="connsiteX56" fmla="*/ 94615 w 492125"/>
              <a:gd name="connsiteY56" fmla="*/ 1001395 h 1165860"/>
              <a:gd name="connsiteX57" fmla="*/ 87630 w 492125"/>
              <a:gd name="connsiteY57" fmla="*/ 1004570 h 1165860"/>
              <a:gd name="connsiteX58" fmla="*/ 81280 w 492125"/>
              <a:gd name="connsiteY58" fmla="*/ 1008380 h 1165860"/>
              <a:gd name="connsiteX59" fmla="*/ 81280 w 492125"/>
              <a:gd name="connsiteY59" fmla="*/ 1006475 h 1165860"/>
              <a:gd name="connsiteX60" fmla="*/ 81280 w 492125"/>
              <a:gd name="connsiteY60" fmla="*/ 1005205 h 1165860"/>
              <a:gd name="connsiteX61" fmla="*/ 92075 w 492125"/>
              <a:gd name="connsiteY61" fmla="*/ 995680 h 1165860"/>
              <a:gd name="connsiteX62" fmla="*/ 104775 w 492125"/>
              <a:gd name="connsiteY62" fmla="*/ 986790 h 1165860"/>
              <a:gd name="connsiteX63" fmla="*/ 116205 w 492125"/>
              <a:gd name="connsiteY63" fmla="*/ 977265 h 1165860"/>
              <a:gd name="connsiteX64" fmla="*/ 125095 w 492125"/>
              <a:gd name="connsiteY64" fmla="*/ 968375 h 1165860"/>
              <a:gd name="connsiteX65" fmla="*/ 128905 w 492125"/>
              <a:gd name="connsiteY65" fmla="*/ 959484 h 1165860"/>
              <a:gd name="connsiteX66" fmla="*/ 125730 w 492125"/>
              <a:gd name="connsiteY66" fmla="*/ 952500 h 1165860"/>
              <a:gd name="connsiteX67" fmla="*/ 114935 w 492125"/>
              <a:gd name="connsiteY67" fmla="*/ 946784 h 1165860"/>
              <a:gd name="connsiteX68" fmla="*/ 94615 w 492125"/>
              <a:gd name="connsiteY68" fmla="*/ 943609 h 1165860"/>
              <a:gd name="connsiteX69" fmla="*/ 95885 w 492125"/>
              <a:gd name="connsiteY69" fmla="*/ 938530 h 1165860"/>
              <a:gd name="connsiteX70" fmla="*/ 98425 w 492125"/>
              <a:gd name="connsiteY70" fmla="*/ 934720 h 1165860"/>
              <a:gd name="connsiteX71" fmla="*/ 102870 w 492125"/>
              <a:gd name="connsiteY71" fmla="*/ 930909 h 1165860"/>
              <a:gd name="connsiteX72" fmla="*/ 107950 w 492125"/>
              <a:gd name="connsiteY72" fmla="*/ 926465 h 1165860"/>
              <a:gd name="connsiteX73" fmla="*/ 111760 w 492125"/>
              <a:gd name="connsiteY73" fmla="*/ 920750 h 1165860"/>
              <a:gd name="connsiteX74" fmla="*/ 115570 w 492125"/>
              <a:gd name="connsiteY74" fmla="*/ 915670 h 1165860"/>
              <a:gd name="connsiteX75" fmla="*/ 117475 w 492125"/>
              <a:gd name="connsiteY75" fmla="*/ 908050 h 1165860"/>
              <a:gd name="connsiteX76" fmla="*/ 118110 w 492125"/>
              <a:gd name="connsiteY76" fmla="*/ 899159 h 1165860"/>
              <a:gd name="connsiteX77" fmla="*/ 112395 w 492125"/>
              <a:gd name="connsiteY77" fmla="*/ 895984 h 1165860"/>
              <a:gd name="connsiteX78" fmla="*/ 106680 w 492125"/>
              <a:gd name="connsiteY78" fmla="*/ 894715 h 1165860"/>
              <a:gd name="connsiteX79" fmla="*/ 100965 w 492125"/>
              <a:gd name="connsiteY79" fmla="*/ 894080 h 1165860"/>
              <a:gd name="connsiteX80" fmla="*/ 94615 w 492125"/>
              <a:gd name="connsiteY80" fmla="*/ 894715 h 1165860"/>
              <a:gd name="connsiteX81" fmla="*/ 88265 w 492125"/>
              <a:gd name="connsiteY81" fmla="*/ 894715 h 1165860"/>
              <a:gd name="connsiteX82" fmla="*/ 82550 w 492125"/>
              <a:gd name="connsiteY82" fmla="*/ 895984 h 1165860"/>
              <a:gd name="connsiteX83" fmla="*/ 76835 w 492125"/>
              <a:gd name="connsiteY83" fmla="*/ 897255 h 1165860"/>
              <a:gd name="connsiteX84" fmla="*/ 71755 w 492125"/>
              <a:gd name="connsiteY84" fmla="*/ 898525 h 1165860"/>
              <a:gd name="connsiteX85" fmla="*/ 74930 w 492125"/>
              <a:gd name="connsiteY85" fmla="*/ 892809 h 1165860"/>
              <a:gd name="connsiteX86" fmla="*/ 80010 w 492125"/>
              <a:gd name="connsiteY86" fmla="*/ 887095 h 1165860"/>
              <a:gd name="connsiteX87" fmla="*/ 85090 w 492125"/>
              <a:gd name="connsiteY87" fmla="*/ 881380 h 1165860"/>
              <a:gd name="connsiteX88" fmla="*/ 90170 w 492125"/>
              <a:gd name="connsiteY88" fmla="*/ 875030 h 1165860"/>
              <a:gd name="connsiteX89" fmla="*/ 94615 w 492125"/>
              <a:gd name="connsiteY89" fmla="*/ 868680 h 1165860"/>
              <a:gd name="connsiteX90" fmla="*/ 97790 w 492125"/>
              <a:gd name="connsiteY90" fmla="*/ 862965 h 1165860"/>
              <a:gd name="connsiteX91" fmla="*/ 99060 w 492125"/>
              <a:gd name="connsiteY91" fmla="*/ 857884 h 1165860"/>
              <a:gd name="connsiteX92" fmla="*/ 99060 w 492125"/>
              <a:gd name="connsiteY92" fmla="*/ 852805 h 1165860"/>
              <a:gd name="connsiteX93" fmla="*/ 90170 w 492125"/>
              <a:gd name="connsiteY93" fmla="*/ 853440 h 1165860"/>
              <a:gd name="connsiteX94" fmla="*/ 82550 w 492125"/>
              <a:gd name="connsiteY94" fmla="*/ 855345 h 1165860"/>
              <a:gd name="connsiteX95" fmla="*/ 74295 w 492125"/>
              <a:gd name="connsiteY95" fmla="*/ 857884 h 1165860"/>
              <a:gd name="connsiteX96" fmla="*/ 67310 w 492125"/>
              <a:gd name="connsiteY96" fmla="*/ 862330 h 1165860"/>
              <a:gd name="connsiteX97" fmla="*/ 59690 w 492125"/>
              <a:gd name="connsiteY97" fmla="*/ 865505 h 1165860"/>
              <a:gd name="connsiteX98" fmla="*/ 52705 w 492125"/>
              <a:gd name="connsiteY98" fmla="*/ 869315 h 1165860"/>
              <a:gd name="connsiteX99" fmla="*/ 45720 w 492125"/>
              <a:gd name="connsiteY99" fmla="*/ 871855 h 1165860"/>
              <a:gd name="connsiteX100" fmla="*/ 39370 w 492125"/>
              <a:gd name="connsiteY100" fmla="*/ 874395 h 1165860"/>
              <a:gd name="connsiteX101" fmla="*/ 43815 w 492125"/>
              <a:gd name="connsiteY101" fmla="*/ 862965 h 1165860"/>
              <a:gd name="connsiteX102" fmla="*/ 53975 w 492125"/>
              <a:gd name="connsiteY102" fmla="*/ 850265 h 1165860"/>
              <a:gd name="connsiteX103" fmla="*/ 65405 w 492125"/>
              <a:gd name="connsiteY103" fmla="*/ 837565 h 1165860"/>
              <a:gd name="connsiteX104" fmla="*/ 75565 w 492125"/>
              <a:gd name="connsiteY104" fmla="*/ 825500 h 1165860"/>
              <a:gd name="connsiteX105" fmla="*/ 82550 w 492125"/>
              <a:gd name="connsiteY105" fmla="*/ 814705 h 1165860"/>
              <a:gd name="connsiteX106" fmla="*/ 84455 w 492125"/>
              <a:gd name="connsiteY106" fmla="*/ 807720 h 1165860"/>
              <a:gd name="connsiteX107" fmla="*/ 78105 w 492125"/>
              <a:gd name="connsiteY107" fmla="*/ 803909 h 1165860"/>
              <a:gd name="connsiteX108" fmla="*/ 62230 w 492125"/>
              <a:gd name="connsiteY108" fmla="*/ 805815 h 1165860"/>
              <a:gd name="connsiteX109" fmla="*/ 63500 w 492125"/>
              <a:gd name="connsiteY109" fmla="*/ 802640 h 1165860"/>
              <a:gd name="connsiteX110" fmla="*/ 68580 w 492125"/>
              <a:gd name="connsiteY110" fmla="*/ 799465 h 1165860"/>
              <a:gd name="connsiteX111" fmla="*/ 74295 w 492125"/>
              <a:gd name="connsiteY111" fmla="*/ 795655 h 1165860"/>
              <a:gd name="connsiteX112" fmla="*/ 81915 w 492125"/>
              <a:gd name="connsiteY112" fmla="*/ 792480 h 1165860"/>
              <a:gd name="connsiteX113" fmla="*/ 88265 w 492125"/>
              <a:gd name="connsiteY113" fmla="*/ 788034 h 1165860"/>
              <a:gd name="connsiteX114" fmla="*/ 95250 w 492125"/>
              <a:gd name="connsiteY114" fmla="*/ 784859 h 1165860"/>
              <a:gd name="connsiteX115" fmla="*/ 101600 w 492125"/>
              <a:gd name="connsiteY115" fmla="*/ 781684 h 1165860"/>
              <a:gd name="connsiteX116" fmla="*/ 106045 w 492125"/>
              <a:gd name="connsiteY116" fmla="*/ 779780 h 1165860"/>
              <a:gd name="connsiteX117" fmla="*/ 106045 w 492125"/>
              <a:gd name="connsiteY117" fmla="*/ 775970 h 1165860"/>
              <a:gd name="connsiteX118" fmla="*/ 106045 w 492125"/>
              <a:gd name="connsiteY118" fmla="*/ 772159 h 1165860"/>
              <a:gd name="connsiteX119" fmla="*/ 101600 w 492125"/>
              <a:gd name="connsiteY119" fmla="*/ 767715 h 1165860"/>
              <a:gd name="connsiteX120" fmla="*/ 97155 w 492125"/>
              <a:gd name="connsiteY120" fmla="*/ 767080 h 1165860"/>
              <a:gd name="connsiteX121" fmla="*/ 92075 w 492125"/>
              <a:gd name="connsiteY121" fmla="*/ 766445 h 1165860"/>
              <a:gd name="connsiteX122" fmla="*/ 87630 w 492125"/>
              <a:gd name="connsiteY122" fmla="*/ 766445 h 1165860"/>
              <a:gd name="connsiteX123" fmla="*/ 87630 w 492125"/>
              <a:gd name="connsiteY123" fmla="*/ 763905 h 1165860"/>
              <a:gd name="connsiteX124" fmla="*/ 87630 w 492125"/>
              <a:gd name="connsiteY124" fmla="*/ 763270 h 1165860"/>
              <a:gd name="connsiteX125" fmla="*/ 93345 w 492125"/>
              <a:gd name="connsiteY125" fmla="*/ 762634 h 1165860"/>
              <a:gd name="connsiteX126" fmla="*/ 97790 w 492125"/>
              <a:gd name="connsiteY126" fmla="*/ 762634 h 1165860"/>
              <a:gd name="connsiteX127" fmla="*/ 100965 w 492125"/>
              <a:gd name="connsiteY127" fmla="*/ 762634 h 1165860"/>
              <a:gd name="connsiteX128" fmla="*/ 102870 w 492125"/>
              <a:gd name="connsiteY128" fmla="*/ 762634 h 1165860"/>
              <a:gd name="connsiteX129" fmla="*/ 106045 w 492125"/>
              <a:gd name="connsiteY129" fmla="*/ 762000 h 1165860"/>
              <a:gd name="connsiteX130" fmla="*/ 108585 w 492125"/>
              <a:gd name="connsiteY130" fmla="*/ 762000 h 1165860"/>
              <a:gd name="connsiteX131" fmla="*/ 108585 w 492125"/>
              <a:gd name="connsiteY131" fmla="*/ 757555 h 1165860"/>
              <a:gd name="connsiteX132" fmla="*/ 108585 w 492125"/>
              <a:gd name="connsiteY132" fmla="*/ 754380 h 1165860"/>
              <a:gd name="connsiteX133" fmla="*/ 95250 w 492125"/>
              <a:gd name="connsiteY133" fmla="*/ 745490 h 1165860"/>
              <a:gd name="connsiteX134" fmla="*/ 83820 w 492125"/>
              <a:gd name="connsiteY134" fmla="*/ 736600 h 1165860"/>
              <a:gd name="connsiteX135" fmla="*/ 72390 w 492125"/>
              <a:gd name="connsiteY135" fmla="*/ 728345 h 1165860"/>
              <a:gd name="connsiteX136" fmla="*/ 62230 w 492125"/>
              <a:gd name="connsiteY136" fmla="*/ 721359 h 1165860"/>
              <a:gd name="connsiteX137" fmla="*/ 50800 w 492125"/>
              <a:gd name="connsiteY137" fmla="*/ 713740 h 1165860"/>
              <a:gd name="connsiteX138" fmla="*/ 39370 w 492125"/>
              <a:gd name="connsiteY138" fmla="*/ 706755 h 1165860"/>
              <a:gd name="connsiteX139" fmla="*/ 26670 w 492125"/>
              <a:gd name="connsiteY139" fmla="*/ 701040 h 1165860"/>
              <a:gd name="connsiteX140" fmla="*/ 12700 w 492125"/>
              <a:gd name="connsiteY140" fmla="*/ 696595 h 1165860"/>
              <a:gd name="connsiteX141" fmla="*/ 12065 w 492125"/>
              <a:gd name="connsiteY141" fmla="*/ 694055 h 1165860"/>
              <a:gd name="connsiteX142" fmla="*/ 11430 w 492125"/>
              <a:gd name="connsiteY142" fmla="*/ 693420 h 1165860"/>
              <a:gd name="connsiteX143" fmla="*/ 24765 w 492125"/>
              <a:gd name="connsiteY143" fmla="*/ 689609 h 1165860"/>
              <a:gd name="connsiteX144" fmla="*/ 39370 w 492125"/>
              <a:gd name="connsiteY144" fmla="*/ 685165 h 1165860"/>
              <a:gd name="connsiteX145" fmla="*/ 54610 w 492125"/>
              <a:gd name="connsiteY145" fmla="*/ 679450 h 1165860"/>
              <a:gd name="connsiteX146" fmla="*/ 69850 w 492125"/>
              <a:gd name="connsiteY146" fmla="*/ 674370 h 1165860"/>
              <a:gd name="connsiteX147" fmla="*/ 84455 w 492125"/>
              <a:gd name="connsiteY147" fmla="*/ 668655 h 1165860"/>
              <a:gd name="connsiteX148" fmla="*/ 99060 w 492125"/>
              <a:gd name="connsiteY148" fmla="*/ 663575 h 1165860"/>
              <a:gd name="connsiteX149" fmla="*/ 113665 w 492125"/>
              <a:gd name="connsiteY149" fmla="*/ 658495 h 1165860"/>
              <a:gd name="connsiteX150" fmla="*/ 129540 w 492125"/>
              <a:gd name="connsiteY150" fmla="*/ 654684 h 1165860"/>
              <a:gd name="connsiteX151" fmla="*/ 119380 w 492125"/>
              <a:gd name="connsiteY151" fmla="*/ 654684 h 1165860"/>
              <a:gd name="connsiteX152" fmla="*/ 109855 w 492125"/>
              <a:gd name="connsiteY152" fmla="*/ 655320 h 1165860"/>
              <a:gd name="connsiteX153" fmla="*/ 99695 w 492125"/>
              <a:gd name="connsiteY153" fmla="*/ 655955 h 1165860"/>
              <a:gd name="connsiteX154" fmla="*/ 90170 w 492125"/>
              <a:gd name="connsiteY154" fmla="*/ 656590 h 1165860"/>
              <a:gd name="connsiteX155" fmla="*/ 80645 w 492125"/>
              <a:gd name="connsiteY155" fmla="*/ 657859 h 1165860"/>
              <a:gd name="connsiteX156" fmla="*/ 71120 w 492125"/>
              <a:gd name="connsiteY156" fmla="*/ 659130 h 1165860"/>
              <a:gd name="connsiteX157" fmla="*/ 61595 w 492125"/>
              <a:gd name="connsiteY157" fmla="*/ 660400 h 1165860"/>
              <a:gd name="connsiteX158" fmla="*/ 53340 w 492125"/>
              <a:gd name="connsiteY158" fmla="*/ 662940 h 1165860"/>
              <a:gd name="connsiteX159" fmla="*/ 47625 w 492125"/>
              <a:gd name="connsiteY159" fmla="*/ 657859 h 1165860"/>
              <a:gd name="connsiteX160" fmla="*/ 41910 w 492125"/>
              <a:gd name="connsiteY160" fmla="*/ 654050 h 1165860"/>
              <a:gd name="connsiteX161" fmla="*/ 34925 w 492125"/>
              <a:gd name="connsiteY161" fmla="*/ 650875 h 1165860"/>
              <a:gd name="connsiteX162" fmla="*/ 28575 w 492125"/>
              <a:gd name="connsiteY162" fmla="*/ 648970 h 1165860"/>
              <a:gd name="connsiteX163" fmla="*/ 22225 w 492125"/>
              <a:gd name="connsiteY163" fmla="*/ 647065 h 1165860"/>
              <a:gd name="connsiteX164" fmla="*/ 15240 w 492125"/>
              <a:gd name="connsiteY164" fmla="*/ 645159 h 1165860"/>
              <a:gd name="connsiteX165" fmla="*/ 9525 w 492125"/>
              <a:gd name="connsiteY165" fmla="*/ 643890 h 1165860"/>
              <a:gd name="connsiteX166" fmla="*/ 4445 w 492125"/>
              <a:gd name="connsiteY166" fmla="*/ 643255 h 1165860"/>
              <a:gd name="connsiteX167" fmla="*/ 10160 w 492125"/>
              <a:gd name="connsiteY167" fmla="*/ 635000 h 1165860"/>
              <a:gd name="connsiteX168" fmla="*/ 27305 w 492125"/>
              <a:gd name="connsiteY168" fmla="*/ 628015 h 1165860"/>
              <a:gd name="connsiteX169" fmla="*/ 50800 w 492125"/>
              <a:gd name="connsiteY169" fmla="*/ 620395 h 1165860"/>
              <a:gd name="connsiteX170" fmla="*/ 79375 w 492125"/>
              <a:gd name="connsiteY170" fmla="*/ 614045 h 1165860"/>
              <a:gd name="connsiteX171" fmla="*/ 107315 w 492125"/>
              <a:gd name="connsiteY171" fmla="*/ 607059 h 1165860"/>
              <a:gd name="connsiteX172" fmla="*/ 132715 w 492125"/>
              <a:gd name="connsiteY172" fmla="*/ 600709 h 1165860"/>
              <a:gd name="connsiteX173" fmla="*/ 151130 w 492125"/>
              <a:gd name="connsiteY173" fmla="*/ 594359 h 1165860"/>
              <a:gd name="connsiteX174" fmla="*/ 160020 w 492125"/>
              <a:gd name="connsiteY174" fmla="*/ 587375 h 1165860"/>
              <a:gd name="connsiteX175" fmla="*/ 161925 w 492125"/>
              <a:gd name="connsiteY175" fmla="*/ 586105 h 1165860"/>
              <a:gd name="connsiteX176" fmla="*/ 164465 w 492125"/>
              <a:gd name="connsiteY176" fmla="*/ 586105 h 1165860"/>
              <a:gd name="connsiteX177" fmla="*/ 167005 w 492125"/>
              <a:gd name="connsiteY177" fmla="*/ 586105 h 1165860"/>
              <a:gd name="connsiteX178" fmla="*/ 170815 w 492125"/>
              <a:gd name="connsiteY178" fmla="*/ 586105 h 1165860"/>
              <a:gd name="connsiteX179" fmla="*/ 168275 w 492125"/>
              <a:gd name="connsiteY179" fmla="*/ 586740 h 1165860"/>
              <a:gd name="connsiteX180" fmla="*/ 165735 w 492125"/>
              <a:gd name="connsiteY180" fmla="*/ 588009 h 1165860"/>
              <a:gd name="connsiteX181" fmla="*/ 168910 w 492125"/>
              <a:gd name="connsiteY181" fmla="*/ 588009 h 1165860"/>
              <a:gd name="connsiteX182" fmla="*/ 173355 w 492125"/>
              <a:gd name="connsiteY182" fmla="*/ 588009 h 1165860"/>
              <a:gd name="connsiteX183" fmla="*/ 173355 w 492125"/>
              <a:gd name="connsiteY183" fmla="*/ 584834 h 1165860"/>
              <a:gd name="connsiteX184" fmla="*/ 174625 w 492125"/>
              <a:gd name="connsiteY184" fmla="*/ 582295 h 1165860"/>
              <a:gd name="connsiteX185" fmla="*/ 163195 w 492125"/>
              <a:gd name="connsiteY185" fmla="*/ 581659 h 1165860"/>
              <a:gd name="connsiteX186" fmla="*/ 149860 w 492125"/>
              <a:gd name="connsiteY186" fmla="*/ 584200 h 1165860"/>
              <a:gd name="connsiteX187" fmla="*/ 134620 w 492125"/>
              <a:gd name="connsiteY187" fmla="*/ 588009 h 1165860"/>
              <a:gd name="connsiteX188" fmla="*/ 119380 w 492125"/>
              <a:gd name="connsiteY188" fmla="*/ 593090 h 1165860"/>
              <a:gd name="connsiteX189" fmla="*/ 103505 w 492125"/>
              <a:gd name="connsiteY189" fmla="*/ 596900 h 1165860"/>
              <a:gd name="connsiteX190" fmla="*/ 90170 w 492125"/>
              <a:gd name="connsiteY190" fmla="*/ 600075 h 1165860"/>
              <a:gd name="connsiteX191" fmla="*/ 78105 w 492125"/>
              <a:gd name="connsiteY191" fmla="*/ 601345 h 1165860"/>
              <a:gd name="connsiteX192" fmla="*/ 69850 w 492125"/>
              <a:gd name="connsiteY192" fmla="*/ 599440 h 1165860"/>
              <a:gd name="connsiteX193" fmla="*/ 66040 w 492125"/>
              <a:gd name="connsiteY193" fmla="*/ 599440 h 1165860"/>
              <a:gd name="connsiteX194" fmla="*/ 62865 w 492125"/>
              <a:gd name="connsiteY194" fmla="*/ 599440 h 1165860"/>
              <a:gd name="connsiteX195" fmla="*/ 58420 w 492125"/>
              <a:gd name="connsiteY195" fmla="*/ 599440 h 1165860"/>
              <a:gd name="connsiteX196" fmla="*/ 53975 w 492125"/>
              <a:gd name="connsiteY196" fmla="*/ 600075 h 1165860"/>
              <a:gd name="connsiteX197" fmla="*/ 46990 w 492125"/>
              <a:gd name="connsiteY197" fmla="*/ 600709 h 1165860"/>
              <a:gd name="connsiteX198" fmla="*/ 36830 w 492125"/>
              <a:gd name="connsiteY198" fmla="*/ 602615 h 1165860"/>
              <a:gd name="connsiteX199" fmla="*/ 23495 w 492125"/>
              <a:gd name="connsiteY199" fmla="*/ 603884 h 1165860"/>
              <a:gd name="connsiteX200" fmla="*/ 5715 w 492125"/>
              <a:gd name="connsiteY200" fmla="*/ 607059 h 1165860"/>
              <a:gd name="connsiteX201" fmla="*/ 5715 w 492125"/>
              <a:gd name="connsiteY201" fmla="*/ 605155 h 1165860"/>
              <a:gd name="connsiteX202" fmla="*/ 5715 w 492125"/>
              <a:gd name="connsiteY202" fmla="*/ 603884 h 1165860"/>
              <a:gd name="connsiteX203" fmla="*/ 22860 w 492125"/>
              <a:gd name="connsiteY203" fmla="*/ 594995 h 1165860"/>
              <a:gd name="connsiteX204" fmla="*/ 38735 w 492125"/>
              <a:gd name="connsiteY204" fmla="*/ 586740 h 1165860"/>
              <a:gd name="connsiteX205" fmla="*/ 50800 w 492125"/>
              <a:gd name="connsiteY205" fmla="*/ 579120 h 1165860"/>
              <a:gd name="connsiteX206" fmla="*/ 60325 w 492125"/>
              <a:gd name="connsiteY206" fmla="*/ 573405 h 1165860"/>
              <a:gd name="connsiteX207" fmla="*/ 65405 w 492125"/>
              <a:gd name="connsiteY207" fmla="*/ 567055 h 1165860"/>
              <a:gd name="connsiteX208" fmla="*/ 66675 w 492125"/>
              <a:gd name="connsiteY208" fmla="*/ 562609 h 1165860"/>
              <a:gd name="connsiteX209" fmla="*/ 62865 w 492125"/>
              <a:gd name="connsiteY209" fmla="*/ 558800 h 1165860"/>
              <a:gd name="connsiteX210" fmla="*/ 53975 w 492125"/>
              <a:gd name="connsiteY210" fmla="*/ 557530 h 1165860"/>
              <a:gd name="connsiteX211" fmla="*/ 54610 w 492125"/>
              <a:gd name="connsiteY211" fmla="*/ 554990 h 1165860"/>
              <a:gd name="connsiteX212" fmla="*/ 54610 w 492125"/>
              <a:gd name="connsiteY212" fmla="*/ 553720 h 1165860"/>
              <a:gd name="connsiteX213" fmla="*/ 69215 w 492125"/>
              <a:gd name="connsiteY213" fmla="*/ 546100 h 1165860"/>
              <a:gd name="connsiteX214" fmla="*/ 73025 w 492125"/>
              <a:gd name="connsiteY214" fmla="*/ 539115 h 1165860"/>
              <a:gd name="connsiteX215" fmla="*/ 69215 w 492125"/>
              <a:gd name="connsiteY215" fmla="*/ 531495 h 1165860"/>
              <a:gd name="connsiteX216" fmla="*/ 60325 w 492125"/>
              <a:gd name="connsiteY216" fmla="*/ 524509 h 1165860"/>
              <a:gd name="connsiteX217" fmla="*/ 48260 w 492125"/>
              <a:gd name="connsiteY217" fmla="*/ 517525 h 1165860"/>
              <a:gd name="connsiteX218" fmla="*/ 36195 w 492125"/>
              <a:gd name="connsiteY218" fmla="*/ 512445 h 1165860"/>
              <a:gd name="connsiteX219" fmla="*/ 27305 w 492125"/>
              <a:gd name="connsiteY219" fmla="*/ 507365 h 1165860"/>
              <a:gd name="connsiteX220" fmla="*/ 22860 w 492125"/>
              <a:gd name="connsiteY220" fmla="*/ 504190 h 1165860"/>
              <a:gd name="connsiteX221" fmla="*/ 27305 w 492125"/>
              <a:gd name="connsiteY221" fmla="*/ 499745 h 1165860"/>
              <a:gd name="connsiteX222" fmla="*/ 33655 w 492125"/>
              <a:gd name="connsiteY222" fmla="*/ 495934 h 1165860"/>
              <a:gd name="connsiteX223" fmla="*/ 39370 w 492125"/>
              <a:gd name="connsiteY223" fmla="*/ 492759 h 1165860"/>
              <a:gd name="connsiteX224" fmla="*/ 46355 w 492125"/>
              <a:gd name="connsiteY224" fmla="*/ 490220 h 1165860"/>
              <a:gd name="connsiteX225" fmla="*/ 52070 w 492125"/>
              <a:gd name="connsiteY225" fmla="*/ 487045 h 1165860"/>
              <a:gd name="connsiteX226" fmla="*/ 58420 w 492125"/>
              <a:gd name="connsiteY226" fmla="*/ 483870 h 1165860"/>
              <a:gd name="connsiteX227" fmla="*/ 65405 w 492125"/>
              <a:gd name="connsiteY227" fmla="*/ 480059 h 1165860"/>
              <a:gd name="connsiteX228" fmla="*/ 71755 w 492125"/>
              <a:gd name="connsiteY228" fmla="*/ 476884 h 1165860"/>
              <a:gd name="connsiteX229" fmla="*/ 71755 w 492125"/>
              <a:gd name="connsiteY229" fmla="*/ 472440 h 1165860"/>
              <a:gd name="connsiteX230" fmla="*/ 71755 w 492125"/>
              <a:gd name="connsiteY230" fmla="*/ 468630 h 1165860"/>
              <a:gd name="connsiteX231" fmla="*/ 64135 w 492125"/>
              <a:gd name="connsiteY231" fmla="*/ 461645 h 1165860"/>
              <a:gd name="connsiteX232" fmla="*/ 53975 w 492125"/>
              <a:gd name="connsiteY232" fmla="*/ 452120 h 1165860"/>
              <a:gd name="connsiteX233" fmla="*/ 41275 w 492125"/>
              <a:gd name="connsiteY233" fmla="*/ 440690 h 1165860"/>
              <a:gd name="connsiteX234" fmla="*/ 29210 w 492125"/>
              <a:gd name="connsiteY234" fmla="*/ 428625 h 1165860"/>
              <a:gd name="connsiteX235" fmla="*/ 17145 w 492125"/>
              <a:gd name="connsiteY235" fmla="*/ 415290 h 1165860"/>
              <a:gd name="connsiteX236" fmla="*/ 7620 w 492125"/>
              <a:gd name="connsiteY236" fmla="*/ 403225 h 1165860"/>
              <a:gd name="connsiteX237" fmla="*/ 1270 w 492125"/>
              <a:gd name="connsiteY237" fmla="*/ 393065 h 1165860"/>
              <a:gd name="connsiteX238" fmla="*/ 0 w 492125"/>
              <a:gd name="connsiteY238" fmla="*/ 384809 h 1165860"/>
              <a:gd name="connsiteX239" fmla="*/ 6985 w 492125"/>
              <a:gd name="connsiteY239" fmla="*/ 381634 h 1165860"/>
              <a:gd name="connsiteX240" fmla="*/ 13335 w 492125"/>
              <a:gd name="connsiteY240" fmla="*/ 378459 h 1165860"/>
              <a:gd name="connsiteX241" fmla="*/ 19685 w 492125"/>
              <a:gd name="connsiteY241" fmla="*/ 375284 h 1165860"/>
              <a:gd name="connsiteX242" fmla="*/ 26670 w 492125"/>
              <a:gd name="connsiteY242" fmla="*/ 372745 h 1165860"/>
              <a:gd name="connsiteX243" fmla="*/ 33020 w 492125"/>
              <a:gd name="connsiteY243" fmla="*/ 368300 h 1165860"/>
              <a:gd name="connsiteX244" fmla="*/ 40005 w 492125"/>
              <a:gd name="connsiteY244" fmla="*/ 365125 h 1165860"/>
              <a:gd name="connsiteX245" fmla="*/ 46990 w 492125"/>
              <a:gd name="connsiteY245" fmla="*/ 361315 h 1165860"/>
              <a:gd name="connsiteX246" fmla="*/ 53975 w 492125"/>
              <a:gd name="connsiteY246" fmla="*/ 357505 h 1165860"/>
              <a:gd name="connsiteX247" fmla="*/ 60960 w 492125"/>
              <a:gd name="connsiteY247" fmla="*/ 349250 h 1165860"/>
              <a:gd name="connsiteX248" fmla="*/ 65405 w 492125"/>
              <a:gd name="connsiteY248" fmla="*/ 343534 h 1165860"/>
              <a:gd name="connsiteX249" fmla="*/ 67310 w 492125"/>
              <a:gd name="connsiteY249" fmla="*/ 339725 h 1165860"/>
              <a:gd name="connsiteX250" fmla="*/ 67945 w 492125"/>
              <a:gd name="connsiteY250" fmla="*/ 336550 h 1165860"/>
              <a:gd name="connsiteX251" fmla="*/ 67310 w 492125"/>
              <a:gd name="connsiteY251" fmla="*/ 333375 h 1165860"/>
              <a:gd name="connsiteX252" fmla="*/ 67310 w 492125"/>
              <a:gd name="connsiteY252" fmla="*/ 330200 h 1165860"/>
              <a:gd name="connsiteX253" fmla="*/ 67310 w 492125"/>
              <a:gd name="connsiteY253" fmla="*/ 325120 h 1165860"/>
              <a:gd name="connsiteX254" fmla="*/ 69850 w 492125"/>
              <a:gd name="connsiteY254" fmla="*/ 318770 h 1165860"/>
              <a:gd name="connsiteX255" fmla="*/ 58420 w 492125"/>
              <a:gd name="connsiteY255" fmla="*/ 306070 h 1165860"/>
              <a:gd name="connsiteX256" fmla="*/ 50800 w 492125"/>
              <a:gd name="connsiteY256" fmla="*/ 295909 h 1165860"/>
              <a:gd name="connsiteX257" fmla="*/ 45720 w 492125"/>
              <a:gd name="connsiteY257" fmla="*/ 287655 h 1165860"/>
              <a:gd name="connsiteX258" fmla="*/ 43815 w 492125"/>
              <a:gd name="connsiteY258" fmla="*/ 280670 h 1165860"/>
              <a:gd name="connsiteX259" fmla="*/ 43180 w 492125"/>
              <a:gd name="connsiteY259" fmla="*/ 273050 h 1165860"/>
              <a:gd name="connsiteX260" fmla="*/ 45085 w 492125"/>
              <a:gd name="connsiteY260" fmla="*/ 263525 h 1165860"/>
              <a:gd name="connsiteX261" fmla="*/ 47625 w 492125"/>
              <a:gd name="connsiteY261" fmla="*/ 250825 h 1165860"/>
              <a:gd name="connsiteX262" fmla="*/ 51435 w 492125"/>
              <a:gd name="connsiteY262" fmla="*/ 235584 h 1165860"/>
              <a:gd name="connsiteX263" fmla="*/ 52070 w 492125"/>
              <a:gd name="connsiteY263" fmla="*/ 227965 h 1165860"/>
              <a:gd name="connsiteX264" fmla="*/ 53340 w 492125"/>
              <a:gd name="connsiteY264" fmla="*/ 220345 h 1165860"/>
              <a:gd name="connsiteX265" fmla="*/ 53975 w 492125"/>
              <a:gd name="connsiteY265" fmla="*/ 212725 h 1165860"/>
              <a:gd name="connsiteX266" fmla="*/ 55245 w 492125"/>
              <a:gd name="connsiteY266" fmla="*/ 206375 h 1165860"/>
              <a:gd name="connsiteX267" fmla="*/ 56515 w 492125"/>
              <a:gd name="connsiteY267" fmla="*/ 199390 h 1165860"/>
              <a:gd name="connsiteX268" fmla="*/ 57785 w 492125"/>
              <a:gd name="connsiteY268" fmla="*/ 191770 h 1165860"/>
              <a:gd name="connsiteX269" fmla="*/ 59055 w 492125"/>
              <a:gd name="connsiteY269" fmla="*/ 185420 h 1165860"/>
              <a:gd name="connsiteX270" fmla="*/ 60960 w 492125"/>
              <a:gd name="connsiteY270" fmla="*/ 179070 h 1165860"/>
              <a:gd name="connsiteX271" fmla="*/ 65405 w 492125"/>
              <a:gd name="connsiteY271" fmla="*/ 175259 h 1165860"/>
              <a:gd name="connsiteX272" fmla="*/ 67945 w 492125"/>
              <a:gd name="connsiteY272" fmla="*/ 171450 h 1165860"/>
              <a:gd name="connsiteX273" fmla="*/ 69850 w 492125"/>
              <a:gd name="connsiteY273" fmla="*/ 167640 h 1165860"/>
              <a:gd name="connsiteX274" fmla="*/ 70485 w 492125"/>
              <a:gd name="connsiteY274" fmla="*/ 162559 h 1165860"/>
              <a:gd name="connsiteX275" fmla="*/ 74295 w 492125"/>
              <a:gd name="connsiteY275" fmla="*/ 160020 h 1165860"/>
              <a:gd name="connsiteX276" fmla="*/ 80645 w 492125"/>
              <a:gd name="connsiteY276" fmla="*/ 158115 h 1165860"/>
              <a:gd name="connsiteX277" fmla="*/ 87630 w 492125"/>
              <a:gd name="connsiteY277" fmla="*/ 156209 h 1165860"/>
              <a:gd name="connsiteX278" fmla="*/ 95885 w 492125"/>
              <a:gd name="connsiteY278" fmla="*/ 154305 h 1165860"/>
              <a:gd name="connsiteX279" fmla="*/ 104140 w 492125"/>
              <a:gd name="connsiteY279" fmla="*/ 153034 h 1165860"/>
              <a:gd name="connsiteX280" fmla="*/ 112395 w 492125"/>
              <a:gd name="connsiteY280" fmla="*/ 151765 h 1165860"/>
              <a:gd name="connsiteX281" fmla="*/ 120015 w 492125"/>
              <a:gd name="connsiteY281" fmla="*/ 150495 h 1165860"/>
              <a:gd name="connsiteX282" fmla="*/ 127000 w 492125"/>
              <a:gd name="connsiteY282" fmla="*/ 150495 h 1165860"/>
              <a:gd name="connsiteX283" fmla="*/ 118745 w 492125"/>
              <a:gd name="connsiteY283" fmla="*/ 147955 h 1165860"/>
              <a:gd name="connsiteX284" fmla="*/ 109220 w 492125"/>
              <a:gd name="connsiteY284" fmla="*/ 147320 h 1165860"/>
              <a:gd name="connsiteX285" fmla="*/ 97790 w 492125"/>
              <a:gd name="connsiteY285" fmla="*/ 147320 h 1165860"/>
              <a:gd name="connsiteX286" fmla="*/ 86360 w 492125"/>
              <a:gd name="connsiteY286" fmla="*/ 148590 h 1165860"/>
              <a:gd name="connsiteX287" fmla="*/ 74295 w 492125"/>
              <a:gd name="connsiteY287" fmla="*/ 149859 h 1165860"/>
              <a:gd name="connsiteX288" fmla="*/ 64770 w 492125"/>
              <a:gd name="connsiteY288" fmla="*/ 151765 h 1165860"/>
              <a:gd name="connsiteX289" fmla="*/ 56515 w 492125"/>
              <a:gd name="connsiteY289" fmla="*/ 154305 h 1165860"/>
              <a:gd name="connsiteX290" fmla="*/ 50800 w 492125"/>
              <a:gd name="connsiteY290" fmla="*/ 158750 h 1165860"/>
              <a:gd name="connsiteX291" fmla="*/ 46355 w 492125"/>
              <a:gd name="connsiteY291" fmla="*/ 157480 h 1165860"/>
              <a:gd name="connsiteX292" fmla="*/ 40005 w 492125"/>
              <a:gd name="connsiteY292" fmla="*/ 154305 h 1165860"/>
              <a:gd name="connsiteX293" fmla="*/ 32385 w 492125"/>
              <a:gd name="connsiteY293" fmla="*/ 148590 h 1165860"/>
              <a:gd name="connsiteX294" fmla="*/ 24765 w 492125"/>
              <a:gd name="connsiteY294" fmla="*/ 142875 h 1165860"/>
              <a:gd name="connsiteX295" fmla="*/ 17145 w 492125"/>
              <a:gd name="connsiteY295" fmla="*/ 136525 h 1165860"/>
              <a:gd name="connsiteX296" fmla="*/ 11430 w 492125"/>
              <a:gd name="connsiteY296" fmla="*/ 130809 h 1165860"/>
              <a:gd name="connsiteX297" fmla="*/ 6985 w 492125"/>
              <a:gd name="connsiteY297" fmla="*/ 126365 h 1165860"/>
              <a:gd name="connsiteX298" fmla="*/ 5715 w 492125"/>
              <a:gd name="connsiteY298" fmla="*/ 124459 h 1165860"/>
              <a:gd name="connsiteX299" fmla="*/ 34925 w 492125"/>
              <a:gd name="connsiteY299" fmla="*/ 121920 h 1165860"/>
              <a:gd name="connsiteX300" fmla="*/ 66675 w 492125"/>
              <a:gd name="connsiteY300" fmla="*/ 122555 h 1165860"/>
              <a:gd name="connsiteX301" fmla="*/ 99060 w 492125"/>
              <a:gd name="connsiteY301" fmla="*/ 123825 h 1165860"/>
              <a:gd name="connsiteX302" fmla="*/ 132080 w 492125"/>
              <a:gd name="connsiteY302" fmla="*/ 125730 h 1165860"/>
              <a:gd name="connsiteX303" fmla="*/ 164465 w 492125"/>
              <a:gd name="connsiteY303" fmla="*/ 127000 h 1165860"/>
              <a:gd name="connsiteX304" fmla="*/ 196215 w 492125"/>
              <a:gd name="connsiteY304" fmla="*/ 127634 h 1165860"/>
              <a:gd name="connsiteX305" fmla="*/ 227330 w 492125"/>
              <a:gd name="connsiteY305" fmla="*/ 125730 h 1165860"/>
              <a:gd name="connsiteX306" fmla="*/ 257175 w 492125"/>
              <a:gd name="connsiteY306" fmla="*/ 121284 h 1165860"/>
              <a:gd name="connsiteX307" fmla="*/ 227330 w 492125"/>
              <a:gd name="connsiteY307" fmla="*/ 118109 h 1165860"/>
              <a:gd name="connsiteX308" fmla="*/ 199390 w 492125"/>
              <a:gd name="connsiteY308" fmla="*/ 116205 h 1165860"/>
              <a:gd name="connsiteX309" fmla="*/ 170180 w 492125"/>
              <a:gd name="connsiteY309" fmla="*/ 113665 h 1165860"/>
              <a:gd name="connsiteX310" fmla="*/ 141605 w 492125"/>
              <a:gd name="connsiteY310" fmla="*/ 113030 h 1165860"/>
              <a:gd name="connsiteX311" fmla="*/ 113030 w 492125"/>
              <a:gd name="connsiteY311" fmla="*/ 111125 h 1165860"/>
              <a:gd name="connsiteX312" fmla="*/ 84455 w 492125"/>
              <a:gd name="connsiteY312" fmla="*/ 111125 h 1165860"/>
              <a:gd name="connsiteX313" fmla="*/ 56515 w 492125"/>
              <a:gd name="connsiteY313" fmla="*/ 111125 h 1165860"/>
              <a:gd name="connsiteX314" fmla="*/ 29210 w 492125"/>
              <a:gd name="connsiteY314" fmla="*/ 113030 h 1165860"/>
              <a:gd name="connsiteX315" fmla="*/ 24130 w 492125"/>
              <a:gd name="connsiteY315" fmla="*/ 111125 h 1165860"/>
              <a:gd name="connsiteX316" fmla="*/ 19685 w 492125"/>
              <a:gd name="connsiteY316" fmla="*/ 111125 h 1165860"/>
              <a:gd name="connsiteX317" fmla="*/ 15240 w 492125"/>
              <a:gd name="connsiteY317" fmla="*/ 110490 h 1165860"/>
              <a:gd name="connsiteX318" fmla="*/ 10795 w 492125"/>
              <a:gd name="connsiteY318" fmla="*/ 110490 h 1165860"/>
              <a:gd name="connsiteX319" fmla="*/ 12065 w 492125"/>
              <a:gd name="connsiteY319" fmla="*/ 100965 h 1165860"/>
              <a:gd name="connsiteX320" fmla="*/ 17780 w 492125"/>
              <a:gd name="connsiteY320" fmla="*/ 88265 h 1165860"/>
              <a:gd name="connsiteX321" fmla="*/ 26035 w 492125"/>
              <a:gd name="connsiteY321" fmla="*/ 73025 h 1165860"/>
              <a:gd name="connsiteX322" fmla="*/ 35560 w 492125"/>
              <a:gd name="connsiteY322" fmla="*/ 57150 h 1165860"/>
              <a:gd name="connsiteX323" fmla="*/ 45720 w 492125"/>
              <a:gd name="connsiteY323" fmla="*/ 40005 h 1165860"/>
              <a:gd name="connsiteX324" fmla="*/ 55245 w 492125"/>
              <a:gd name="connsiteY324" fmla="*/ 24765 h 1165860"/>
              <a:gd name="connsiteX325" fmla="*/ 64135 w 492125"/>
              <a:gd name="connsiteY325" fmla="*/ 10159 h 1165860"/>
              <a:gd name="connsiteX326" fmla="*/ 70485 w 492125"/>
              <a:gd name="connsiteY326" fmla="*/ 0 h 1165860"/>
              <a:gd name="connsiteX327" fmla="*/ 74295 w 492125"/>
              <a:gd name="connsiteY327" fmla="*/ 0 h 1165860"/>
              <a:gd name="connsiteX328" fmla="*/ 78105 w 492125"/>
              <a:gd name="connsiteY328" fmla="*/ 634 h 1165860"/>
              <a:gd name="connsiteX329" fmla="*/ 80010 w 492125"/>
              <a:gd name="connsiteY329" fmla="*/ 634 h 1165860"/>
              <a:gd name="connsiteX330" fmla="*/ 82550 w 492125"/>
              <a:gd name="connsiteY330" fmla="*/ 1905 h 1165860"/>
              <a:gd name="connsiteX331" fmla="*/ 85725 w 492125"/>
              <a:gd name="connsiteY331" fmla="*/ 2540 h 1165860"/>
              <a:gd name="connsiteX332" fmla="*/ 88900 w 492125"/>
              <a:gd name="connsiteY332" fmla="*/ 5080 h 1165860"/>
              <a:gd name="connsiteX333" fmla="*/ 123825 w 492125"/>
              <a:gd name="connsiteY333" fmla="*/ 15240 h 1165860"/>
              <a:gd name="connsiteX334" fmla="*/ 159385 w 492125"/>
              <a:gd name="connsiteY334" fmla="*/ 26034 h 1165860"/>
              <a:gd name="connsiteX335" fmla="*/ 194945 w 492125"/>
              <a:gd name="connsiteY335" fmla="*/ 35559 h 1165860"/>
              <a:gd name="connsiteX336" fmla="*/ 231140 w 492125"/>
              <a:gd name="connsiteY336" fmla="*/ 46990 h 1165860"/>
              <a:gd name="connsiteX337" fmla="*/ 266700 w 492125"/>
              <a:gd name="connsiteY337" fmla="*/ 57150 h 1165860"/>
              <a:gd name="connsiteX338" fmla="*/ 302260 w 492125"/>
              <a:gd name="connsiteY338" fmla="*/ 68580 h 1165860"/>
              <a:gd name="connsiteX339" fmla="*/ 337185 w 492125"/>
              <a:gd name="connsiteY339" fmla="*/ 80645 h 1165860"/>
              <a:gd name="connsiteX340" fmla="*/ 373380 w 492125"/>
              <a:gd name="connsiteY340" fmla="*/ 95250 h 1165860"/>
              <a:gd name="connsiteX341" fmla="*/ 377190 w 492125"/>
              <a:gd name="connsiteY341" fmla="*/ 97155 h 1165860"/>
              <a:gd name="connsiteX342" fmla="*/ 381000 w 492125"/>
              <a:gd name="connsiteY342" fmla="*/ 99695 h 1165860"/>
              <a:gd name="connsiteX343" fmla="*/ 383540 w 492125"/>
              <a:gd name="connsiteY343" fmla="*/ 100965 h 1165860"/>
              <a:gd name="connsiteX344" fmla="*/ 385445 w 492125"/>
              <a:gd name="connsiteY344" fmla="*/ 102870 h 1165860"/>
              <a:gd name="connsiteX345" fmla="*/ 388620 w 492125"/>
              <a:gd name="connsiteY345" fmla="*/ 104775 h 1165860"/>
              <a:gd name="connsiteX346" fmla="*/ 391160 w 492125"/>
              <a:gd name="connsiteY346" fmla="*/ 107315 h 1165860"/>
              <a:gd name="connsiteX347" fmla="*/ 377190 w 492125"/>
              <a:gd name="connsiteY347" fmla="*/ 109855 h 1165860"/>
              <a:gd name="connsiteX348" fmla="*/ 357505 w 492125"/>
              <a:gd name="connsiteY348" fmla="*/ 108584 h 1165860"/>
              <a:gd name="connsiteX349" fmla="*/ 333375 w 492125"/>
              <a:gd name="connsiteY349" fmla="*/ 102870 h 1165860"/>
              <a:gd name="connsiteX350" fmla="*/ 308610 w 492125"/>
              <a:gd name="connsiteY350" fmla="*/ 96520 h 1165860"/>
              <a:gd name="connsiteX351" fmla="*/ 282575 w 492125"/>
              <a:gd name="connsiteY351" fmla="*/ 88265 h 1165860"/>
              <a:gd name="connsiteX352" fmla="*/ 258445 w 492125"/>
              <a:gd name="connsiteY352" fmla="*/ 80645 h 1165860"/>
              <a:gd name="connsiteX353" fmla="*/ 237490 w 492125"/>
              <a:gd name="connsiteY353" fmla="*/ 76200 h 1165860"/>
              <a:gd name="connsiteX354" fmla="*/ 223520 w 492125"/>
              <a:gd name="connsiteY354" fmla="*/ 74930 h 1165860"/>
              <a:gd name="connsiteX355" fmla="*/ 228600 w 492125"/>
              <a:gd name="connsiteY355" fmla="*/ 80645 h 1165860"/>
              <a:gd name="connsiteX356" fmla="*/ 246380 w 492125"/>
              <a:gd name="connsiteY356" fmla="*/ 85725 h 1165860"/>
              <a:gd name="connsiteX357" fmla="*/ 270510 w 492125"/>
              <a:gd name="connsiteY357" fmla="*/ 92075 h 1165860"/>
              <a:gd name="connsiteX358" fmla="*/ 299085 w 492125"/>
              <a:gd name="connsiteY358" fmla="*/ 100965 h 1165860"/>
              <a:gd name="connsiteX359" fmla="*/ 327025 w 492125"/>
              <a:gd name="connsiteY359" fmla="*/ 111125 h 1165860"/>
              <a:gd name="connsiteX360" fmla="*/ 352425 w 492125"/>
              <a:gd name="connsiteY360" fmla="*/ 126365 h 1165860"/>
              <a:gd name="connsiteX361" fmla="*/ 369570 w 492125"/>
              <a:gd name="connsiteY361" fmla="*/ 146050 h 1165860"/>
              <a:gd name="connsiteX362" fmla="*/ 376555 w 492125"/>
              <a:gd name="connsiteY362" fmla="*/ 170815 h 1165860"/>
              <a:gd name="connsiteX363" fmla="*/ 372745 w 492125"/>
              <a:gd name="connsiteY363" fmla="*/ 171450 h 1165860"/>
              <a:gd name="connsiteX364" fmla="*/ 369570 w 492125"/>
              <a:gd name="connsiteY364" fmla="*/ 171450 h 1165860"/>
              <a:gd name="connsiteX365" fmla="*/ 365760 w 492125"/>
              <a:gd name="connsiteY365" fmla="*/ 170815 h 1165860"/>
              <a:gd name="connsiteX366" fmla="*/ 362585 w 492125"/>
              <a:gd name="connsiteY366" fmla="*/ 170815 h 1165860"/>
              <a:gd name="connsiteX367" fmla="*/ 358775 w 492125"/>
              <a:gd name="connsiteY367" fmla="*/ 168909 h 1165860"/>
              <a:gd name="connsiteX368" fmla="*/ 355600 w 492125"/>
              <a:gd name="connsiteY368" fmla="*/ 167640 h 1165860"/>
              <a:gd name="connsiteX369" fmla="*/ 353060 w 492125"/>
              <a:gd name="connsiteY369" fmla="*/ 166370 h 1165860"/>
              <a:gd name="connsiteX370" fmla="*/ 351155 w 492125"/>
              <a:gd name="connsiteY370" fmla="*/ 166370 h 1165860"/>
              <a:gd name="connsiteX371" fmla="*/ 337185 w 492125"/>
              <a:gd name="connsiteY371" fmla="*/ 157480 h 1165860"/>
              <a:gd name="connsiteX372" fmla="*/ 324485 w 492125"/>
              <a:gd name="connsiteY372" fmla="*/ 151765 h 1165860"/>
              <a:gd name="connsiteX373" fmla="*/ 312420 w 492125"/>
              <a:gd name="connsiteY373" fmla="*/ 147955 h 1165860"/>
              <a:gd name="connsiteX374" fmla="*/ 300990 w 492125"/>
              <a:gd name="connsiteY374" fmla="*/ 146684 h 1165860"/>
              <a:gd name="connsiteX375" fmla="*/ 288925 w 492125"/>
              <a:gd name="connsiteY375" fmla="*/ 146050 h 1165860"/>
              <a:gd name="connsiteX376" fmla="*/ 276860 w 492125"/>
              <a:gd name="connsiteY376" fmla="*/ 147955 h 1165860"/>
              <a:gd name="connsiteX377" fmla="*/ 262890 w 492125"/>
              <a:gd name="connsiteY377" fmla="*/ 150495 h 1165860"/>
              <a:gd name="connsiteX378" fmla="*/ 249555 w 492125"/>
              <a:gd name="connsiteY378" fmla="*/ 154305 h 1165860"/>
              <a:gd name="connsiteX379" fmla="*/ 249555 w 492125"/>
              <a:gd name="connsiteY379" fmla="*/ 156845 h 1165860"/>
              <a:gd name="connsiteX380" fmla="*/ 273050 w 492125"/>
              <a:gd name="connsiteY380" fmla="*/ 154305 h 1165860"/>
              <a:gd name="connsiteX381" fmla="*/ 292100 w 492125"/>
              <a:gd name="connsiteY381" fmla="*/ 154305 h 1165860"/>
              <a:gd name="connsiteX382" fmla="*/ 306705 w 492125"/>
              <a:gd name="connsiteY382" fmla="*/ 156209 h 1165860"/>
              <a:gd name="connsiteX383" fmla="*/ 320040 w 492125"/>
              <a:gd name="connsiteY383" fmla="*/ 161925 h 1165860"/>
              <a:gd name="connsiteX384" fmla="*/ 331470 w 492125"/>
              <a:gd name="connsiteY384" fmla="*/ 169545 h 1165860"/>
              <a:gd name="connsiteX385" fmla="*/ 342900 w 492125"/>
              <a:gd name="connsiteY385" fmla="*/ 181609 h 1165860"/>
              <a:gd name="connsiteX386" fmla="*/ 354965 w 492125"/>
              <a:gd name="connsiteY386" fmla="*/ 196850 h 1165860"/>
              <a:gd name="connsiteX387" fmla="*/ 369570 w 492125"/>
              <a:gd name="connsiteY387" fmla="*/ 217805 h 1165860"/>
              <a:gd name="connsiteX388" fmla="*/ 371475 w 492125"/>
              <a:gd name="connsiteY388" fmla="*/ 220980 h 1165860"/>
              <a:gd name="connsiteX389" fmla="*/ 372745 w 492125"/>
              <a:gd name="connsiteY389" fmla="*/ 224155 h 1165860"/>
              <a:gd name="connsiteX390" fmla="*/ 373380 w 492125"/>
              <a:gd name="connsiteY390" fmla="*/ 225425 h 1165860"/>
              <a:gd name="connsiteX391" fmla="*/ 374650 w 492125"/>
              <a:gd name="connsiteY391" fmla="*/ 227965 h 1165860"/>
              <a:gd name="connsiteX392" fmla="*/ 374650 w 492125"/>
              <a:gd name="connsiteY392" fmla="*/ 228600 h 1165860"/>
              <a:gd name="connsiteX393" fmla="*/ 375285 w 492125"/>
              <a:gd name="connsiteY393" fmla="*/ 229870 h 1165860"/>
              <a:gd name="connsiteX394" fmla="*/ 359410 w 492125"/>
              <a:gd name="connsiteY394" fmla="*/ 226059 h 1165860"/>
              <a:gd name="connsiteX395" fmla="*/ 349250 w 492125"/>
              <a:gd name="connsiteY395" fmla="*/ 224155 h 1165860"/>
              <a:gd name="connsiteX396" fmla="*/ 342900 w 492125"/>
              <a:gd name="connsiteY396" fmla="*/ 222884 h 1165860"/>
              <a:gd name="connsiteX397" fmla="*/ 340995 w 492125"/>
              <a:gd name="connsiteY397" fmla="*/ 224155 h 1165860"/>
              <a:gd name="connsiteX398" fmla="*/ 342265 w 492125"/>
              <a:gd name="connsiteY398" fmla="*/ 227965 h 1165860"/>
              <a:gd name="connsiteX399" fmla="*/ 346710 w 492125"/>
              <a:gd name="connsiteY399" fmla="*/ 234950 h 1165860"/>
              <a:gd name="connsiteX400" fmla="*/ 353060 w 492125"/>
              <a:gd name="connsiteY400" fmla="*/ 245109 h 1165860"/>
              <a:gd name="connsiteX401" fmla="*/ 360680 w 492125"/>
              <a:gd name="connsiteY401" fmla="*/ 259715 h 1165860"/>
              <a:gd name="connsiteX402" fmla="*/ 360680 w 492125"/>
              <a:gd name="connsiteY402" fmla="*/ 262255 h 1165860"/>
              <a:gd name="connsiteX403" fmla="*/ 360680 w 492125"/>
              <a:gd name="connsiteY403" fmla="*/ 265430 h 1165860"/>
              <a:gd name="connsiteX404" fmla="*/ 360680 w 492125"/>
              <a:gd name="connsiteY404" fmla="*/ 269875 h 1165860"/>
              <a:gd name="connsiteX405" fmla="*/ 363855 w 492125"/>
              <a:gd name="connsiteY405" fmla="*/ 273684 h 1165860"/>
              <a:gd name="connsiteX406" fmla="*/ 358775 w 492125"/>
              <a:gd name="connsiteY406" fmla="*/ 273684 h 1165860"/>
              <a:gd name="connsiteX407" fmla="*/ 354965 w 492125"/>
              <a:gd name="connsiteY407" fmla="*/ 273050 h 1165860"/>
              <a:gd name="connsiteX408" fmla="*/ 351155 w 492125"/>
              <a:gd name="connsiteY408" fmla="*/ 272415 h 1165860"/>
              <a:gd name="connsiteX409" fmla="*/ 347980 w 492125"/>
              <a:gd name="connsiteY409" fmla="*/ 271780 h 1165860"/>
              <a:gd name="connsiteX410" fmla="*/ 344170 w 492125"/>
              <a:gd name="connsiteY410" fmla="*/ 270509 h 1165860"/>
              <a:gd name="connsiteX411" fmla="*/ 340995 w 492125"/>
              <a:gd name="connsiteY411" fmla="*/ 269875 h 1165860"/>
              <a:gd name="connsiteX412" fmla="*/ 337185 w 492125"/>
              <a:gd name="connsiteY412" fmla="*/ 269875 h 1165860"/>
              <a:gd name="connsiteX413" fmla="*/ 333375 w 492125"/>
              <a:gd name="connsiteY413" fmla="*/ 269875 h 1165860"/>
              <a:gd name="connsiteX414" fmla="*/ 330835 w 492125"/>
              <a:gd name="connsiteY414" fmla="*/ 276225 h 1165860"/>
              <a:gd name="connsiteX415" fmla="*/ 332740 w 492125"/>
              <a:gd name="connsiteY415" fmla="*/ 284480 h 1165860"/>
              <a:gd name="connsiteX416" fmla="*/ 337185 w 492125"/>
              <a:gd name="connsiteY416" fmla="*/ 292734 h 1165860"/>
              <a:gd name="connsiteX417" fmla="*/ 344170 w 492125"/>
              <a:gd name="connsiteY417" fmla="*/ 302895 h 1165860"/>
              <a:gd name="connsiteX418" fmla="*/ 350520 w 492125"/>
              <a:gd name="connsiteY418" fmla="*/ 311784 h 1165860"/>
              <a:gd name="connsiteX419" fmla="*/ 356870 w 492125"/>
              <a:gd name="connsiteY419" fmla="*/ 321309 h 1165860"/>
              <a:gd name="connsiteX420" fmla="*/ 360680 w 492125"/>
              <a:gd name="connsiteY420" fmla="*/ 329565 h 1165860"/>
              <a:gd name="connsiteX421" fmla="*/ 361315 w 492125"/>
              <a:gd name="connsiteY421" fmla="*/ 337820 h 1165860"/>
              <a:gd name="connsiteX422" fmla="*/ 356235 w 492125"/>
              <a:gd name="connsiteY422" fmla="*/ 338455 h 1165860"/>
              <a:gd name="connsiteX423" fmla="*/ 351155 w 492125"/>
              <a:gd name="connsiteY423" fmla="*/ 339725 h 1165860"/>
              <a:gd name="connsiteX424" fmla="*/ 353060 w 492125"/>
              <a:gd name="connsiteY424" fmla="*/ 347980 h 1165860"/>
              <a:gd name="connsiteX425" fmla="*/ 358140 w 492125"/>
              <a:gd name="connsiteY425" fmla="*/ 356870 h 1165860"/>
              <a:gd name="connsiteX426" fmla="*/ 365125 w 492125"/>
              <a:gd name="connsiteY426" fmla="*/ 365125 h 1165860"/>
              <a:gd name="connsiteX427" fmla="*/ 374015 w 492125"/>
              <a:gd name="connsiteY427" fmla="*/ 373380 h 1165860"/>
              <a:gd name="connsiteX428" fmla="*/ 383540 w 492125"/>
              <a:gd name="connsiteY428" fmla="*/ 381000 h 1165860"/>
              <a:gd name="connsiteX429" fmla="*/ 393065 w 492125"/>
              <a:gd name="connsiteY429" fmla="*/ 388620 h 1165860"/>
              <a:gd name="connsiteX430" fmla="*/ 402590 w 492125"/>
              <a:gd name="connsiteY430" fmla="*/ 395605 h 1165860"/>
              <a:gd name="connsiteX431" fmla="*/ 411480 w 492125"/>
              <a:gd name="connsiteY431" fmla="*/ 402590 h 1165860"/>
              <a:gd name="connsiteX432" fmla="*/ 403225 w 492125"/>
              <a:gd name="connsiteY432" fmla="*/ 404495 h 1165860"/>
              <a:gd name="connsiteX433" fmla="*/ 392430 w 492125"/>
              <a:gd name="connsiteY433" fmla="*/ 404495 h 1165860"/>
              <a:gd name="connsiteX434" fmla="*/ 380365 w 492125"/>
              <a:gd name="connsiteY434" fmla="*/ 402590 h 1165860"/>
              <a:gd name="connsiteX435" fmla="*/ 368935 w 492125"/>
              <a:gd name="connsiteY435" fmla="*/ 400684 h 1165860"/>
              <a:gd name="connsiteX436" fmla="*/ 355600 w 492125"/>
              <a:gd name="connsiteY436" fmla="*/ 397509 h 1165860"/>
              <a:gd name="connsiteX437" fmla="*/ 344170 w 492125"/>
              <a:gd name="connsiteY437" fmla="*/ 394334 h 1165860"/>
              <a:gd name="connsiteX438" fmla="*/ 333375 w 492125"/>
              <a:gd name="connsiteY438" fmla="*/ 391795 h 1165860"/>
              <a:gd name="connsiteX439" fmla="*/ 325755 w 492125"/>
              <a:gd name="connsiteY439" fmla="*/ 390525 h 1165860"/>
              <a:gd name="connsiteX440" fmla="*/ 311785 w 492125"/>
              <a:gd name="connsiteY440" fmla="*/ 388620 h 1165860"/>
              <a:gd name="connsiteX441" fmla="*/ 299720 w 492125"/>
              <a:gd name="connsiteY441" fmla="*/ 387350 h 1165860"/>
              <a:gd name="connsiteX442" fmla="*/ 288290 w 492125"/>
              <a:gd name="connsiteY442" fmla="*/ 385445 h 1165860"/>
              <a:gd name="connsiteX443" fmla="*/ 275590 w 492125"/>
              <a:gd name="connsiteY443" fmla="*/ 384809 h 1165860"/>
              <a:gd name="connsiteX444" fmla="*/ 259080 w 492125"/>
              <a:gd name="connsiteY444" fmla="*/ 384175 h 1165860"/>
              <a:gd name="connsiteX445" fmla="*/ 236855 w 492125"/>
              <a:gd name="connsiteY445" fmla="*/ 382905 h 1165860"/>
              <a:gd name="connsiteX446" fmla="*/ 207645 w 492125"/>
              <a:gd name="connsiteY446" fmla="*/ 381000 h 1165860"/>
              <a:gd name="connsiteX447" fmla="*/ 170815 w 492125"/>
              <a:gd name="connsiteY447" fmla="*/ 379095 h 1165860"/>
              <a:gd name="connsiteX448" fmla="*/ 171450 w 492125"/>
              <a:gd name="connsiteY448" fmla="*/ 375920 h 1165860"/>
              <a:gd name="connsiteX449" fmla="*/ 173355 w 492125"/>
              <a:gd name="connsiteY449" fmla="*/ 372109 h 1165860"/>
              <a:gd name="connsiteX450" fmla="*/ 174625 w 492125"/>
              <a:gd name="connsiteY450" fmla="*/ 368300 h 1165860"/>
              <a:gd name="connsiteX451" fmla="*/ 176530 w 492125"/>
              <a:gd name="connsiteY451" fmla="*/ 365759 h 1165860"/>
              <a:gd name="connsiteX452" fmla="*/ 177800 w 492125"/>
              <a:gd name="connsiteY452" fmla="*/ 362584 h 1165860"/>
              <a:gd name="connsiteX453" fmla="*/ 180340 w 492125"/>
              <a:gd name="connsiteY453" fmla="*/ 358775 h 1165860"/>
              <a:gd name="connsiteX454" fmla="*/ 173990 w 492125"/>
              <a:gd name="connsiteY454" fmla="*/ 359409 h 1165860"/>
              <a:gd name="connsiteX455" fmla="*/ 168910 w 492125"/>
              <a:gd name="connsiteY455" fmla="*/ 360680 h 1165860"/>
              <a:gd name="connsiteX456" fmla="*/ 164465 w 492125"/>
              <a:gd name="connsiteY456" fmla="*/ 363220 h 1165860"/>
              <a:gd name="connsiteX457" fmla="*/ 161925 w 492125"/>
              <a:gd name="connsiteY457" fmla="*/ 366395 h 1165860"/>
              <a:gd name="connsiteX458" fmla="*/ 159385 w 492125"/>
              <a:gd name="connsiteY458" fmla="*/ 369570 h 1165860"/>
              <a:gd name="connsiteX459" fmla="*/ 157480 w 492125"/>
              <a:gd name="connsiteY459" fmla="*/ 374015 h 1165860"/>
              <a:gd name="connsiteX460" fmla="*/ 156845 w 492125"/>
              <a:gd name="connsiteY460" fmla="*/ 379095 h 1165860"/>
              <a:gd name="connsiteX461" fmla="*/ 156845 w 492125"/>
              <a:gd name="connsiteY461" fmla="*/ 384809 h 1165860"/>
              <a:gd name="connsiteX462" fmla="*/ 180975 w 492125"/>
              <a:gd name="connsiteY462" fmla="*/ 388620 h 1165860"/>
              <a:gd name="connsiteX463" fmla="*/ 209550 w 492125"/>
              <a:gd name="connsiteY463" fmla="*/ 390525 h 1165860"/>
              <a:gd name="connsiteX464" fmla="*/ 239395 w 492125"/>
              <a:gd name="connsiteY464" fmla="*/ 391795 h 1165860"/>
              <a:gd name="connsiteX465" fmla="*/ 271145 w 492125"/>
              <a:gd name="connsiteY465" fmla="*/ 393065 h 1165860"/>
              <a:gd name="connsiteX466" fmla="*/ 302260 w 492125"/>
              <a:gd name="connsiteY466" fmla="*/ 395605 h 1165860"/>
              <a:gd name="connsiteX467" fmla="*/ 331470 w 492125"/>
              <a:gd name="connsiteY467" fmla="*/ 400684 h 1165860"/>
              <a:gd name="connsiteX468" fmla="*/ 358140 w 492125"/>
              <a:gd name="connsiteY468" fmla="*/ 409575 h 1165860"/>
              <a:gd name="connsiteX469" fmla="*/ 381635 w 492125"/>
              <a:gd name="connsiteY469" fmla="*/ 422909 h 1165860"/>
              <a:gd name="connsiteX470" fmla="*/ 386715 w 492125"/>
              <a:gd name="connsiteY470" fmla="*/ 429895 h 1165860"/>
              <a:gd name="connsiteX471" fmla="*/ 391795 w 492125"/>
              <a:gd name="connsiteY471" fmla="*/ 436245 h 1165860"/>
              <a:gd name="connsiteX472" fmla="*/ 396240 w 492125"/>
              <a:gd name="connsiteY472" fmla="*/ 441959 h 1165860"/>
              <a:gd name="connsiteX473" fmla="*/ 400685 w 492125"/>
              <a:gd name="connsiteY473" fmla="*/ 447040 h 1165860"/>
              <a:gd name="connsiteX474" fmla="*/ 405765 w 492125"/>
              <a:gd name="connsiteY474" fmla="*/ 454025 h 1165860"/>
              <a:gd name="connsiteX475" fmla="*/ 412115 w 492125"/>
              <a:gd name="connsiteY475" fmla="*/ 462915 h 1165860"/>
              <a:gd name="connsiteX476" fmla="*/ 421005 w 492125"/>
              <a:gd name="connsiteY476" fmla="*/ 473075 h 1165860"/>
              <a:gd name="connsiteX477" fmla="*/ 433070 w 492125"/>
              <a:gd name="connsiteY477" fmla="*/ 487680 h 1165860"/>
              <a:gd name="connsiteX478" fmla="*/ 425450 w 492125"/>
              <a:gd name="connsiteY478" fmla="*/ 492125 h 1165860"/>
              <a:gd name="connsiteX479" fmla="*/ 416560 w 492125"/>
              <a:gd name="connsiteY479" fmla="*/ 493395 h 1165860"/>
              <a:gd name="connsiteX480" fmla="*/ 407035 w 492125"/>
              <a:gd name="connsiteY480" fmla="*/ 492759 h 1165860"/>
              <a:gd name="connsiteX481" fmla="*/ 398780 w 492125"/>
              <a:gd name="connsiteY481" fmla="*/ 492759 h 1165860"/>
              <a:gd name="connsiteX482" fmla="*/ 391795 w 492125"/>
              <a:gd name="connsiteY482" fmla="*/ 493395 h 1165860"/>
              <a:gd name="connsiteX483" fmla="*/ 387985 w 492125"/>
              <a:gd name="connsiteY483" fmla="*/ 496570 h 1165860"/>
              <a:gd name="connsiteX484" fmla="*/ 387985 w 492125"/>
              <a:gd name="connsiteY484" fmla="*/ 504190 h 1165860"/>
              <a:gd name="connsiteX485" fmla="*/ 393700 w 492125"/>
              <a:gd name="connsiteY485" fmla="*/ 516255 h 1165860"/>
              <a:gd name="connsiteX486" fmla="*/ 396875 w 492125"/>
              <a:gd name="connsiteY486" fmla="*/ 518159 h 1165860"/>
              <a:gd name="connsiteX487" fmla="*/ 402590 w 492125"/>
              <a:gd name="connsiteY487" fmla="*/ 521970 h 1165860"/>
              <a:gd name="connsiteX488" fmla="*/ 408305 w 492125"/>
              <a:gd name="connsiteY488" fmla="*/ 526415 h 1165860"/>
              <a:gd name="connsiteX489" fmla="*/ 415925 w 492125"/>
              <a:gd name="connsiteY489" fmla="*/ 531495 h 1165860"/>
              <a:gd name="connsiteX490" fmla="*/ 421640 w 492125"/>
              <a:gd name="connsiteY490" fmla="*/ 536575 h 1165860"/>
              <a:gd name="connsiteX491" fmla="*/ 427355 w 492125"/>
              <a:gd name="connsiteY491" fmla="*/ 542290 h 1165860"/>
              <a:gd name="connsiteX492" fmla="*/ 431165 w 492125"/>
              <a:gd name="connsiteY492" fmla="*/ 548005 h 1165860"/>
              <a:gd name="connsiteX493" fmla="*/ 433070 w 492125"/>
              <a:gd name="connsiteY493" fmla="*/ 553720 h 1165860"/>
              <a:gd name="connsiteX494" fmla="*/ 427355 w 492125"/>
              <a:gd name="connsiteY494" fmla="*/ 556895 h 1165860"/>
              <a:gd name="connsiteX495" fmla="*/ 422910 w 492125"/>
              <a:gd name="connsiteY495" fmla="*/ 560070 h 1165860"/>
              <a:gd name="connsiteX496" fmla="*/ 417195 w 492125"/>
              <a:gd name="connsiteY496" fmla="*/ 561975 h 1165860"/>
              <a:gd name="connsiteX497" fmla="*/ 412115 w 492125"/>
              <a:gd name="connsiteY497" fmla="*/ 565150 h 1165860"/>
              <a:gd name="connsiteX498" fmla="*/ 407035 w 492125"/>
              <a:gd name="connsiteY498" fmla="*/ 567055 h 1165860"/>
              <a:gd name="connsiteX499" fmla="*/ 401320 w 492125"/>
              <a:gd name="connsiteY499" fmla="*/ 569595 h 1165860"/>
              <a:gd name="connsiteX500" fmla="*/ 396240 w 492125"/>
              <a:gd name="connsiteY500" fmla="*/ 571500 h 1165860"/>
              <a:gd name="connsiteX501" fmla="*/ 391160 w 492125"/>
              <a:gd name="connsiteY501" fmla="*/ 574040 h 1165860"/>
              <a:gd name="connsiteX502" fmla="*/ 391160 w 492125"/>
              <a:gd name="connsiteY502" fmla="*/ 578484 h 1165860"/>
              <a:gd name="connsiteX503" fmla="*/ 391160 w 492125"/>
              <a:gd name="connsiteY503" fmla="*/ 583565 h 1165860"/>
              <a:gd name="connsiteX504" fmla="*/ 396240 w 492125"/>
              <a:gd name="connsiteY504" fmla="*/ 586740 h 1165860"/>
              <a:gd name="connsiteX505" fmla="*/ 403860 w 492125"/>
              <a:gd name="connsiteY505" fmla="*/ 590550 h 1165860"/>
              <a:gd name="connsiteX506" fmla="*/ 412115 w 492125"/>
              <a:gd name="connsiteY506" fmla="*/ 593090 h 1165860"/>
              <a:gd name="connsiteX507" fmla="*/ 421640 w 492125"/>
              <a:gd name="connsiteY507" fmla="*/ 595630 h 1165860"/>
              <a:gd name="connsiteX508" fmla="*/ 429260 w 492125"/>
              <a:gd name="connsiteY508" fmla="*/ 597534 h 1165860"/>
              <a:gd name="connsiteX509" fmla="*/ 436880 w 492125"/>
              <a:gd name="connsiteY509" fmla="*/ 600709 h 1165860"/>
              <a:gd name="connsiteX510" fmla="*/ 442595 w 492125"/>
              <a:gd name="connsiteY510" fmla="*/ 605155 h 1165860"/>
              <a:gd name="connsiteX511" fmla="*/ 447040 w 492125"/>
              <a:gd name="connsiteY511" fmla="*/ 611505 h 1165860"/>
              <a:gd name="connsiteX512" fmla="*/ 440055 w 492125"/>
              <a:gd name="connsiteY512" fmla="*/ 614680 h 1165860"/>
              <a:gd name="connsiteX513" fmla="*/ 434340 w 492125"/>
              <a:gd name="connsiteY513" fmla="*/ 618490 h 1165860"/>
              <a:gd name="connsiteX514" fmla="*/ 427355 w 492125"/>
              <a:gd name="connsiteY514" fmla="*/ 621665 h 1165860"/>
              <a:gd name="connsiteX515" fmla="*/ 421005 w 492125"/>
              <a:gd name="connsiteY515" fmla="*/ 625475 h 1165860"/>
              <a:gd name="connsiteX516" fmla="*/ 414655 w 492125"/>
              <a:gd name="connsiteY516" fmla="*/ 628650 h 1165860"/>
              <a:gd name="connsiteX517" fmla="*/ 407670 w 492125"/>
              <a:gd name="connsiteY517" fmla="*/ 632459 h 1165860"/>
              <a:gd name="connsiteX518" fmla="*/ 402590 w 492125"/>
              <a:gd name="connsiteY518" fmla="*/ 636270 h 1165860"/>
              <a:gd name="connsiteX519" fmla="*/ 398780 w 492125"/>
              <a:gd name="connsiteY519" fmla="*/ 641350 h 1165860"/>
              <a:gd name="connsiteX520" fmla="*/ 400050 w 492125"/>
              <a:gd name="connsiteY520" fmla="*/ 646430 h 1165860"/>
              <a:gd name="connsiteX521" fmla="*/ 403860 w 492125"/>
              <a:gd name="connsiteY521" fmla="*/ 650240 h 1165860"/>
              <a:gd name="connsiteX522" fmla="*/ 409575 w 492125"/>
              <a:gd name="connsiteY522" fmla="*/ 652145 h 1165860"/>
              <a:gd name="connsiteX523" fmla="*/ 416560 w 492125"/>
              <a:gd name="connsiteY523" fmla="*/ 653415 h 1165860"/>
              <a:gd name="connsiteX524" fmla="*/ 423545 w 492125"/>
              <a:gd name="connsiteY524" fmla="*/ 654050 h 1165860"/>
              <a:gd name="connsiteX525" fmla="*/ 431165 w 492125"/>
              <a:gd name="connsiteY525" fmla="*/ 654684 h 1165860"/>
              <a:gd name="connsiteX526" fmla="*/ 438150 w 492125"/>
              <a:gd name="connsiteY526" fmla="*/ 656590 h 1165860"/>
              <a:gd name="connsiteX527" fmla="*/ 445135 w 492125"/>
              <a:gd name="connsiteY527" fmla="*/ 659130 h 1165860"/>
              <a:gd name="connsiteX528" fmla="*/ 425450 w 492125"/>
              <a:gd name="connsiteY528" fmla="*/ 669290 h 1165860"/>
              <a:gd name="connsiteX529" fmla="*/ 405765 w 492125"/>
              <a:gd name="connsiteY529" fmla="*/ 675640 h 1165860"/>
              <a:gd name="connsiteX530" fmla="*/ 384810 w 492125"/>
              <a:gd name="connsiteY530" fmla="*/ 676909 h 1165860"/>
              <a:gd name="connsiteX531" fmla="*/ 364490 w 492125"/>
              <a:gd name="connsiteY531" fmla="*/ 675005 h 1165860"/>
              <a:gd name="connsiteX532" fmla="*/ 343535 w 492125"/>
              <a:gd name="connsiteY532" fmla="*/ 670559 h 1165860"/>
              <a:gd name="connsiteX533" fmla="*/ 322580 w 492125"/>
              <a:gd name="connsiteY533" fmla="*/ 664845 h 1165860"/>
              <a:gd name="connsiteX534" fmla="*/ 302260 w 492125"/>
              <a:gd name="connsiteY534" fmla="*/ 658495 h 1165860"/>
              <a:gd name="connsiteX535" fmla="*/ 282575 w 492125"/>
              <a:gd name="connsiteY535" fmla="*/ 652780 h 1165860"/>
              <a:gd name="connsiteX536" fmla="*/ 275590 w 492125"/>
              <a:gd name="connsiteY536" fmla="*/ 649605 h 1165860"/>
              <a:gd name="connsiteX537" fmla="*/ 270510 w 492125"/>
              <a:gd name="connsiteY537" fmla="*/ 646430 h 1165860"/>
              <a:gd name="connsiteX538" fmla="*/ 265430 w 492125"/>
              <a:gd name="connsiteY538" fmla="*/ 643255 h 1165860"/>
              <a:gd name="connsiteX539" fmla="*/ 261620 w 492125"/>
              <a:gd name="connsiteY539" fmla="*/ 641350 h 1165860"/>
              <a:gd name="connsiteX540" fmla="*/ 257175 w 492125"/>
              <a:gd name="connsiteY540" fmla="*/ 640080 h 1165860"/>
              <a:gd name="connsiteX541" fmla="*/ 254635 w 492125"/>
              <a:gd name="connsiteY541" fmla="*/ 642620 h 1165860"/>
              <a:gd name="connsiteX542" fmla="*/ 252095 w 492125"/>
              <a:gd name="connsiteY542" fmla="*/ 646430 h 1165860"/>
              <a:gd name="connsiteX543" fmla="*/ 251460 w 492125"/>
              <a:gd name="connsiteY543" fmla="*/ 653415 h 1165860"/>
              <a:gd name="connsiteX544" fmla="*/ 254635 w 492125"/>
              <a:gd name="connsiteY544" fmla="*/ 664845 h 1165860"/>
              <a:gd name="connsiteX545" fmla="*/ 248285 w 492125"/>
              <a:gd name="connsiteY545" fmla="*/ 681355 h 1165860"/>
              <a:gd name="connsiteX546" fmla="*/ 234315 w 492125"/>
              <a:gd name="connsiteY546" fmla="*/ 697865 h 1165860"/>
              <a:gd name="connsiteX547" fmla="*/ 215265 w 492125"/>
              <a:gd name="connsiteY547" fmla="*/ 716915 h 1165860"/>
              <a:gd name="connsiteX548" fmla="*/ 193675 w 492125"/>
              <a:gd name="connsiteY548" fmla="*/ 734059 h 1165860"/>
              <a:gd name="connsiteX549" fmla="*/ 173355 w 492125"/>
              <a:gd name="connsiteY549" fmla="*/ 749934 h 1165860"/>
              <a:gd name="connsiteX550" fmla="*/ 156845 w 492125"/>
              <a:gd name="connsiteY550" fmla="*/ 762000 h 1165860"/>
              <a:gd name="connsiteX551" fmla="*/ 146050 w 492125"/>
              <a:gd name="connsiteY551" fmla="*/ 770255 h 1165860"/>
              <a:gd name="connsiteX552" fmla="*/ 146050 w 492125"/>
              <a:gd name="connsiteY552" fmla="*/ 774700 h 1165860"/>
              <a:gd name="connsiteX553" fmla="*/ 146050 w 492125"/>
              <a:gd name="connsiteY553" fmla="*/ 779145 h 1165860"/>
              <a:gd name="connsiteX554" fmla="*/ 151130 w 492125"/>
              <a:gd name="connsiteY554" fmla="*/ 781050 h 1165860"/>
              <a:gd name="connsiteX555" fmla="*/ 160020 w 492125"/>
              <a:gd name="connsiteY555" fmla="*/ 782320 h 1165860"/>
              <a:gd name="connsiteX556" fmla="*/ 170180 w 492125"/>
              <a:gd name="connsiteY556" fmla="*/ 781050 h 1165860"/>
              <a:gd name="connsiteX557" fmla="*/ 182245 w 492125"/>
              <a:gd name="connsiteY557" fmla="*/ 779780 h 1165860"/>
              <a:gd name="connsiteX558" fmla="*/ 193675 w 492125"/>
              <a:gd name="connsiteY558" fmla="*/ 775970 h 1165860"/>
              <a:gd name="connsiteX559" fmla="*/ 204470 w 492125"/>
              <a:gd name="connsiteY559" fmla="*/ 772795 h 1165860"/>
              <a:gd name="connsiteX560" fmla="*/ 212725 w 492125"/>
              <a:gd name="connsiteY560" fmla="*/ 768984 h 1165860"/>
              <a:gd name="connsiteX561" fmla="*/ 219075 w 492125"/>
              <a:gd name="connsiteY561" fmla="*/ 766445 h 1165860"/>
              <a:gd name="connsiteX562" fmla="*/ 213995 w 492125"/>
              <a:gd name="connsiteY562" fmla="*/ 766445 h 1165860"/>
              <a:gd name="connsiteX563" fmla="*/ 209550 w 492125"/>
              <a:gd name="connsiteY563" fmla="*/ 766445 h 1165860"/>
              <a:gd name="connsiteX564" fmla="*/ 205105 w 492125"/>
              <a:gd name="connsiteY564" fmla="*/ 766445 h 1165860"/>
              <a:gd name="connsiteX565" fmla="*/ 200660 w 492125"/>
              <a:gd name="connsiteY565" fmla="*/ 766445 h 1165860"/>
              <a:gd name="connsiteX566" fmla="*/ 196215 w 492125"/>
              <a:gd name="connsiteY566" fmla="*/ 766445 h 1165860"/>
              <a:gd name="connsiteX567" fmla="*/ 191770 w 492125"/>
              <a:gd name="connsiteY567" fmla="*/ 766445 h 1165860"/>
              <a:gd name="connsiteX568" fmla="*/ 187325 w 492125"/>
              <a:gd name="connsiteY568" fmla="*/ 766445 h 1165860"/>
              <a:gd name="connsiteX569" fmla="*/ 183515 w 492125"/>
              <a:gd name="connsiteY569" fmla="*/ 766445 h 1165860"/>
              <a:gd name="connsiteX570" fmla="*/ 183515 w 492125"/>
              <a:gd name="connsiteY570" fmla="*/ 763905 h 1165860"/>
              <a:gd name="connsiteX571" fmla="*/ 183515 w 492125"/>
              <a:gd name="connsiteY571" fmla="*/ 763270 h 1165860"/>
              <a:gd name="connsiteX572" fmla="*/ 194945 w 492125"/>
              <a:gd name="connsiteY572" fmla="*/ 753109 h 1165860"/>
              <a:gd name="connsiteX573" fmla="*/ 207645 w 492125"/>
              <a:gd name="connsiteY573" fmla="*/ 742950 h 1165860"/>
              <a:gd name="connsiteX574" fmla="*/ 222250 w 492125"/>
              <a:gd name="connsiteY574" fmla="*/ 730884 h 1165860"/>
              <a:gd name="connsiteX575" fmla="*/ 236220 w 492125"/>
              <a:gd name="connsiteY575" fmla="*/ 718820 h 1165860"/>
              <a:gd name="connsiteX576" fmla="*/ 248920 w 492125"/>
              <a:gd name="connsiteY576" fmla="*/ 706120 h 1165860"/>
              <a:gd name="connsiteX577" fmla="*/ 259715 w 492125"/>
              <a:gd name="connsiteY577" fmla="*/ 692150 h 1165860"/>
              <a:gd name="connsiteX578" fmla="*/ 267970 w 492125"/>
              <a:gd name="connsiteY578" fmla="*/ 677545 h 1165860"/>
              <a:gd name="connsiteX579" fmla="*/ 273050 w 492125"/>
              <a:gd name="connsiteY579" fmla="*/ 663575 h 1165860"/>
              <a:gd name="connsiteX580" fmla="*/ 287655 w 492125"/>
              <a:gd name="connsiteY580" fmla="*/ 664845 h 1165860"/>
              <a:gd name="connsiteX581" fmla="*/ 304165 w 492125"/>
              <a:gd name="connsiteY581" fmla="*/ 668020 h 1165860"/>
              <a:gd name="connsiteX582" fmla="*/ 321310 w 492125"/>
              <a:gd name="connsiteY582" fmla="*/ 671195 h 1165860"/>
              <a:gd name="connsiteX583" fmla="*/ 339090 w 492125"/>
              <a:gd name="connsiteY583" fmla="*/ 675640 h 1165860"/>
              <a:gd name="connsiteX584" fmla="*/ 356870 w 492125"/>
              <a:gd name="connsiteY584" fmla="*/ 680084 h 1165860"/>
              <a:gd name="connsiteX585" fmla="*/ 374015 w 492125"/>
              <a:gd name="connsiteY585" fmla="*/ 684530 h 1165860"/>
              <a:gd name="connsiteX586" fmla="*/ 391795 w 492125"/>
              <a:gd name="connsiteY586" fmla="*/ 688975 h 1165860"/>
              <a:gd name="connsiteX587" fmla="*/ 408305 w 492125"/>
              <a:gd name="connsiteY587" fmla="*/ 692784 h 1165860"/>
              <a:gd name="connsiteX588" fmla="*/ 416560 w 492125"/>
              <a:gd name="connsiteY588" fmla="*/ 690245 h 1165860"/>
              <a:gd name="connsiteX589" fmla="*/ 427990 w 492125"/>
              <a:gd name="connsiteY589" fmla="*/ 687070 h 1165860"/>
              <a:gd name="connsiteX590" fmla="*/ 441960 w 492125"/>
              <a:gd name="connsiteY590" fmla="*/ 683259 h 1165860"/>
              <a:gd name="connsiteX591" fmla="*/ 455930 w 492125"/>
              <a:gd name="connsiteY591" fmla="*/ 680720 h 1165860"/>
              <a:gd name="connsiteX592" fmla="*/ 468630 w 492125"/>
              <a:gd name="connsiteY592" fmla="*/ 678180 h 1165860"/>
              <a:gd name="connsiteX593" fmla="*/ 480060 w 492125"/>
              <a:gd name="connsiteY593" fmla="*/ 678815 h 1165860"/>
              <a:gd name="connsiteX594" fmla="*/ 487679 w 492125"/>
              <a:gd name="connsiteY594" fmla="*/ 682625 h 1165860"/>
              <a:gd name="connsiteX595" fmla="*/ 492125 w 492125"/>
              <a:gd name="connsiteY595" fmla="*/ 690880 h 1165860"/>
              <a:gd name="connsiteX596" fmla="*/ 476885 w 492125"/>
              <a:gd name="connsiteY596" fmla="*/ 702309 h 1165860"/>
              <a:gd name="connsiteX597" fmla="*/ 461010 w 492125"/>
              <a:gd name="connsiteY597" fmla="*/ 714375 h 1165860"/>
              <a:gd name="connsiteX598" fmla="*/ 443865 w 492125"/>
              <a:gd name="connsiteY598" fmla="*/ 724534 h 1165860"/>
              <a:gd name="connsiteX599" fmla="*/ 426720 w 492125"/>
              <a:gd name="connsiteY599" fmla="*/ 734695 h 1165860"/>
              <a:gd name="connsiteX600" fmla="*/ 408305 w 492125"/>
              <a:gd name="connsiteY600" fmla="*/ 742950 h 1165860"/>
              <a:gd name="connsiteX601" fmla="*/ 390525 w 492125"/>
              <a:gd name="connsiteY601" fmla="*/ 750570 h 1165860"/>
              <a:gd name="connsiteX602" fmla="*/ 372745 w 492125"/>
              <a:gd name="connsiteY602" fmla="*/ 756920 h 1165860"/>
              <a:gd name="connsiteX603" fmla="*/ 354965 w 492125"/>
              <a:gd name="connsiteY603" fmla="*/ 762634 h 1165860"/>
              <a:gd name="connsiteX604" fmla="*/ 353060 w 492125"/>
              <a:gd name="connsiteY604" fmla="*/ 763270 h 1165860"/>
              <a:gd name="connsiteX605" fmla="*/ 352425 w 492125"/>
              <a:gd name="connsiteY605" fmla="*/ 763905 h 1165860"/>
              <a:gd name="connsiteX606" fmla="*/ 353695 w 492125"/>
              <a:gd name="connsiteY606" fmla="*/ 763905 h 1165860"/>
              <a:gd name="connsiteX607" fmla="*/ 356235 w 492125"/>
              <a:gd name="connsiteY607" fmla="*/ 764540 h 1165860"/>
              <a:gd name="connsiteX608" fmla="*/ 353695 w 492125"/>
              <a:gd name="connsiteY608" fmla="*/ 765809 h 1165860"/>
              <a:gd name="connsiteX609" fmla="*/ 351790 w 492125"/>
              <a:gd name="connsiteY609" fmla="*/ 768350 h 1165860"/>
              <a:gd name="connsiteX610" fmla="*/ 360045 w 492125"/>
              <a:gd name="connsiteY610" fmla="*/ 766445 h 1165860"/>
              <a:gd name="connsiteX611" fmla="*/ 368300 w 492125"/>
              <a:gd name="connsiteY611" fmla="*/ 764540 h 1165860"/>
              <a:gd name="connsiteX612" fmla="*/ 376555 w 492125"/>
              <a:gd name="connsiteY612" fmla="*/ 762634 h 1165860"/>
              <a:gd name="connsiteX613" fmla="*/ 384810 w 492125"/>
              <a:gd name="connsiteY613" fmla="*/ 761365 h 1165860"/>
              <a:gd name="connsiteX614" fmla="*/ 393065 w 492125"/>
              <a:gd name="connsiteY614" fmla="*/ 760095 h 1165860"/>
              <a:gd name="connsiteX615" fmla="*/ 401955 w 492125"/>
              <a:gd name="connsiteY615" fmla="*/ 760730 h 1165860"/>
              <a:gd name="connsiteX616" fmla="*/ 410845 w 492125"/>
              <a:gd name="connsiteY616" fmla="*/ 762634 h 1165860"/>
              <a:gd name="connsiteX617" fmla="*/ 419735 w 492125"/>
              <a:gd name="connsiteY617" fmla="*/ 766445 h 1165860"/>
              <a:gd name="connsiteX618" fmla="*/ 419735 w 492125"/>
              <a:gd name="connsiteY618" fmla="*/ 767715 h 1165860"/>
              <a:gd name="connsiteX619" fmla="*/ 419735 w 492125"/>
              <a:gd name="connsiteY619" fmla="*/ 768984 h 1165860"/>
              <a:gd name="connsiteX620" fmla="*/ 410845 w 492125"/>
              <a:gd name="connsiteY620" fmla="*/ 774700 h 1165860"/>
              <a:gd name="connsiteX621" fmla="*/ 399415 w 492125"/>
              <a:gd name="connsiteY621" fmla="*/ 779780 h 1165860"/>
              <a:gd name="connsiteX622" fmla="*/ 384810 w 492125"/>
              <a:gd name="connsiteY622" fmla="*/ 784225 h 1165860"/>
              <a:gd name="connsiteX623" fmla="*/ 370205 w 492125"/>
              <a:gd name="connsiteY623" fmla="*/ 789305 h 1165860"/>
              <a:gd name="connsiteX624" fmla="*/ 354330 w 492125"/>
              <a:gd name="connsiteY624" fmla="*/ 793115 h 1165860"/>
              <a:gd name="connsiteX625" fmla="*/ 340360 w 492125"/>
              <a:gd name="connsiteY625" fmla="*/ 796925 h 1165860"/>
              <a:gd name="connsiteX626" fmla="*/ 328295 w 492125"/>
              <a:gd name="connsiteY626" fmla="*/ 800100 h 1165860"/>
              <a:gd name="connsiteX627" fmla="*/ 319405 w 492125"/>
              <a:gd name="connsiteY627" fmla="*/ 802005 h 1165860"/>
              <a:gd name="connsiteX628" fmla="*/ 331470 w 492125"/>
              <a:gd name="connsiteY628" fmla="*/ 805180 h 1165860"/>
              <a:gd name="connsiteX629" fmla="*/ 346075 w 492125"/>
              <a:gd name="connsiteY629" fmla="*/ 804545 h 1165860"/>
              <a:gd name="connsiteX630" fmla="*/ 361950 w 492125"/>
              <a:gd name="connsiteY630" fmla="*/ 801370 h 1165860"/>
              <a:gd name="connsiteX631" fmla="*/ 377825 w 492125"/>
              <a:gd name="connsiteY631" fmla="*/ 798830 h 1165860"/>
              <a:gd name="connsiteX632" fmla="*/ 393065 w 492125"/>
              <a:gd name="connsiteY632" fmla="*/ 797559 h 1165860"/>
              <a:gd name="connsiteX633" fmla="*/ 407035 w 492125"/>
              <a:gd name="connsiteY633" fmla="*/ 801370 h 1165860"/>
              <a:gd name="connsiteX634" fmla="*/ 417830 w 492125"/>
              <a:gd name="connsiteY634" fmla="*/ 812165 h 1165860"/>
              <a:gd name="connsiteX635" fmla="*/ 426085 w 492125"/>
              <a:gd name="connsiteY635" fmla="*/ 832484 h 1165860"/>
              <a:gd name="connsiteX636" fmla="*/ 412750 w 492125"/>
              <a:gd name="connsiteY636" fmla="*/ 837565 h 1165860"/>
              <a:gd name="connsiteX637" fmla="*/ 399415 w 492125"/>
              <a:gd name="connsiteY637" fmla="*/ 842645 h 1165860"/>
              <a:gd name="connsiteX638" fmla="*/ 384175 w 492125"/>
              <a:gd name="connsiteY638" fmla="*/ 847090 h 1165860"/>
              <a:gd name="connsiteX639" fmla="*/ 369570 w 492125"/>
              <a:gd name="connsiteY639" fmla="*/ 851534 h 1165860"/>
              <a:gd name="connsiteX640" fmla="*/ 354330 w 492125"/>
              <a:gd name="connsiteY640" fmla="*/ 855345 h 1165860"/>
              <a:gd name="connsiteX641" fmla="*/ 340360 w 492125"/>
              <a:gd name="connsiteY641" fmla="*/ 859155 h 1165860"/>
              <a:gd name="connsiteX642" fmla="*/ 326390 w 492125"/>
              <a:gd name="connsiteY642" fmla="*/ 862330 h 1165860"/>
              <a:gd name="connsiteX643" fmla="*/ 314325 w 492125"/>
              <a:gd name="connsiteY643" fmla="*/ 866140 h 1165860"/>
              <a:gd name="connsiteX644" fmla="*/ 324485 w 492125"/>
              <a:gd name="connsiteY644" fmla="*/ 866140 h 1165860"/>
              <a:gd name="connsiteX645" fmla="*/ 334010 w 492125"/>
              <a:gd name="connsiteY645" fmla="*/ 866140 h 1165860"/>
              <a:gd name="connsiteX646" fmla="*/ 344805 w 492125"/>
              <a:gd name="connsiteY646" fmla="*/ 865505 h 1165860"/>
              <a:gd name="connsiteX647" fmla="*/ 355600 w 492125"/>
              <a:gd name="connsiteY647" fmla="*/ 864234 h 1165860"/>
              <a:gd name="connsiteX648" fmla="*/ 365125 w 492125"/>
              <a:gd name="connsiteY648" fmla="*/ 861695 h 1165860"/>
              <a:gd name="connsiteX649" fmla="*/ 376555 w 492125"/>
              <a:gd name="connsiteY649" fmla="*/ 859790 h 1165860"/>
              <a:gd name="connsiteX650" fmla="*/ 386715 w 492125"/>
              <a:gd name="connsiteY650" fmla="*/ 857250 h 1165860"/>
              <a:gd name="connsiteX651" fmla="*/ 397510 w 492125"/>
              <a:gd name="connsiteY651" fmla="*/ 855345 h 1165860"/>
              <a:gd name="connsiteX652" fmla="*/ 400685 w 492125"/>
              <a:gd name="connsiteY652" fmla="*/ 856615 h 1165860"/>
              <a:gd name="connsiteX653" fmla="*/ 405130 w 492125"/>
              <a:gd name="connsiteY653" fmla="*/ 859155 h 1165860"/>
              <a:gd name="connsiteX654" fmla="*/ 409575 w 492125"/>
              <a:gd name="connsiteY654" fmla="*/ 862330 h 1165860"/>
              <a:gd name="connsiteX655" fmla="*/ 414655 w 492125"/>
              <a:gd name="connsiteY655" fmla="*/ 867409 h 1165860"/>
              <a:gd name="connsiteX656" fmla="*/ 419100 w 492125"/>
              <a:gd name="connsiteY656" fmla="*/ 871855 h 1165860"/>
              <a:gd name="connsiteX657" fmla="*/ 423545 w 492125"/>
              <a:gd name="connsiteY657" fmla="*/ 876934 h 1165860"/>
              <a:gd name="connsiteX658" fmla="*/ 427990 w 492125"/>
              <a:gd name="connsiteY658" fmla="*/ 881380 h 1165860"/>
              <a:gd name="connsiteX659" fmla="*/ 432435 w 492125"/>
              <a:gd name="connsiteY659" fmla="*/ 885825 h 1165860"/>
              <a:gd name="connsiteX660" fmla="*/ 432435 w 492125"/>
              <a:gd name="connsiteY660" fmla="*/ 887095 h 1165860"/>
              <a:gd name="connsiteX661" fmla="*/ 432435 w 492125"/>
              <a:gd name="connsiteY661" fmla="*/ 888365 h 1165860"/>
              <a:gd name="connsiteX662" fmla="*/ 415925 w 492125"/>
              <a:gd name="connsiteY662" fmla="*/ 892809 h 1165860"/>
              <a:gd name="connsiteX663" fmla="*/ 398780 w 492125"/>
              <a:gd name="connsiteY663" fmla="*/ 897255 h 1165860"/>
              <a:gd name="connsiteX664" fmla="*/ 380365 w 492125"/>
              <a:gd name="connsiteY664" fmla="*/ 901065 h 1165860"/>
              <a:gd name="connsiteX665" fmla="*/ 363220 w 492125"/>
              <a:gd name="connsiteY665" fmla="*/ 905509 h 1165860"/>
              <a:gd name="connsiteX666" fmla="*/ 345440 w 492125"/>
              <a:gd name="connsiteY666" fmla="*/ 909955 h 1165860"/>
              <a:gd name="connsiteX667" fmla="*/ 328930 w 492125"/>
              <a:gd name="connsiteY667" fmla="*/ 915034 h 1165860"/>
              <a:gd name="connsiteX668" fmla="*/ 313690 w 492125"/>
              <a:gd name="connsiteY668" fmla="*/ 920750 h 1165860"/>
              <a:gd name="connsiteX669" fmla="*/ 300355 w 492125"/>
              <a:gd name="connsiteY669" fmla="*/ 928370 h 1165860"/>
              <a:gd name="connsiteX670" fmla="*/ 302895 w 492125"/>
              <a:gd name="connsiteY670" fmla="*/ 928370 h 1165860"/>
              <a:gd name="connsiteX671" fmla="*/ 306070 w 492125"/>
              <a:gd name="connsiteY671" fmla="*/ 929005 h 1165860"/>
              <a:gd name="connsiteX672" fmla="*/ 306070 w 492125"/>
              <a:gd name="connsiteY672" fmla="*/ 930275 h 1165860"/>
              <a:gd name="connsiteX673" fmla="*/ 306070 w 492125"/>
              <a:gd name="connsiteY673" fmla="*/ 932180 h 1165860"/>
              <a:gd name="connsiteX674" fmla="*/ 317500 w 492125"/>
              <a:gd name="connsiteY674" fmla="*/ 928370 h 1165860"/>
              <a:gd name="connsiteX675" fmla="*/ 330200 w 492125"/>
              <a:gd name="connsiteY675" fmla="*/ 925830 h 1165860"/>
              <a:gd name="connsiteX676" fmla="*/ 343535 w 492125"/>
              <a:gd name="connsiteY676" fmla="*/ 922655 h 1165860"/>
              <a:gd name="connsiteX677" fmla="*/ 356870 w 492125"/>
              <a:gd name="connsiteY677" fmla="*/ 920115 h 1165860"/>
              <a:gd name="connsiteX678" fmla="*/ 368935 w 492125"/>
              <a:gd name="connsiteY678" fmla="*/ 916305 h 1165860"/>
              <a:gd name="connsiteX679" fmla="*/ 382270 w 492125"/>
              <a:gd name="connsiteY679" fmla="*/ 914400 h 1165860"/>
              <a:gd name="connsiteX680" fmla="*/ 395605 w 492125"/>
              <a:gd name="connsiteY680" fmla="*/ 912495 h 1165860"/>
              <a:gd name="connsiteX681" fmla="*/ 408940 w 492125"/>
              <a:gd name="connsiteY681" fmla="*/ 911859 h 1165860"/>
              <a:gd name="connsiteX682" fmla="*/ 411480 w 492125"/>
              <a:gd name="connsiteY682" fmla="*/ 913765 h 1165860"/>
              <a:gd name="connsiteX683" fmla="*/ 415290 w 492125"/>
              <a:gd name="connsiteY683" fmla="*/ 916940 h 1165860"/>
              <a:gd name="connsiteX684" fmla="*/ 419735 w 492125"/>
              <a:gd name="connsiteY684" fmla="*/ 920115 h 1165860"/>
              <a:gd name="connsiteX685" fmla="*/ 424180 w 492125"/>
              <a:gd name="connsiteY685" fmla="*/ 924559 h 1165860"/>
              <a:gd name="connsiteX686" fmla="*/ 428625 w 492125"/>
              <a:gd name="connsiteY686" fmla="*/ 928370 h 1165860"/>
              <a:gd name="connsiteX687" fmla="*/ 432435 w 492125"/>
              <a:gd name="connsiteY687" fmla="*/ 932815 h 1165860"/>
              <a:gd name="connsiteX688" fmla="*/ 435610 w 492125"/>
              <a:gd name="connsiteY688" fmla="*/ 937259 h 1165860"/>
              <a:gd name="connsiteX689" fmla="*/ 438150 w 492125"/>
              <a:gd name="connsiteY689" fmla="*/ 941705 h 1165860"/>
              <a:gd name="connsiteX690" fmla="*/ 431165 w 492125"/>
              <a:gd name="connsiteY690" fmla="*/ 942975 h 1165860"/>
              <a:gd name="connsiteX691" fmla="*/ 425450 w 492125"/>
              <a:gd name="connsiteY691" fmla="*/ 944245 h 1165860"/>
              <a:gd name="connsiteX692" fmla="*/ 419735 w 492125"/>
              <a:gd name="connsiteY692" fmla="*/ 944880 h 1165860"/>
              <a:gd name="connsiteX693" fmla="*/ 415290 w 492125"/>
              <a:gd name="connsiteY693" fmla="*/ 946150 h 1165860"/>
              <a:gd name="connsiteX694" fmla="*/ 409575 w 492125"/>
              <a:gd name="connsiteY694" fmla="*/ 946150 h 1165860"/>
              <a:gd name="connsiteX695" fmla="*/ 403860 w 492125"/>
              <a:gd name="connsiteY695" fmla="*/ 946150 h 1165860"/>
              <a:gd name="connsiteX696" fmla="*/ 398780 w 492125"/>
              <a:gd name="connsiteY696" fmla="*/ 946150 h 1165860"/>
              <a:gd name="connsiteX697" fmla="*/ 393700 w 492125"/>
              <a:gd name="connsiteY697" fmla="*/ 946784 h 1165860"/>
              <a:gd name="connsiteX698" fmla="*/ 392430 w 492125"/>
              <a:gd name="connsiteY698" fmla="*/ 948690 h 1165860"/>
              <a:gd name="connsiteX699" fmla="*/ 391795 w 492125"/>
              <a:gd name="connsiteY699" fmla="*/ 951230 h 1165860"/>
              <a:gd name="connsiteX700" fmla="*/ 391160 w 492125"/>
              <a:gd name="connsiteY700" fmla="*/ 953134 h 1165860"/>
              <a:gd name="connsiteX701" fmla="*/ 391160 w 492125"/>
              <a:gd name="connsiteY701" fmla="*/ 957580 h 1165860"/>
              <a:gd name="connsiteX702" fmla="*/ 396240 w 492125"/>
              <a:gd name="connsiteY702" fmla="*/ 961390 h 1165860"/>
              <a:gd name="connsiteX703" fmla="*/ 401955 w 492125"/>
              <a:gd name="connsiteY703" fmla="*/ 966470 h 1165860"/>
              <a:gd name="connsiteX704" fmla="*/ 407670 w 492125"/>
              <a:gd name="connsiteY704" fmla="*/ 970280 h 1165860"/>
              <a:gd name="connsiteX705" fmla="*/ 412750 w 492125"/>
              <a:gd name="connsiteY705" fmla="*/ 975359 h 1165860"/>
              <a:gd name="connsiteX706" fmla="*/ 418465 w 492125"/>
              <a:gd name="connsiteY706" fmla="*/ 979805 h 1165860"/>
              <a:gd name="connsiteX707" fmla="*/ 423545 w 492125"/>
              <a:gd name="connsiteY707" fmla="*/ 984250 h 1165860"/>
              <a:gd name="connsiteX708" fmla="*/ 429260 w 492125"/>
              <a:gd name="connsiteY708" fmla="*/ 988695 h 1165860"/>
              <a:gd name="connsiteX709" fmla="*/ 435610 w 492125"/>
              <a:gd name="connsiteY709" fmla="*/ 993775 h 1165860"/>
              <a:gd name="connsiteX710" fmla="*/ 434975 w 492125"/>
              <a:gd name="connsiteY710" fmla="*/ 995680 h 1165860"/>
              <a:gd name="connsiteX711" fmla="*/ 434975 w 492125"/>
              <a:gd name="connsiteY711" fmla="*/ 998220 h 1165860"/>
              <a:gd name="connsiteX712" fmla="*/ 427990 w 492125"/>
              <a:gd name="connsiteY712" fmla="*/ 998855 h 1165860"/>
              <a:gd name="connsiteX713" fmla="*/ 422910 w 492125"/>
              <a:gd name="connsiteY713" fmla="*/ 999490 h 1165860"/>
              <a:gd name="connsiteX714" fmla="*/ 417195 w 492125"/>
              <a:gd name="connsiteY714" fmla="*/ 1000125 h 1165860"/>
              <a:gd name="connsiteX715" fmla="*/ 412115 w 492125"/>
              <a:gd name="connsiteY715" fmla="*/ 1001395 h 1165860"/>
              <a:gd name="connsiteX716" fmla="*/ 406400 w 492125"/>
              <a:gd name="connsiteY716" fmla="*/ 1001395 h 1165860"/>
              <a:gd name="connsiteX717" fmla="*/ 401320 w 492125"/>
              <a:gd name="connsiteY717" fmla="*/ 1002030 h 1165860"/>
              <a:gd name="connsiteX718" fmla="*/ 396240 w 492125"/>
              <a:gd name="connsiteY718" fmla="*/ 1002030 h 1165860"/>
              <a:gd name="connsiteX719" fmla="*/ 391160 w 492125"/>
              <a:gd name="connsiteY719" fmla="*/ 1002030 h 1165860"/>
              <a:gd name="connsiteX720" fmla="*/ 384810 w 492125"/>
              <a:gd name="connsiteY720" fmla="*/ 1006475 h 1165860"/>
              <a:gd name="connsiteX721" fmla="*/ 385445 w 492125"/>
              <a:gd name="connsiteY721" fmla="*/ 1012190 h 1165860"/>
              <a:gd name="connsiteX722" fmla="*/ 391160 w 492125"/>
              <a:gd name="connsiteY722" fmla="*/ 1017905 h 1165860"/>
              <a:gd name="connsiteX723" fmla="*/ 400050 w 492125"/>
              <a:gd name="connsiteY723" fmla="*/ 1024255 h 1165860"/>
              <a:gd name="connsiteX724" fmla="*/ 409575 w 492125"/>
              <a:gd name="connsiteY724" fmla="*/ 1031240 h 1165860"/>
              <a:gd name="connsiteX725" fmla="*/ 419100 w 492125"/>
              <a:gd name="connsiteY725" fmla="*/ 1037590 h 1165860"/>
              <a:gd name="connsiteX726" fmla="*/ 424815 w 492125"/>
              <a:gd name="connsiteY726" fmla="*/ 1044575 h 1165860"/>
              <a:gd name="connsiteX727" fmla="*/ 427355 w 492125"/>
              <a:gd name="connsiteY727" fmla="*/ 1052830 h 1165860"/>
              <a:gd name="connsiteX728" fmla="*/ 422275 w 492125"/>
              <a:gd name="connsiteY728" fmla="*/ 1054100 h 1165860"/>
              <a:gd name="connsiteX729" fmla="*/ 417195 w 492125"/>
              <a:gd name="connsiteY729" fmla="*/ 1055370 h 1165860"/>
              <a:gd name="connsiteX730" fmla="*/ 412115 w 492125"/>
              <a:gd name="connsiteY730" fmla="*/ 1055370 h 1165860"/>
              <a:gd name="connsiteX731" fmla="*/ 407670 w 492125"/>
              <a:gd name="connsiteY731" fmla="*/ 1057275 h 1165860"/>
              <a:gd name="connsiteX732" fmla="*/ 403225 w 492125"/>
              <a:gd name="connsiteY732" fmla="*/ 1059180 h 1165860"/>
              <a:gd name="connsiteX733" fmla="*/ 401955 w 492125"/>
              <a:gd name="connsiteY733" fmla="*/ 1062355 h 1165860"/>
              <a:gd name="connsiteX734" fmla="*/ 402590 w 492125"/>
              <a:gd name="connsiteY734" fmla="*/ 1066165 h 1165860"/>
              <a:gd name="connsiteX735" fmla="*/ 407670 w 492125"/>
              <a:gd name="connsiteY735" fmla="*/ 1072515 h 1165860"/>
              <a:gd name="connsiteX736" fmla="*/ 410845 w 492125"/>
              <a:gd name="connsiteY736" fmla="*/ 1073784 h 1165860"/>
              <a:gd name="connsiteX737" fmla="*/ 415925 w 492125"/>
              <a:gd name="connsiteY737" fmla="*/ 1076325 h 1165860"/>
              <a:gd name="connsiteX738" fmla="*/ 421005 w 492125"/>
              <a:gd name="connsiteY738" fmla="*/ 1079500 h 1165860"/>
              <a:gd name="connsiteX739" fmla="*/ 427355 w 492125"/>
              <a:gd name="connsiteY739" fmla="*/ 1083945 h 1165860"/>
              <a:gd name="connsiteX740" fmla="*/ 433070 w 492125"/>
              <a:gd name="connsiteY740" fmla="*/ 1087755 h 1165860"/>
              <a:gd name="connsiteX741" fmla="*/ 438150 w 492125"/>
              <a:gd name="connsiteY741" fmla="*/ 1092834 h 1165860"/>
              <a:gd name="connsiteX742" fmla="*/ 441325 w 492125"/>
              <a:gd name="connsiteY742" fmla="*/ 1096645 h 1165860"/>
              <a:gd name="connsiteX743" fmla="*/ 443230 w 492125"/>
              <a:gd name="connsiteY743" fmla="*/ 1101725 h 1165860"/>
              <a:gd name="connsiteX744" fmla="*/ 436880 w 492125"/>
              <a:gd name="connsiteY744" fmla="*/ 1104265 h 1165860"/>
              <a:gd name="connsiteX745" fmla="*/ 431165 w 492125"/>
              <a:gd name="connsiteY745" fmla="*/ 1106170 h 1165860"/>
              <a:gd name="connsiteX746" fmla="*/ 424815 w 492125"/>
              <a:gd name="connsiteY746" fmla="*/ 1108075 h 1165860"/>
              <a:gd name="connsiteX747" fmla="*/ 419735 w 492125"/>
              <a:gd name="connsiteY747" fmla="*/ 1110615 h 1165860"/>
              <a:gd name="connsiteX748" fmla="*/ 414655 w 492125"/>
              <a:gd name="connsiteY748" fmla="*/ 1113155 h 1165860"/>
              <a:gd name="connsiteX749" fmla="*/ 411480 w 492125"/>
              <a:gd name="connsiteY749" fmla="*/ 1117600 h 1165860"/>
              <a:gd name="connsiteX750" fmla="*/ 408940 w 492125"/>
              <a:gd name="connsiteY750" fmla="*/ 1122045 h 1165860"/>
              <a:gd name="connsiteX751" fmla="*/ 408940 w 492125"/>
              <a:gd name="connsiteY751" fmla="*/ 1129030 h 1165860"/>
              <a:gd name="connsiteX752" fmla="*/ 412115 w 492125"/>
              <a:gd name="connsiteY752" fmla="*/ 1129665 h 1165860"/>
              <a:gd name="connsiteX753" fmla="*/ 416560 w 492125"/>
              <a:gd name="connsiteY753" fmla="*/ 1130934 h 1165860"/>
              <a:gd name="connsiteX754" fmla="*/ 421640 w 492125"/>
              <a:gd name="connsiteY754" fmla="*/ 1132840 h 1165860"/>
              <a:gd name="connsiteX755" fmla="*/ 427355 w 492125"/>
              <a:gd name="connsiteY755" fmla="*/ 1134745 h 1165860"/>
              <a:gd name="connsiteX756" fmla="*/ 431165 w 492125"/>
              <a:gd name="connsiteY756" fmla="*/ 1136650 h 1165860"/>
              <a:gd name="connsiteX757" fmla="*/ 436245 w 492125"/>
              <a:gd name="connsiteY757" fmla="*/ 1139825 h 1165860"/>
              <a:gd name="connsiteX758" fmla="*/ 439420 w 492125"/>
              <a:gd name="connsiteY758" fmla="*/ 1142365 h 1165860"/>
              <a:gd name="connsiteX759" fmla="*/ 440690 w 492125"/>
              <a:gd name="connsiteY759" fmla="*/ 1146175 h 1165860"/>
              <a:gd name="connsiteX760" fmla="*/ 435610 w 492125"/>
              <a:gd name="connsiteY760" fmla="*/ 1148080 h 1165860"/>
              <a:gd name="connsiteX761" fmla="*/ 430530 w 492125"/>
              <a:gd name="connsiteY761" fmla="*/ 1149984 h 1165860"/>
              <a:gd name="connsiteX762" fmla="*/ 425450 w 492125"/>
              <a:gd name="connsiteY762" fmla="*/ 1150620 h 1165860"/>
              <a:gd name="connsiteX763" fmla="*/ 420370 w 492125"/>
              <a:gd name="connsiteY763" fmla="*/ 1152525 h 1165860"/>
              <a:gd name="connsiteX764" fmla="*/ 415925 w 492125"/>
              <a:gd name="connsiteY764" fmla="*/ 1153159 h 1165860"/>
              <a:gd name="connsiteX765" fmla="*/ 411480 w 492125"/>
              <a:gd name="connsiteY765" fmla="*/ 1154430 h 1165860"/>
              <a:gd name="connsiteX766" fmla="*/ 407035 w 492125"/>
              <a:gd name="connsiteY766" fmla="*/ 1154430 h 1165860"/>
              <a:gd name="connsiteX767" fmla="*/ 402590 w 492125"/>
              <a:gd name="connsiteY767" fmla="*/ 1155700 h 1165860"/>
              <a:gd name="connsiteX768" fmla="*/ 400050 w 492125"/>
              <a:gd name="connsiteY768" fmla="*/ 1158875 h 1165860"/>
              <a:gd name="connsiteX769" fmla="*/ 397510 w 492125"/>
              <a:gd name="connsiteY769" fmla="*/ 1162684 h 1165860"/>
              <a:gd name="connsiteX770" fmla="*/ 385445 w 492125"/>
              <a:gd name="connsiteY770" fmla="*/ 1162684 h 1165860"/>
              <a:gd name="connsiteX771" fmla="*/ 373380 w 492125"/>
              <a:gd name="connsiteY771" fmla="*/ 1162684 h 1165860"/>
              <a:gd name="connsiteX772" fmla="*/ 361315 w 492125"/>
              <a:gd name="connsiteY772" fmla="*/ 1162684 h 1165860"/>
              <a:gd name="connsiteX773" fmla="*/ 349885 w 492125"/>
              <a:gd name="connsiteY773" fmla="*/ 1162684 h 1165860"/>
              <a:gd name="connsiteX774" fmla="*/ 337820 w 492125"/>
              <a:gd name="connsiteY774" fmla="*/ 1162684 h 1165860"/>
              <a:gd name="connsiteX775" fmla="*/ 326390 w 492125"/>
              <a:gd name="connsiteY775" fmla="*/ 1163320 h 1165860"/>
              <a:gd name="connsiteX776" fmla="*/ 315595 w 492125"/>
              <a:gd name="connsiteY776" fmla="*/ 1163955 h 1165860"/>
              <a:gd name="connsiteX777" fmla="*/ 306070 w 492125"/>
              <a:gd name="connsiteY777" fmla="*/ 1165859 h 11658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49">
                <a:pos x="connsiteX349" y="connsiteY349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4">
                <a:pos x="connsiteX354" y="connsiteY354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59">
                <a:pos x="connsiteX359" y="connsiteY359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4">
                <a:pos x="connsiteX364" y="connsiteY364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69">
                <a:pos x="connsiteX369" y="connsiteY369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4">
                <a:pos x="connsiteX374" y="connsiteY374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79">
                <a:pos x="connsiteX379" y="connsiteY379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4">
                <a:pos x="connsiteX384" y="connsiteY384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89">
                <a:pos x="connsiteX389" y="connsiteY389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4">
                <a:pos x="connsiteX394" y="connsiteY394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399">
                <a:pos x="connsiteX399" y="connsiteY399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4">
                <a:pos x="connsiteX404" y="connsiteY404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09">
                <a:pos x="connsiteX409" y="connsiteY409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4">
                <a:pos x="connsiteX414" y="connsiteY414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  <a:cxn ang="419">
                <a:pos x="connsiteX419" y="connsiteY419"/>
              </a:cxn>
              <a:cxn ang="420">
                <a:pos x="connsiteX420" y="connsiteY420"/>
              </a:cxn>
              <a:cxn ang="421">
                <a:pos x="connsiteX421" y="connsiteY421"/>
              </a:cxn>
              <a:cxn ang="422">
                <a:pos x="connsiteX422" y="connsiteY422"/>
              </a:cxn>
              <a:cxn ang="423">
                <a:pos x="connsiteX423" y="connsiteY423"/>
              </a:cxn>
              <a:cxn ang="424">
                <a:pos x="connsiteX424" y="connsiteY424"/>
              </a:cxn>
              <a:cxn ang="425">
                <a:pos x="connsiteX425" y="connsiteY425"/>
              </a:cxn>
              <a:cxn ang="426">
                <a:pos x="connsiteX426" y="connsiteY426"/>
              </a:cxn>
              <a:cxn ang="427">
                <a:pos x="connsiteX427" y="connsiteY427"/>
              </a:cxn>
              <a:cxn ang="428">
                <a:pos x="connsiteX428" y="connsiteY428"/>
              </a:cxn>
              <a:cxn ang="429">
                <a:pos x="connsiteX429" y="connsiteY429"/>
              </a:cxn>
              <a:cxn ang="430">
                <a:pos x="connsiteX430" y="connsiteY430"/>
              </a:cxn>
              <a:cxn ang="431">
                <a:pos x="connsiteX431" y="connsiteY431"/>
              </a:cxn>
              <a:cxn ang="432">
                <a:pos x="connsiteX432" y="connsiteY432"/>
              </a:cxn>
              <a:cxn ang="433">
                <a:pos x="connsiteX433" y="connsiteY433"/>
              </a:cxn>
              <a:cxn ang="434">
                <a:pos x="connsiteX434" y="connsiteY434"/>
              </a:cxn>
              <a:cxn ang="435">
                <a:pos x="connsiteX435" y="connsiteY435"/>
              </a:cxn>
              <a:cxn ang="436">
                <a:pos x="connsiteX436" y="connsiteY436"/>
              </a:cxn>
              <a:cxn ang="437">
                <a:pos x="connsiteX437" y="connsiteY437"/>
              </a:cxn>
              <a:cxn ang="438">
                <a:pos x="connsiteX438" y="connsiteY438"/>
              </a:cxn>
              <a:cxn ang="439">
                <a:pos x="connsiteX439" y="connsiteY439"/>
              </a:cxn>
              <a:cxn ang="440">
                <a:pos x="connsiteX440" y="connsiteY440"/>
              </a:cxn>
              <a:cxn ang="441">
                <a:pos x="connsiteX441" y="connsiteY441"/>
              </a:cxn>
              <a:cxn ang="442">
                <a:pos x="connsiteX442" y="connsiteY442"/>
              </a:cxn>
              <a:cxn ang="443">
                <a:pos x="connsiteX443" y="connsiteY443"/>
              </a:cxn>
              <a:cxn ang="444">
                <a:pos x="connsiteX444" y="connsiteY444"/>
              </a:cxn>
              <a:cxn ang="445">
                <a:pos x="connsiteX445" y="connsiteY445"/>
              </a:cxn>
              <a:cxn ang="446">
                <a:pos x="connsiteX446" y="connsiteY446"/>
              </a:cxn>
              <a:cxn ang="447">
                <a:pos x="connsiteX447" y="connsiteY447"/>
              </a:cxn>
              <a:cxn ang="448">
                <a:pos x="connsiteX448" y="connsiteY448"/>
              </a:cxn>
              <a:cxn ang="449">
                <a:pos x="connsiteX449" y="connsiteY449"/>
              </a:cxn>
              <a:cxn ang="450">
                <a:pos x="connsiteX450" y="connsiteY450"/>
              </a:cxn>
              <a:cxn ang="451">
                <a:pos x="connsiteX451" y="connsiteY451"/>
              </a:cxn>
              <a:cxn ang="452">
                <a:pos x="connsiteX452" y="connsiteY452"/>
              </a:cxn>
              <a:cxn ang="453">
                <a:pos x="connsiteX453" y="connsiteY453"/>
              </a:cxn>
              <a:cxn ang="454">
                <a:pos x="connsiteX454" y="connsiteY454"/>
              </a:cxn>
              <a:cxn ang="455">
                <a:pos x="connsiteX455" y="connsiteY455"/>
              </a:cxn>
              <a:cxn ang="456">
                <a:pos x="connsiteX456" y="connsiteY456"/>
              </a:cxn>
              <a:cxn ang="457">
                <a:pos x="connsiteX457" y="connsiteY457"/>
              </a:cxn>
              <a:cxn ang="458">
                <a:pos x="connsiteX458" y="connsiteY458"/>
              </a:cxn>
              <a:cxn ang="459">
                <a:pos x="connsiteX459" y="connsiteY459"/>
              </a:cxn>
              <a:cxn ang="460">
                <a:pos x="connsiteX460" y="connsiteY460"/>
              </a:cxn>
              <a:cxn ang="461">
                <a:pos x="connsiteX461" y="connsiteY461"/>
              </a:cxn>
              <a:cxn ang="462">
                <a:pos x="connsiteX462" y="connsiteY462"/>
              </a:cxn>
              <a:cxn ang="463">
                <a:pos x="connsiteX463" y="connsiteY463"/>
              </a:cxn>
              <a:cxn ang="464">
                <a:pos x="connsiteX464" y="connsiteY464"/>
              </a:cxn>
              <a:cxn ang="465">
                <a:pos x="connsiteX465" y="connsiteY465"/>
              </a:cxn>
              <a:cxn ang="466">
                <a:pos x="connsiteX466" y="connsiteY466"/>
              </a:cxn>
              <a:cxn ang="467">
                <a:pos x="connsiteX467" y="connsiteY467"/>
              </a:cxn>
              <a:cxn ang="468">
                <a:pos x="connsiteX468" y="connsiteY468"/>
              </a:cxn>
              <a:cxn ang="469">
                <a:pos x="connsiteX469" y="connsiteY469"/>
              </a:cxn>
              <a:cxn ang="470">
                <a:pos x="connsiteX470" y="connsiteY470"/>
              </a:cxn>
              <a:cxn ang="471">
                <a:pos x="connsiteX471" y="connsiteY471"/>
              </a:cxn>
              <a:cxn ang="472">
                <a:pos x="connsiteX472" y="connsiteY472"/>
              </a:cxn>
              <a:cxn ang="473">
                <a:pos x="connsiteX473" y="connsiteY473"/>
              </a:cxn>
              <a:cxn ang="474">
                <a:pos x="connsiteX474" y="connsiteY474"/>
              </a:cxn>
              <a:cxn ang="475">
                <a:pos x="connsiteX475" y="connsiteY475"/>
              </a:cxn>
              <a:cxn ang="476">
                <a:pos x="connsiteX476" y="connsiteY476"/>
              </a:cxn>
              <a:cxn ang="477">
                <a:pos x="connsiteX477" y="connsiteY477"/>
              </a:cxn>
              <a:cxn ang="478">
                <a:pos x="connsiteX478" y="connsiteY478"/>
              </a:cxn>
              <a:cxn ang="479">
                <a:pos x="connsiteX479" y="connsiteY479"/>
              </a:cxn>
              <a:cxn ang="480">
                <a:pos x="connsiteX480" y="connsiteY480"/>
              </a:cxn>
              <a:cxn ang="481">
                <a:pos x="connsiteX481" y="connsiteY481"/>
              </a:cxn>
              <a:cxn ang="482">
                <a:pos x="connsiteX482" y="connsiteY482"/>
              </a:cxn>
              <a:cxn ang="483">
                <a:pos x="connsiteX483" y="connsiteY483"/>
              </a:cxn>
              <a:cxn ang="484">
                <a:pos x="connsiteX484" y="connsiteY484"/>
              </a:cxn>
              <a:cxn ang="485">
                <a:pos x="connsiteX485" y="connsiteY485"/>
              </a:cxn>
              <a:cxn ang="486">
                <a:pos x="connsiteX486" y="connsiteY486"/>
              </a:cxn>
              <a:cxn ang="487">
                <a:pos x="connsiteX487" y="connsiteY487"/>
              </a:cxn>
              <a:cxn ang="488">
                <a:pos x="connsiteX488" y="connsiteY488"/>
              </a:cxn>
              <a:cxn ang="489">
                <a:pos x="connsiteX489" y="connsiteY489"/>
              </a:cxn>
              <a:cxn ang="490">
                <a:pos x="connsiteX490" y="connsiteY490"/>
              </a:cxn>
              <a:cxn ang="491">
                <a:pos x="connsiteX491" y="connsiteY491"/>
              </a:cxn>
              <a:cxn ang="492">
                <a:pos x="connsiteX492" y="connsiteY492"/>
              </a:cxn>
              <a:cxn ang="493">
                <a:pos x="connsiteX493" y="connsiteY493"/>
              </a:cxn>
              <a:cxn ang="494">
                <a:pos x="connsiteX494" y="connsiteY494"/>
              </a:cxn>
              <a:cxn ang="495">
                <a:pos x="connsiteX495" y="connsiteY495"/>
              </a:cxn>
              <a:cxn ang="496">
                <a:pos x="connsiteX496" y="connsiteY496"/>
              </a:cxn>
              <a:cxn ang="497">
                <a:pos x="connsiteX497" y="connsiteY497"/>
              </a:cxn>
              <a:cxn ang="498">
                <a:pos x="connsiteX498" y="connsiteY498"/>
              </a:cxn>
              <a:cxn ang="499">
                <a:pos x="connsiteX499" y="connsiteY499"/>
              </a:cxn>
              <a:cxn ang="500">
                <a:pos x="connsiteX500" y="connsiteY500"/>
              </a:cxn>
              <a:cxn ang="501">
                <a:pos x="connsiteX501" y="connsiteY501"/>
              </a:cxn>
              <a:cxn ang="502">
                <a:pos x="connsiteX502" y="connsiteY502"/>
              </a:cxn>
              <a:cxn ang="503">
                <a:pos x="connsiteX503" y="connsiteY503"/>
              </a:cxn>
              <a:cxn ang="504">
                <a:pos x="connsiteX504" y="connsiteY504"/>
              </a:cxn>
              <a:cxn ang="505">
                <a:pos x="connsiteX505" y="connsiteY505"/>
              </a:cxn>
              <a:cxn ang="506">
                <a:pos x="connsiteX506" y="connsiteY506"/>
              </a:cxn>
              <a:cxn ang="507">
                <a:pos x="connsiteX507" y="connsiteY507"/>
              </a:cxn>
              <a:cxn ang="508">
                <a:pos x="connsiteX508" y="connsiteY508"/>
              </a:cxn>
              <a:cxn ang="509">
                <a:pos x="connsiteX509" y="connsiteY509"/>
              </a:cxn>
              <a:cxn ang="510">
                <a:pos x="connsiteX510" y="connsiteY510"/>
              </a:cxn>
              <a:cxn ang="511">
                <a:pos x="connsiteX511" y="connsiteY511"/>
              </a:cxn>
              <a:cxn ang="512">
                <a:pos x="connsiteX512" y="connsiteY512"/>
              </a:cxn>
              <a:cxn ang="513">
                <a:pos x="connsiteX513" y="connsiteY513"/>
              </a:cxn>
              <a:cxn ang="514">
                <a:pos x="connsiteX514" y="connsiteY514"/>
              </a:cxn>
              <a:cxn ang="515">
                <a:pos x="connsiteX515" y="connsiteY515"/>
              </a:cxn>
              <a:cxn ang="516">
                <a:pos x="connsiteX516" y="connsiteY516"/>
              </a:cxn>
              <a:cxn ang="517">
                <a:pos x="connsiteX517" y="connsiteY517"/>
              </a:cxn>
              <a:cxn ang="518">
                <a:pos x="connsiteX518" y="connsiteY518"/>
              </a:cxn>
              <a:cxn ang="519">
                <a:pos x="connsiteX519" y="connsiteY519"/>
              </a:cxn>
              <a:cxn ang="520">
                <a:pos x="connsiteX520" y="connsiteY520"/>
              </a:cxn>
              <a:cxn ang="521">
                <a:pos x="connsiteX521" y="connsiteY521"/>
              </a:cxn>
              <a:cxn ang="522">
                <a:pos x="connsiteX522" y="connsiteY522"/>
              </a:cxn>
              <a:cxn ang="523">
                <a:pos x="connsiteX523" y="connsiteY523"/>
              </a:cxn>
              <a:cxn ang="524">
                <a:pos x="connsiteX524" y="connsiteY524"/>
              </a:cxn>
              <a:cxn ang="525">
                <a:pos x="connsiteX525" y="connsiteY525"/>
              </a:cxn>
              <a:cxn ang="526">
                <a:pos x="connsiteX526" y="connsiteY526"/>
              </a:cxn>
              <a:cxn ang="527">
                <a:pos x="connsiteX527" y="connsiteY527"/>
              </a:cxn>
              <a:cxn ang="528">
                <a:pos x="connsiteX528" y="connsiteY528"/>
              </a:cxn>
              <a:cxn ang="529">
                <a:pos x="connsiteX529" y="connsiteY529"/>
              </a:cxn>
              <a:cxn ang="530">
                <a:pos x="connsiteX530" y="connsiteY530"/>
              </a:cxn>
              <a:cxn ang="531">
                <a:pos x="connsiteX531" y="connsiteY531"/>
              </a:cxn>
              <a:cxn ang="532">
                <a:pos x="connsiteX532" y="connsiteY532"/>
              </a:cxn>
              <a:cxn ang="533">
                <a:pos x="connsiteX533" y="connsiteY533"/>
              </a:cxn>
              <a:cxn ang="534">
                <a:pos x="connsiteX534" y="connsiteY534"/>
              </a:cxn>
              <a:cxn ang="535">
                <a:pos x="connsiteX535" y="connsiteY535"/>
              </a:cxn>
              <a:cxn ang="536">
                <a:pos x="connsiteX536" y="connsiteY536"/>
              </a:cxn>
              <a:cxn ang="537">
                <a:pos x="connsiteX537" y="connsiteY537"/>
              </a:cxn>
              <a:cxn ang="538">
                <a:pos x="connsiteX538" y="connsiteY538"/>
              </a:cxn>
              <a:cxn ang="539">
                <a:pos x="connsiteX539" y="connsiteY539"/>
              </a:cxn>
              <a:cxn ang="540">
                <a:pos x="connsiteX540" y="connsiteY540"/>
              </a:cxn>
              <a:cxn ang="541">
                <a:pos x="connsiteX541" y="connsiteY541"/>
              </a:cxn>
              <a:cxn ang="542">
                <a:pos x="connsiteX542" y="connsiteY542"/>
              </a:cxn>
              <a:cxn ang="543">
                <a:pos x="connsiteX543" y="connsiteY543"/>
              </a:cxn>
              <a:cxn ang="544">
                <a:pos x="connsiteX544" y="connsiteY544"/>
              </a:cxn>
              <a:cxn ang="545">
                <a:pos x="connsiteX545" y="connsiteY545"/>
              </a:cxn>
              <a:cxn ang="546">
                <a:pos x="connsiteX546" y="connsiteY546"/>
              </a:cxn>
              <a:cxn ang="547">
                <a:pos x="connsiteX547" y="connsiteY547"/>
              </a:cxn>
              <a:cxn ang="548">
                <a:pos x="connsiteX548" y="connsiteY548"/>
              </a:cxn>
              <a:cxn ang="549">
                <a:pos x="connsiteX549" y="connsiteY549"/>
              </a:cxn>
              <a:cxn ang="550">
                <a:pos x="connsiteX550" y="connsiteY550"/>
              </a:cxn>
              <a:cxn ang="551">
                <a:pos x="connsiteX551" y="connsiteY551"/>
              </a:cxn>
              <a:cxn ang="552">
                <a:pos x="connsiteX552" y="connsiteY552"/>
              </a:cxn>
              <a:cxn ang="553">
                <a:pos x="connsiteX553" y="connsiteY553"/>
              </a:cxn>
              <a:cxn ang="554">
                <a:pos x="connsiteX554" y="connsiteY554"/>
              </a:cxn>
              <a:cxn ang="555">
                <a:pos x="connsiteX555" y="connsiteY555"/>
              </a:cxn>
              <a:cxn ang="556">
                <a:pos x="connsiteX556" y="connsiteY556"/>
              </a:cxn>
              <a:cxn ang="557">
                <a:pos x="connsiteX557" y="connsiteY557"/>
              </a:cxn>
              <a:cxn ang="558">
                <a:pos x="connsiteX558" y="connsiteY558"/>
              </a:cxn>
              <a:cxn ang="559">
                <a:pos x="connsiteX559" y="connsiteY559"/>
              </a:cxn>
              <a:cxn ang="560">
                <a:pos x="connsiteX560" y="connsiteY560"/>
              </a:cxn>
              <a:cxn ang="561">
                <a:pos x="connsiteX561" y="connsiteY561"/>
              </a:cxn>
              <a:cxn ang="562">
                <a:pos x="connsiteX562" y="connsiteY562"/>
              </a:cxn>
              <a:cxn ang="563">
                <a:pos x="connsiteX563" y="connsiteY563"/>
              </a:cxn>
              <a:cxn ang="564">
                <a:pos x="connsiteX564" y="connsiteY564"/>
              </a:cxn>
              <a:cxn ang="565">
                <a:pos x="connsiteX565" y="connsiteY565"/>
              </a:cxn>
              <a:cxn ang="566">
                <a:pos x="connsiteX566" y="connsiteY566"/>
              </a:cxn>
              <a:cxn ang="567">
                <a:pos x="connsiteX567" y="connsiteY567"/>
              </a:cxn>
              <a:cxn ang="568">
                <a:pos x="connsiteX568" y="connsiteY568"/>
              </a:cxn>
              <a:cxn ang="569">
                <a:pos x="connsiteX569" y="connsiteY569"/>
              </a:cxn>
              <a:cxn ang="570">
                <a:pos x="connsiteX570" y="connsiteY570"/>
              </a:cxn>
              <a:cxn ang="571">
                <a:pos x="connsiteX571" y="connsiteY571"/>
              </a:cxn>
              <a:cxn ang="572">
                <a:pos x="connsiteX572" y="connsiteY572"/>
              </a:cxn>
              <a:cxn ang="573">
                <a:pos x="connsiteX573" y="connsiteY573"/>
              </a:cxn>
              <a:cxn ang="574">
                <a:pos x="connsiteX574" y="connsiteY574"/>
              </a:cxn>
              <a:cxn ang="575">
                <a:pos x="connsiteX575" y="connsiteY575"/>
              </a:cxn>
              <a:cxn ang="576">
                <a:pos x="connsiteX576" y="connsiteY576"/>
              </a:cxn>
              <a:cxn ang="577">
                <a:pos x="connsiteX577" y="connsiteY577"/>
              </a:cxn>
              <a:cxn ang="578">
                <a:pos x="connsiteX578" y="connsiteY578"/>
              </a:cxn>
              <a:cxn ang="579">
                <a:pos x="connsiteX579" y="connsiteY579"/>
              </a:cxn>
              <a:cxn ang="580">
                <a:pos x="connsiteX580" y="connsiteY580"/>
              </a:cxn>
              <a:cxn ang="581">
                <a:pos x="connsiteX581" y="connsiteY581"/>
              </a:cxn>
              <a:cxn ang="582">
                <a:pos x="connsiteX582" y="connsiteY582"/>
              </a:cxn>
              <a:cxn ang="583">
                <a:pos x="connsiteX583" y="connsiteY583"/>
              </a:cxn>
              <a:cxn ang="584">
                <a:pos x="connsiteX584" y="connsiteY584"/>
              </a:cxn>
              <a:cxn ang="585">
                <a:pos x="connsiteX585" y="connsiteY585"/>
              </a:cxn>
              <a:cxn ang="586">
                <a:pos x="connsiteX586" y="connsiteY586"/>
              </a:cxn>
              <a:cxn ang="587">
                <a:pos x="connsiteX587" y="connsiteY587"/>
              </a:cxn>
              <a:cxn ang="588">
                <a:pos x="connsiteX588" y="connsiteY588"/>
              </a:cxn>
              <a:cxn ang="589">
                <a:pos x="connsiteX589" y="connsiteY589"/>
              </a:cxn>
              <a:cxn ang="590">
                <a:pos x="connsiteX590" y="connsiteY590"/>
              </a:cxn>
              <a:cxn ang="591">
                <a:pos x="connsiteX591" y="connsiteY591"/>
              </a:cxn>
              <a:cxn ang="592">
                <a:pos x="connsiteX592" y="connsiteY592"/>
              </a:cxn>
              <a:cxn ang="593">
                <a:pos x="connsiteX593" y="connsiteY593"/>
              </a:cxn>
              <a:cxn ang="594">
                <a:pos x="connsiteX594" y="connsiteY594"/>
              </a:cxn>
              <a:cxn ang="595">
                <a:pos x="connsiteX595" y="connsiteY595"/>
              </a:cxn>
              <a:cxn ang="596">
                <a:pos x="connsiteX596" y="connsiteY596"/>
              </a:cxn>
              <a:cxn ang="597">
                <a:pos x="connsiteX597" y="connsiteY597"/>
              </a:cxn>
              <a:cxn ang="598">
                <a:pos x="connsiteX598" y="connsiteY598"/>
              </a:cxn>
              <a:cxn ang="599">
                <a:pos x="connsiteX599" y="connsiteY599"/>
              </a:cxn>
              <a:cxn ang="600">
                <a:pos x="connsiteX600" y="connsiteY600"/>
              </a:cxn>
              <a:cxn ang="601">
                <a:pos x="connsiteX601" y="connsiteY601"/>
              </a:cxn>
              <a:cxn ang="602">
                <a:pos x="connsiteX602" y="connsiteY602"/>
              </a:cxn>
              <a:cxn ang="603">
                <a:pos x="connsiteX603" y="connsiteY603"/>
              </a:cxn>
              <a:cxn ang="604">
                <a:pos x="connsiteX604" y="connsiteY604"/>
              </a:cxn>
              <a:cxn ang="605">
                <a:pos x="connsiteX605" y="connsiteY605"/>
              </a:cxn>
              <a:cxn ang="606">
                <a:pos x="connsiteX606" y="connsiteY606"/>
              </a:cxn>
              <a:cxn ang="607">
                <a:pos x="connsiteX607" y="connsiteY607"/>
              </a:cxn>
              <a:cxn ang="608">
                <a:pos x="connsiteX608" y="connsiteY608"/>
              </a:cxn>
              <a:cxn ang="609">
                <a:pos x="connsiteX609" y="connsiteY609"/>
              </a:cxn>
              <a:cxn ang="610">
                <a:pos x="connsiteX610" y="connsiteY610"/>
              </a:cxn>
              <a:cxn ang="611">
                <a:pos x="connsiteX611" y="connsiteY611"/>
              </a:cxn>
              <a:cxn ang="612">
                <a:pos x="connsiteX612" y="connsiteY612"/>
              </a:cxn>
              <a:cxn ang="613">
                <a:pos x="connsiteX613" y="connsiteY613"/>
              </a:cxn>
              <a:cxn ang="614">
                <a:pos x="connsiteX614" y="connsiteY614"/>
              </a:cxn>
              <a:cxn ang="615">
                <a:pos x="connsiteX615" y="connsiteY615"/>
              </a:cxn>
              <a:cxn ang="616">
                <a:pos x="connsiteX616" y="connsiteY616"/>
              </a:cxn>
              <a:cxn ang="617">
                <a:pos x="connsiteX617" y="connsiteY617"/>
              </a:cxn>
              <a:cxn ang="618">
                <a:pos x="connsiteX618" y="connsiteY618"/>
              </a:cxn>
              <a:cxn ang="619">
                <a:pos x="connsiteX619" y="connsiteY619"/>
              </a:cxn>
              <a:cxn ang="620">
                <a:pos x="connsiteX620" y="connsiteY620"/>
              </a:cxn>
              <a:cxn ang="621">
                <a:pos x="connsiteX621" y="connsiteY621"/>
              </a:cxn>
              <a:cxn ang="622">
                <a:pos x="connsiteX622" y="connsiteY622"/>
              </a:cxn>
              <a:cxn ang="623">
                <a:pos x="connsiteX623" y="connsiteY623"/>
              </a:cxn>
              <a:cxn ang="624">
                <a:pos x="connsiteX624" y="connsiteY624"/>
              </a:cxn>
              <a:cxn ang="625">
                <a:pos x="connsiteX625" y="connsiteY625"/>
              </a:cxn>
              <a:cxn ang="626">
                <a:pos x="connsiteX626" y="connsiteY626"/>
              </a:cxn>
              <a:cxn ang="627">
                <a:pos x="connsiteX627" y="connsiteY627"/>
              </a:cxn>
              <a:cxn ang="628">
                <a:pos x="connsiteX628" y="connsiteY628"/>
              </a:cxn>
              <a:cxn ang="629">
                <a:pos x="connsiteX629" y="connsiteY629"/>
              </a:cxn>
              <a:cxn ang="630">
                <a:pos x="connsiteX630" y="connsiteY630"/>
              </a:cxn>
              <a:cxn ang="631">
                <a:pos x="connsiteX631" y="connsiteY631"/>
              </a:cxn>
              <a:cxn ang="632">
                <a:pos x="connsiteX632" y="connsiteY632"/>
              </a:cxn>
              <a:cxn ang="633">
                <a:pos x="connsiteX633" y="connsiteY633"/>
              </a:cxn>
              <a:cxn ang="634">
                <a:pos x="connsiteX634" y="connsiteY634"/>
              </a:cxn>
              <a:cxn ang="635">
                <a:pos x="connsiteX635" y="connsiteY635"/>
              </a:cxn>
              <a:cxn ang="636">
                <a:pos x="connsiteX636" y="connsiteY636"/>
              </a:cxn>
              <a:cxn ang="637">
                <a:pos x="connsiteX637" y="connsiteY637"/>
              </a:cxn>
              <a:cxn ang="638">
                <a:pos x="connsiteX638" y="connsiteY638"/>
              </a:cxn>
              <a:cxn ang="639">
                <a:pos x="connsiteX639" y="connsiteY639"/>
              </a:cxn>
              <a:cxn ang="640">
                <a:pos x="connsiteX640" y="connsiteY640"/>
              </a:cxn>
              <a:cxn ang="641">
                <a:pos x="connsiteX641" y="connsiteY641"/>
              </a:cxn>
              <a:cxn ang="642">
                <a:pos x="connsiteX642" y="connsiteY642"/>
              </a:cxn>
              <a:cxn ang="643">
                <a:pos x="connsiteX643" y="connsiteY643"/>
              </a:cxn>
              <a:cxn ang="644">
                <a:pos x="connsiteX644" y="connsiteY644"/>
              </a:cxn>
              <a:cxn ang="645">
                <a:pos x="connsiteX645" y="connsiteY645"/>
              </a:cxn>
              <a:cxn ang="646">
                <a:pos x="connsiteX646" y="connsiteY646"/>
              </a:cxn>
              <a:cxn ang="647">
                <a:pos x="connsiteX647" y="connsiteY647"/>
              </a:cxn>
              <a:cxn ang="648">
                <a:pos x="connsiteX648" y="connsiteY648"/>
              </a:cxn>
              <a:cxn ang="649">
                <a:pos x="connsiteX649" y="connsiteY649"/>
              </a:cxn>
              <a:cxn ang="650">
                <a:pos x="connsiteX650" y="connsiteY650"/>
              </a:cxn>
              <a:cxn ang="651">
                <a:pos x="connsiteX651" y="connsiteY651"/>
              </a:cxn>
              <a:cxn ang="652">
                <a:pos x="connsiteX652" y="connsiteY652"/>
              </a:cxn>
              <a:cxn ang="653">
                <a:pos x="connsiteX653" y="connsiteY653"/>
              </a:cxn>
              <a:cxn ang="654">
                <a:pos x="connsiteX654" y="connsiteY654"/>
              </a:cxn>
              <a:cxn ang="655">
                <a:pos x="connsiteX655" y="connsiteY655"/>
              </a:cxn>
              <a:cxn ang="656">
                <a:pos x="connsiteX656" y="connsiteY656"/>
              </a:cxn>
              <a:cxn ang="657">
                <a:pos x="connsiteX657" y="connsiteY657"/>
              </a:cxn>
              <a:cxn ang="658">
                <a:pos x="connsiteX658" y="connsiteY658"/>
              </a:cxn>
              <a:cxn ang="659">
                <a:pos x="connsiteX659" y="connsiteY659"/>
              </a:cxn>
              <a:cxn ang="660">
                <a:pos x="connsiteX660" y="connsiteY660"/>
              </a:cxn>
              <a:cxn ang="661">
                <a:pos x="connsiteX661" y="connsiteY661"/>
              </a:cxn>
              <a:cxn ang="662">
                <a:pos x="connsiteX662" y="connsiteY662"/>
              </a:cxn>
              <a:cxn ang="663">
                <a:pos x="connsiteX663" y="connsiteY663"/>
              </a:cxn>
              <a:cxn ang="664">
                <a:pos x="connsiteX664" y="connsiteY664"/>
              </a:cxn>
              <a:cxn ang="665">
                <a:pos x="connsiteX665" y="connsiteY665"/>
              </a:cxn>
              <a:cxn ang="666">
                <a:pos x="connsiteX666" y="connsiteY666"/>
              </a:cxn>
              <a:cxn ang="667">
                <a:pos x="connsiteX667" y="connsiteY667"/>
              </a:cxn>
              <a:cxn ang="668">
                <a:pos x="connsiteX668" y="connsiteY668"/>
              </a:cxn>
              <a:cxn ang="669">
                <a:pos x="connsiteX669" y="connsiteY669"/>
              </a:cxn>
              <a:cxn ang="670">
                <a:pos x="connsiteX670" y="connsiteY670"/>
              </a:cxn>
              <a:cxn ang="671">
                <a:pos x="connsiteX671" y="connsiteY671"/>
              </a:cxn>
              <a:cxn ang="672">
                <a:pos x="connsiteX672" y="connsiteY672"/>
              </a:cxn>
              <a:cxn ang="673">
                <a:pos x="connsiteX673" y="connsiteY673"/>
              </a:cxn>
              <a:cxn ang="674">
                <a:pos x="connsiteX674" y="connsiteY674"/>
              </a:cxn>
              <a:cxn ang="675">
                <a:pos x="connsiteX675" y="connsiteY675"/>
              </a:cxn>
              <a:cxn ang="676">
                <a:pos x="connsiteX676" y="connsiteY676"/>
              </a:cxn>
              <a:cxn ang="677">
                <a:pos x="connsiteX677" y="connsiteY677"/>
              </a:cxn>
              <a:cxn ang="678">
                <a:pos x="connsiteX678" y="connsiteY678"/>
              </a:cxn>
              <a:cxn ang="679">
                <a:pos x="connsiteX679" y="connsiteY679"/>
              </a:cxn>
              <a:cxn ang="680">
                <a:pos x="connsiteX680" y="connsiteY680"/>
              </a:cxn>
              <a:cxn ang="681">
                <a:pos x="connsiteX681" y="connsiteY681"/>
              </a:cxn>
              <a:cxn ang="682">
                <a:pos x="connsiteX682" y="connsiteY682"/>
              </a:cxn>
              <a:cxn ang="683">
                <a:pos x="connsiteX683" y="connsiteY683"/>
              </a:cxn>
              <a:cxn ang="684">
                <a:pos x="connsiteX684" y="connsiteY684"/>
              </a:cxn>
              <a:cxn ang="685">
                <a:pos x="connsiteX685" y="connsiteY685"/>
              </a:cxn>
              <a:cxn ang="686">
                <a:pos x="connsiteX686" y="connsiteY686"/>
              </a:cxn>
              <a:cxn ang="687">
                <a:pos x="connsiteX687" y="connsiteY687"/>
              </a:cxn>
              <a:cxn ang="688">
                <a:pos x="connsiteX688" y="connsiteY688"/>
              </a:cxn>
              <a:cxn ang="689">
                <a:pos x="connsiteX689" y="connsiteY689"/>
              </a:cxn>
              <a:cxn ang="690">
                <a:pos x="connsiteX690" y="connsiteY690"/>
              </a:cxn>
              <a:cxn ang="691">
                <a:pos x="connsiteX691" y="connsiteY691"/>
              </a:cxn>
              <a:cxn ang="692">
                <a:pos x="connsiteX692" y="connsiteY692"/>
              </a:cxn>
              <a:cxn ang="693">
                <a:pos x="connsiteX693" y="connsiteY693"/>
              </a:cxn>
              <a:cxn ang="694">
                <a:pos x="connsiteX694" y="connsiteY694"/>
              </a:cxn>
              <a:cxn ang="695">
                <a:pos x="connsiteX695" y="connsiteY695"/>
              </a:cxn>
              <a:cxn ang="696">
                <a:pos x="connsiteX696" y="connsiteY696"/>
              </a:cxn>
              <a:cxn ang="697">
                <a:pos x="connsiteX697" y="connsiteY697"/>
              </a:cxn>
              <a:cxn ang="698">
                <a:pos x="connsiteX698" y="connsiteY698"/>
              </a:cxn>
              <a:cxn ang="699">
                <a:pos x="connsiteX699" y="connsiteY699"/>
              </a:cxn>
              <a:cxn ang="700">
                <a:pos x="connsiteX700" y="connsiteY700"/>
              </a:cxn>
              <a:cxn ang="701">
                <a:pos x="connsiteX701" y="connsiteY701"/>
              </a:cxn>
              <a:cxn ang="702">
                <a:pos x="connsiteX702" y="connsiteY702"/>
              </a:cxn>
              <a:cxn ang="703">
                <a:pos x="connsiteX703" y="connsiteY703"/>
              </a:cxn>
              <a:cxn ang="704">
                <a:pos x="connsiteX704" y="connsiteY704"/>
              </a:cxn>
              <a:cxn ang="705">
                <a:pos x="connsiteX705" y="connsiteY705"/>
              </a:cxn>
              <a:cxn ang="706">
                <a:pos x="connsiteX706" y="connsiteY706"/>
              </a:cxn>
              <a:cxn ang="707">
                <a:pos x="connsiteX707" y="connsiteY707"/>
              </a:cxn>
              <a:cxn ang="708">
                <a:pos x="connsiteX708" y="connsiteY708"/>
              </a:cxn>
              <a:cxn ang="709">
                <a:pos x="connsiteX709" y="connsiteY709"/>
              </a:cxn>
              <a:cxn ang="710">
                <a:pos x="connsiteX710" y="connsiteY710"/>
              </a:cxn>
              <a:cxn ang="711">
                <a:pos x="connsiteX711" y="connsiteY711"/>
              </a:cxn>
              <a:cxn ang="712">
                <a:pos x="connsiteX712" y="connsiteY712"/>
              </a:cxn>
              <a:cxn ang="713">
                <a:pos x="connsiteX713" y="connsiteY713"/>
              </a:cxn>
              <a:cxn ang="714">
                <a:pos x="connsiteX714" y="connsiteY714"/>
              </a:cxn>
              <a:cxn ang="715">
                <a:pos x="connsiteX715" y="connsiteY715"/>
              </a:cxn>
              <a:cxn ang="716">
                <a:pos x="connsiteX716" y="connsiteY716"/>
              </a:cxn>
              <a:cxn ang="717">
                <a:pos x="connsiteX717" y="connsiteY717"/>
              </a:cxn>
              <a:cxn ang="718">
                <a:pos x="connsiteX718" y="connsiteY718"/>
              </a:cxn>
              <a:cxn ang="719">
                <a:pos x="connsiteX719" y="connsiteY719"/>
              </a:cxn>
              <a:cxn ang="720">
                <a:pos x="connsiteX720" y="connsiteY720"/>
              </a:cxn>
              <a:cxn ang="721">
                <a:pos x="connsiteX721" y="connsiteY721"/>
              </a:cxn>
              <a:cxn ang="722">
                <a:pos x="connsiteX722" y="connsiteY722"/>
              </a:cxn>
              <a:cxn ang="723">
                <a:pos x="connsiteX723" y="connsiteY723"/>
              </a:cxn>
              <a:cxn ang="724">
                <a:pos x="connsiteX724" y="connsiteY724"/>
              </a:cxn>
              <a:cxn ang="725">
                <a:pos x="connsiteX725" y="connsiteY725"/>
              </a:cxn>
              <a:cxn ang="726">
                <a:pos x="connsiteX726" y="connsiteY726"/>
              </a:cxn>
              <a:cxn ang="727">
                <a:pos x="connsiteX727" y="connsiteY727"/>
              </a:cxn>
              <a:cxn ang="728">
                <a:pos x="connsiteX728" y="connsiteY728"/>
              </a:cxn>
              <a:cxn ang="729">
                <a:pos x="connsiteX729" y="connsiteY729"/>
              </a:cxn>
              <a:cxn ang="730">
                <a:pos x="connsiteX730" y="connsiteY730"/>
              </a:cxn>
              <a:cxn ang="731">
                <a:pos x="connsiteX731" y="connsiteY731"/>
              </a:cxn>
              <a:cxn ang="732">
                <a:pos x="connsiteX732" y="connsiteY732"/>
              </a:cxn>
              <a:cxn ang="733">
                <a:pos x="connsiteX733" y="connsiteY733"/>
              </a:cxn>
              <a:cxn ang="734">
                <a:pos x="connsiteX734" y="connsiteY734"/>
              </a:cxn>
              <a:cxn ang="735">
                <a:pos x="connsiteX735" y="connsiteY735"/>
              </a:cxn>
              <a:cxn ang="736">
                <a:pos x="connsiteX736" y="connsiteY736"/>
              </a:cxn>
              <a:cxn ang="737">
                <a:pos x="connsiteX737" y="connsiteY737"/>
              </a:cxn>
              <a:cxn ang="738">
                <a:pos x="connsiteX738" y="connsiteY738"/>
              </a:cxn>
              <a:cxn ang="739">
                <a:pos x="connsiteX739" y="connsiteY739"/>
              </a:cxn>
              <a:cxn ang="740">
                <a:pos x="connsiteX740" y="connsiteY740"/>
              </a:cxn>
              <a:cxn ang="741">
                <a:pos x="connsiteX741" y="connsiteY741"/>
              </a:cxn>
              <a:cxn ang="742">
                <a:pos x="connsiteX742" y="connsiteY742"/>
              </a:cxn>
              <a:cxn ang="743">
                <a:pos x="connsiteX743" y="connsiteY743"/>
              </a:cxn>
              <a:cxn ang="744">
                <a:pos x="connsiteX744" y="connsiteY744"/>
              </a:cxn>
              <a:cxn ang="745">
                <a:pos x="connsiteX745" y="connsiteY745"/>
              </a:cxn>
              <a:cxn ang="746">
                <a:pos x="connsiteX746" y="connsiteY746"/>
              </a:cxn>
              <a:cxn ang="747">
                <a:pos x="connsiteX747" y="connsiteY747"/>
              </a:cxn>
              <a:cxn ang="748">
                <a:pos x="connsiteX748" y="connsiteY748"/>
              </a:cxn>
              <a:cxn ang="749">
                <a:pos x="connsiteX749" y="connsiteY749"/>
              </a:cxn>
              <a:cxn ang="750">
                <a:pos x="connsiteX750" y="connsiteY750"/>
              </a:cxn>
              <a:cxn ang="751">
                <a:pos x="connsiteX751" y="connsiteY751"/>
              </a:cxn>
              <a:cxn ang="752">
                <a:pos x="connsiteX752" y="connsiteY752"/>
              </a:cxn>
              <a:cxn ang="753">
                <a:pos x="connsiteX753" y="connsiteY753"/>
              </a:cxn>
              <a:cxn ang="754">
                <a:pos x="connsiteX754" y="connsiteY754"/>
              </a:cxn>
              <a:cxn ang="755">
                <a:pos x="connsiteX755" y="connsiteY755"/>
              </a:cxn>
              <a:cxn ang="756">
                <a:pos x="connsiteX756" y="connsiteY756"/>
              </a:cxn>
              <a:cxn ang="757">
                <a:pos x="connsiteX757" y="connsiteY757"/>
              </a:cxn>
              <a:cxn ang="758">
                <a:pos x="connsiteX758" y="connsiteY758"/>
              </a:cxn>
              <a:cxn ang="759">
                <a:pos x="connsiteX759" y="connsiteY759"/>
              </a:cxn>
              <a:cxn ang="760">
                <a:pos x="connsiteX760" y="connsiteY760"/>
              </a:cxn>
              <a:cxn ang="761">
                <a:pos x="connsiteX761" y="connsiteY761"/>
              </a:cxn>
              <a:cxn ang="762">
                <a:pos x="connsiteX762" y="connsiteY762"/>
              </a:cxn>
              <a:cxn ang="763">
                <a:pos x="connsiteX763" y="connsiteY763"/>
              </a:cxn>
              <a:cxn ang="764">
                <a:pos x="connsiteX764" y="connsiteY764"/>
              </a:cxn>
              <a:cxn ang="765">
                <a:pos x="connsiteX765" y="connsiteY765"/>
              </a:cxn>
              <a:cxn ang="766">
                <a:pos x="connsiteX766" y="connsiteY766"/>
              </a:cxn>
              <a:cxn ang="767">
                <a:pos x="connsiteX767" y="connsiteY767"/>
              </a:cxn>
              <a:cxn ang="768">
                <a:pos x="connsiteX768" y="connsiteY768"/>
              </a:cxn>
              <a:cxn ang="769">
                <a:pos x="connsiteX769" y="connsiteY769"/>
              </a:cxn>
              <a:cxn ang="770">
                <a:pos x="connsiteX770" y="connsiteY770"/>
              </a:cxn>
              <a:cxn ang="771">
                <a:pos x="connsiteX771" y="connsiteY771"/>
              </a:cxn>
              <a:cxn ang="772">
                <a:pos x="connsiteX772" y="connsiteY772"/>
              </a:cxn>
              <a:cxn ang="773">
                <a:pos x="connsiteX773" y="connsiteY773"/>
              </a:cxn>
              <a:cxn ang="774">
                <a:pos x="connsiteX774" y="connsiteY774"/>
              </a:cxn>
              <a:cxn ang="775">
                <a:pos x="connsiteX775" y="connsiteY775"/>
              </a:cxn>
              <a:cxn ang="776">
                <a:pos x="connsiteX776" y="connsiteY776"/>
              </a:cxn>
              <a:cxn ang="777">
                <a:pos x="connsiteX777" y="connsiteY777"/>
              </a:cxn>
            </a:cxnLst>
            <a:rect l="l" t="t" r="r" b="b"/>
            <a:pathLst>
              <a:path w="492125" h="1165860">
                <a:moveTo>
                  <a:pt x="306070" y="1165859"/>
                </a:moveTo>
                <a:lnTo>
                  <a:pt x="299720" y="1165225"/>
                </a:lnTo>
                <a:lnTo>
                  <a:pt x="295275" y="1164590"/>
                </a:lnTo>
                <a:lnTo>
                  <a:pt x="291465" y="1164590"/>
                </a:lnTo>
                <a:lnTo>
                  <a:pt x="290195" y="1164590"/>
                </a:lnTo>
                <a:lnTo>
                  <a:pt x="285115" y="1164590"/>
                </a:lnTo>
                <a:lnTo>
                  <a:pt x="280670" y="1164590"/>
                </a:lnTo>
                <a:lnTo>
                  <a:pt x="281305" y="1159509"/>
                </a:lnTo>
                <a:lnTo>
                  <a:pt x="282575" y="1155065"/>
                </a:lnTo>
                <a:lnTo>
                  <a:pt x="283845" y="1151255"/>
                </a:lnTo>
                <a:lnTo>
                  <a:pt x="286385" y="1146175"/>
                </a:lnTo>
                <a:lnTo>
                  <a:pt x="288290" y="1140459"/>
                </a:lnTo>
                <a:lnTo>
                  <a:pt x="292100" y="1132840"/>
                </a:lnTo>
                <a:lnTo>
                  <a:pt x="295910" y="1125855"/>
                </a:lnTo>
                <a:lnTo>
                  <a:pt x="304165" y="1109980"/>
                </a:lnTo>
                <a:lnTo>
                  <a:pt x="313690" y="1088390"/>
                </a:lnTo>
                <a:lnTo>
                  <a:pt x="325120" y="1064259"/>
                </a:lnTo>
                <a:lnTo>
                  <a:pt x="334645" y="1039495"/>
                </a:lnTo>
                <a:lnTo>
                  <a:pt x="342900" y="1017905"/>
                </a:lnTo>
                <a:lnTo>
                  <a:pt x="347980" y="1000125"/>
                </a:lnTo>
                <a:lnTo>
                  <a:pt x="348615" y="991234"/>
                </a:lnTo>
                <a:lnTo>
                  <a:pt x="335280" y="988695"/>
                </a:lnTo>
                <a:lnTo>
                  <a:pt x="314960" y="989965"/>
                </a:lnTo>
                <a:lnTo>
                  <a:pt x="290195" y="992505"/>
                </a:lnTo>
                <a:lnTo>
                  <a:pt x="262890" y="997584"/>
                </a:lnTo>
                <a:lnTo>
                  <a:pt x="236855" y="1002030"/>
                </a:lnTo>
                <a:lnTo>
                  <a:pt x="214630" y="1007109"/>
                </a:lnTo>
                <a:lnTo>
                  <a:pt x="199390" y="1010284"/>
                </a:lnTo>
                <a:lnTo>
                  <a:pt x="193675" y="1012825"/>
                </a:lnTo>
                <a:lnTo>
                  <a:pt x="185420" y="1013459"/>
                </a:lnTo>
                <a:lnTo>
                  <a:pt x="177800" y="1014730"/>
                </a:lnTo>
                <a:lnTo>
                  <a:pt x="169545" y="1014730"/>
                </a:lnTo>
                <a:lnTo>
                  <a:pt x="161925" y="1016634"/>
                </a:lnTo>
                <a:lnTo>
                  <a:pt x="154305" y="1017905"/>
                </a:lnTo>
                <a:lnTo>
                  <a:pt x="149225" y="1021080"/>
                </a:lnTo>
                <a:lnTo>
                  <a:pt x="144145" y="1024890"/>
                </a:lnTo>
                <a:lnTo>
                  <a:pt x="140970" y="1031240"/>
                </a:lnTo>
                <a:lnTo>
                  <a:pt x="137160" y="1031240"/>
                </a:lnTo>
                <a:lnTo>
                  <a:pt x="133350" y="1031240"/>
                </a:lnTo>
                <a:lnTo>
                  <a:pt x="130810" y="1031240"/>
                </a:lnTo>
                <a:lnTo>
                  <a:pt x="128905" y="1031875"/>
                </a:lnTo>
                <a:lnTo>
                  <a:pt x="123190" y="1033145"/>
                </a:lnTo>
                <a:lnTo>
                  <a:pt x="118110" y="1034415"/>
                </a:lnTo>
                <a:lnTo>
                  <a:pt x="119380" y="1028700"/>
                </a:lnTo>
                <a:lnTo>
                  <a:pt x="122555" y="1023620"/>
                </a:lnTo>
                <a:lnTo>
                  <a:pt x="127000" y="1017905"/>
                </a:lnTo>
                <a:lnTo>
                  <a:pt x="132080" y="1012190"/>
                </a:lnTo>
                <a:lnTo>
                  <a:pt x="136525" y="1006475"/>
                </a:lnTo>
                <a:lnTo>
                  <a:pt x="139065" y="1000759"/>
                </a:lnTo>
                <a:lnTo>
                  <a:pt x="140335" y="994409"/>
                </a:lnTo>
                <a:lnTo>
                  <a:pt x="137795" y="989330"/>
                </a:lnTo>
                <a:lnTo>
                  <a:pt x="129540" y="989965"/>
                </a:lnTo>
                <a:lnTo>
                  <a:pt x="121920" y="991234"/>
                </a:lnTo>
                <a:lnTo>
                  <a:pt x="114935" y="993140"/>
                </a:lnTo>
                <a:lnTo>
                  <a:pt x="108585" y="995680"/>
                </a:lnTo>
                <a:lnTo>
                  <a:pt x="101600" y="998220"/>
                </a:lnTo>
                <a:lnTo>
                  <a:pt x="94615" y="1001395"/>
                </a:lnTo>
                <a:lnTo>
                  <a:pt x="87630" y="1004570"/>
                </a:lnTo>
                <a:lnTo>
                  <a:pt x="81280" y="1008380"/>
                </a:lnTo>
                <a:lnTo>
                  <a:pt x="81280" y="1006475"/>
                </a:lnTo>
                <a:lnTo>
                  <a:pt x="81280" y="1005205"/>
                </a:lnTo>
                <a:lnTo>
                  <a:pt x="92075" y="995680"/>
                </a:lnTo>
                <a:lnTo>
                  <a:pt x="104775" y="986790"/>
                </a:lnTo>
                <a:lnTo>
                  <a:pt x="116205" y="977265"/>
                </a:lnTo>
                <a:lnTo>
                  <a:pt x="125095" y="968375"/>
                </a:lnTo>
                <a:lnTo>
                  <a:pt x="128905" y="959484"/>
                </a:lnTo>
                <a:lnTo>
                  <a:pt x="125730" y="952500"/>
                </a:lnTo>
                <a:lnTo>
                  <a:pt x="114935" y="946784"/>
                </a:lnTo>
                <a:lnTo>
                  <a:pt x="94615" y="943609"/>
                </a:lnTo>
                <a:lnTo>
                  <a:pt x="95885" y="938530"/>
                </a:lnTo>
                <a:lnTo>
                  <a:pt x="98425" y="934720"/>
                </a:lnTo>
                <a:lnTo>
                  <a:pt x="102870" y="930909"/>
                </a:lnTo>
                <a:lnTo>
                  <a:pt x="107950" y="926465"/>
                </a:lnTo>
                <a:lnTo>
                  <a:pt x="111760" y="920750"/>
                </a:lnTo>
                <a:lnTo>
                  <a:pt x="115570" y="915670"/>
                </a:lnTo>
                <a:lnTo>
                  <a:pt x="117475" y="908050"/>
                </a:lnTo>
                <a:lnTo>
                  <a:pt x="118110" y="899159"/>
                </a:lnTo>
                <a:lnTo>
                  <a:pt x="112395" y="895984"/>
                </a:lnTo>
                <a:lnTo>
                  <a:pt x="106680" y="894715"/>
                </a:lnTo>
                <a:lnTo>
                  <a:pt x="100965" y="894080"/>
                </a:lnTo>
                <a:lnTo>
                  <a:pt x="94615" y="894715"/>
                </a:lnTo>
                <a:lnTo>
                  <a:pt x="88265" y="894715"/>
                </a:lnTo>
                <a:lnTo>
                  <a:pt x="82550" y="895984"/>
                </a:lnTo>
                <a:lnTo>
                  <a:pt x="76835" y="897255"/>
                </a:lnTo>
                <a:lnTo>
                  <a:pt x="71755" y="898525"/>
                </a:lnTo>
                <a:lnTo>
                  <a:pt x="74930" y="892809"/>
                </a:lnTo>
                <a:lnTo>
                  <a:pt x="80010" y="887095"/>
                </a:lnTo>
                <a:lnTo>
                  <a:pt x="85090" y="881380"/>
                </a:lnTo>
                <a:lnTo>
                  <a:pt x="90170" y="875030"/>
                </a:lnTo>
                <a:lnTo>
                  <a:pt x="94615" y="868680"/>
                </a:lnTo>
                <a:lnTo>
                  <a:pt x="97790" y="862965"/>
                </a:lnTo>
                <a:lnTo>
                  <a:pt x="99060" y="857884"/>
                </a:lnTo>
                <a:lnTo>
                  <a:pt x="99060" y="852805"/>
                </a:lnTo>
                <a:lnTo>
                  <a:pt x="90170" y="853440"/>
                </a:lnTo>
                <a:lnTo>
                  <a:pt x="82550" y="855345"/>
                </a:lnTo>
                <a:lnTo>
                  <a:pt x="74295" y="857884"/>
                </a:lnTo>
                <a:lnTo>
                  <a:pt x="67310" y="862330"/>
                </a:lnTo>
                <a:lnTo>
                  <a:pt x="59690" y="865505"/>
                </a:lnTo>
                <a:lnTo>
                  <a:pt x="52705" y="869315"/>
                </a:lnTo>
                <a:lnTo>
                  <a:pt x="45720" y="871855"/>
                </a:lnTo>
                <a:lnTo>
                  <a:pt x="39370" y="874395"/>
                </a:lnTo>
                <a:lnTo>
                  <a:pt x="43815" y="862965"/>
                </a:lnTo>
                <a:lnTo>
                  <a:pt x="53975" y="850265"/>
                </a:lnTo>
                <a:lnTo>
                  <a:pt x="65405" y="837565"/>
                </a:lnTo>
                <a:lnTo>
                  <a:pt x="75565" y="825500"/>
                </a:lnTo>
                <a:lnTo>
                  <a:pt x="82550" y="814705"/>
                </a:lnTo>
                <a:lnTo>
                  <a:pt x="84455" y="807720"/>
                </a:lnTo>
                <a:lnTo>
                  <a:pt x="78105" y="803909"/>
                </a:lnTo>
                <a:lnTo>
                  <a:pt x="62230" y="805815"/>
                </a:lnTo>
                <a:lnTo>
                  <a:pt x="63500" y="802640"/>
                </a:lnTo>
                <a:lnTo>
                  <a:pt x="68580" y="799465"/>
                </a:lnTo>
                <a:lnTo>
                  <a:pt x="74295" y="795655"/>
                </a:lnTo>
                <a:lnTo>
                  <a:pt x="81915" y="792480"/>
                </a:lnTo>
                <a:lnTo>
                  <a:pt x="88265" y="788034"/>
                </a:lnTo>
                <a:lnTo>
                  <a:pt x="95250" y="784859"/>
                </a:lnTo>
                <a:lnTo>
                  <a:pt x="101600" y="781684"/>
                </a:lnTo>
                <a:lnTo>
                  <a:pt x="106045" y="779780"/>
                </a:lnTo>
                <a:lnTo>
                  <a:pt x="106045" y="775970"/>
                </a:lnTo>
                <a:lnTo>
                  <a:pt x="106045" y="772159"/>
                </a:lnTo>
                <a:lnTo>
                  <a:pt x="101600" y="767715"/>
                </a:lnTo>
                <a:lnTo>
                  <a:pt x="97155" y="767080"/>
                </a:lnTo>
                <a:lnTo>
                  <a:pt x="92075" y="766445"/>
                </a:lnTo>
                <a:lnTo>
                  <a:pt x="87630" y="766445"/>
                </a:lnTo>
                <a:lnTo>
                  <a:pt x="87630" y="763905"/>
                </a:lnTo>
                <a:lnTo>
                  <a:pt x="87630" y="763270"/>
                </a:lnTo>
                <a:lnTo>
                  <a:pt x="93345" y="762634"/>
                </a:lnTo>
                <a:lnTo>
                  <a:pt x="97790" y="762634"/>
                </a:lnTo>
                <a:lnTo>
                  <a:pt x="100965" y="762634"/>
                </a:lnTo>
                <a:lnTo>
                  <a:pt x="102870" y="762634"/>
                </a:lnTo>
                <a:lnTo>
                  <a:pt x="106045" y="762000"/>
                </a:lnTo>
                <a:lnTo>
                  <a:pt x="108585" y="762000"/>
                </a:lnTo>
                <a:lnTo>
                  <a:pt x="108585" y="757555"/>
                </a:lnTo>
                <a:lnTo>
                  <a:pt x="108585" y="754380"/>
                </a:lnTo>
                <a:lnTo>
                  <a:pt x="95250" y="745490"/>
                </a:lnTo>
                <a:lnTo>
                  <a:pt x="83820" y="736600"/>
                </a:lnTo>
                <a:lnTo>
                  <a:pt x="72390" y="728345"/>
                </a:lnTo>
                <a:lnTo>
                  <a:pt x="62230" y="721359"/>
                </a:lnTo>
                <a:lnTo>
                  <a:pt x="50800" y="713740"/>
                </a:lnTo>
                <a:lnTo>
                  <a:pt x="39370" y="706755"/>
                </a:lnTo>
                <a:lnTo>
                  <a:pt x="26670" y="701040"/>
                </a:lnTo>
                <a:lnTo>
                  <a:pt x="12700" y="696595"/>
                </a:lnTo>
                <a:lnTo>
                  <a:pt x="12065" y="694055"/>
                </a:lnTo>
                <a:lnTo>
                  <a:pt x="11430" y="693420"/>
                </a:lnTo>
                <a:lnTo>
                  <a:pt x="24765" y="689609"/>
                </a:lnTo>
                <a:lnTo>
                  <a:pt x="39370" y="685165"/>
                </a:lnTo>
                <a:lnTo>
                  <a:pt x="54610" y="679450"/>
                </a:lnTo>
                <a:lnTo>
                  <a:pt x="69850" y="674370"/>
                </a:lnTo>
                <a:lnTo>
                  <a:pt x="84455" y="668655"/>
                </a:lnTo>
                <a:lnTo>
                  <a:pt x="99060" y="663575"/>
                </a:lnTo>
                <a:lnTo>
                  <a:pt x="113665" y="658495"/>
                </a:lnTo>
                <a:lnTo>
                  <a:pt x="129540" y="654684"/>
                </a:lnTo>
                <a:lnTo>
                  <a:pt x="119380" y="654684"/>
                </a:lnTo>
                <a:lnTo>
                  <a:pt x="109855" y="655320"/>
                </a:lnTo>
                <a:lnTo>
                  <a:pt x="99695" y="655955"/>
                </a:lnTo>
                <a:lnTo>
                  <a:pt x="90170" y="656590"/>
                </a:lnTo>
                <a:lnTo>
                  <a:pt x="80645" y="657859"/>
                </a:lnTo>
                <a:lnTo>
                  <a:pt x="71120" y="659130"/>
                </a:lnTo>
                <a:lnTo>
                  <a:pt x="61595" y="660400"/>
                </a:lnTo>
                <a:lnTo>
                  <a:pt x="53340" y="662940"/>
                </a:lnTo>
                <a:lnTo>
                  <a:pt x="47625" y="657859"/>
                </a:lnTo>
                <a:lnTo>
                  <a:pt x="41910" y="654050"/>
                </a:lnTo>
                <a:lnTo>
                  <a:pt x="34925" y="650875"/>
                </a:lnTo>
                <a:lnTo>
                  <a:pt x="28575" y="648970"/>
                </a:lnTo>
                <a:lnTo>
                  <a:pt x="22225" y="647065"/>
                </a:lnTo>
                <a:lnTo>
                  <a:pt x="15240" y="645159"/>
                </a:lnTo>
                <a:lnTo>
                  <a:pt x="9525" y="643890"/>
                </a:lnTo>
                <a:lnTo>
                  <a:pt x="4445" y="643255"/>
                </a:lnTo>
                <a:lnTo>
                  <a:pt x="10160" y="635000"/>
                </a:lnTo>
                <a:lnTo>
                  <a:pt x="27305" y="628015"/>
                </a:lnTo>
                <a:lnTo>
                  <a:pt x="50800" y="620395"/>
                </a:lnTo>
                <a:lnTo>
                  <a:pt x="79375" y="614045"/>
                </a:lnTo>
                <a:lnTo>
                  <a:pt x="107315" y="607059"/>
                </a:lnTo>
                <a:lnTo>
                  <a:pt x="132715" y="600709"/>
                </a:lnTo>
                <a:lnTo>
                  <a:pt x="151130" y="594359"/>
                </a:lnTo>
                <a:lnTo>
                  <a:pt x="160020" y="587375"/>
                </a:lnTo>
                <a:lnTo>
                  <a:pt x="161925" y="586105"/>
                </a:lnTo>
                <a:lnTo>
                  <a:pt x="164465" y="586105"/>
                </a:lnTo>
                <a:lnTo>
                  <a:pt x="167005" y="586105"/>
                </a:lnTo>
                <a:lnTo>
                  <a:pt x="170815" y="586105"/>
                </a:lnTo>
                <a:lnTo>
                  <a:pt x="168275" y="586740"/>
                </a:lnTo>
                <a:lnTo>
                  <a:pt x="165735" y="588009"/>
                </a:lnTo>
                <a:lnTo>
                  <a:pt x="168910" y="588009"/>
                </a:lnTo>
                <a:lnTo>
                  <a:pt x="173355" y="588009"/>
                </a:lnTo>
                <a:lnTo>
                  <a:pt x="173355" y="584834"/>
                </a:lnTo>
                <a:lnTo>
                  <a:pt x="174625" y="582295"/>
                </a:lnTo>
                <a:lnTo>
                  <a:pt x="163195" y="581659"/>
                </a:lnTo>
                <a:lnTo>
                  <a:pt x="149860" y="584200"/>
                </a:lnTo>
                <a:lnTo>
                  <a:pt x="134620" y="588009"/>
                </a:lnTo>
                <a:lnTo>
                  <a:pt x="119380" y="593090"/>
                </a:lnTo>
                <a:lnTo>
                  <a:pt x="103505" y="596900"/>
                </a:lnTo>
                <a:lnTo>
                  <a:pt x="90170" y="600075"/>
                </a:lnTo>
                <a:lnTo>
                  <a:pt x="78105" y="601345"/>
                </a:lnTo>
                <a:lnTo>
                  <a:pt x="69850" y="599440"/>
                </a:lnTo>
                <a:lnTo>
                  <a:pt x="66040" y="599440"/>
                </a:lnTo>
                <a:lnTo>
                  <a:pt x="62865" y="599440"/>
                </a:lnTo>
                <a:lnTo>
                  <a:pt x="58420" y="599440"/>
                </a:lnTo>
                <a:lnTo>
                  <a:pt x="53975" y="600075"/>
                </a:lnTo>
                <a:lnTo>
                  <a:pt x="46990" y="600709"/>
                </a:lnTo>
                <a:lnTo>
                  <a:pt x="36830" y="602615"/>
                </a:lnTo>
                <a:lnTo>
                  <a:pt x="23495" y="603884"/>
                </a:lnTo>
                <a:lnTo>
                  <a:pt x="5715" y="607059"/>
                </a:lnTo>
                <a:lnTo>
                  <a:pt x="5715" y="605155"/>
                </a:lnTo>
                <a:lnTo>
                  <a:pt x="5715" y="603884"/>
                </a:lnTo>
                <a:lnTo>
                  <a:pt x="22860" y="594995"/>
                </a:lnTo>
                <a:lnTo>
                  <a:pt x="38735" y="586740"/>
                </a:lnTo>
                <a:lnTo>
                  <a:pt x="50800" y="579120"/>
                </a:lnTo>
                <a:lnTo>
                  <a:pt x="60325" y="573405"/>
                </a:lnTo>
                <a:lnTo>
                  <a:pt x="65405" y="567055"/>
                </a:lnTo>
                <a:lnTo>
                  <a:pt x="66675" y="562609"/>
                </a:lnTo>
                <a:lnTo>
                  <a:pt x="62865" y="558800"/>
                </a:lnTo>
                <a:lnTo>
                  <a:pt x="53975" y="557530"/>
                </a:lnTo>
                <a:lnTo>
                  <a:pt x="54610" y="554990"/>
                </a:lnTo>
                <a:lnTo>
                  <a:pt x="54610" y="553720"/>
                </a:lnTo>
                <a:lnTo>
                  <a:pt x="69215" y="546100"/>
                </a:lnTo>
                <a:lnTo>
                  <a:pt x="73025" y="539115"/>
                </a:lnTo>
                <a:lnTo>
                  <a:pt x="69215" y="531495"/>
                </a:lnTo>
                <a:lnTo>
                  <a:pt x="60325" y="524509"/>
                </a:lnTo>
                <a:lnTo>
                  <a:pt x="48260" y="517525"/>
                </a:lnTo>
                <a:lnTo>
                  <a:pt x="36195" y="512445"/>
                </a:lnTo>
                <a:lnTo>
                  <a:pt x="27305" y="507365"/>
                </a:lnTo>
                <a:lnTo>
                  <a:pt x="22860" y="504190"/>
                </a:lnTo>
                <a:lnTo>
                  <a:pt x="27305" y="499745"/>
                </a:lnTo>
                <a:lnTo>
                  <a:pt x="33655" y="495934"/>
                </a:lnTo>
                <a:lnTo>
                  <a:pt x="39370" y="492759"/>
                </a:lnTo>
                <a:lnTo>
                  <a:pt x="46355" y="490220"/>
                </a:lnTo>
                <a:lnTo>
                  <a:pt x="52070" y="487045"/>
                </a:lnTo>
                <a:lnTo>
                  <a:pt x="58420" y="483870"/>
                </a:lnTo>
                <a:lnTo>
                  <a:pt x="65405" y="480059"/>
                </a:lnTo>
                <a:lnTo>
                  <a:pt x="71755" y="476884"/>
                </a:lnTo>
                <a:lnTo>
                  <a:pt x="71755" y="472440"/>
                </a:lnTo>
                <a:lnTo>
                  <a:pt x="71755" y="468630"/>
                </a:lnTo>
                <a:lnTo>
                  <a:pt x="64135" y="461645"/>
                </a:lnTo>
                <a:lnTo>
                  <a:pt x="53975" y="452120"/>
                </a:lnTo>
                <a:lnTo>
                  <a:pt x="41275" y="440690"/>
                </a:lnTo>
                <a:lnTo>
                  <a:pt x="29210" y="428625"/>
                </a:lnTo>
                <a:lnTo>
                  <a:pt x="17145" y="415290"/>
                </a:lnTo>
                <a:lnTo>
                  <a:pt x="7620" y="403225"/>
                </a:lnTo>
                <a:lnTo>
                  <a:pt x="1270" y="393065"/>
                </a:lnTo>
                <a:lnTo>
                  <a:pt x="0" y="384809"/>
                </a:lnTo>
                <a:lnTo>
                  <a:pt x="6985" y="381634"/>
                </a:lnTo>
                <a:lnTo>
                  <a:pt x="13335" y="378459"/>
                </a:lnTo>
                <a:lnTo>
                  <a:pt x="19685" y="375284"/>
                </a:lnTo>
                <a:lnTo>
                  <a:pt x="26670" y="372745"/>
                </a:lnTo>
                <a:lnTo>
                  <a:pt x="33020" y="368300"/>
                </a:lnTo>
                <a:lnTo>
                  <a:pt x="40005" y="365125"/>
                </a:lnTo>
                <a:lnTo>
                  <a:pt x="46990" y="361315"/>
                </a:lnTo>
                <a:lnTo>
                  <a:pt x="53975" y="357505"/>
                </a:lnTo>
                <a:lnTo>
                  <a:pt x="60960" y="349250"/>
                </a:lnTo>
                <a:lnTo>
                  <a:pt x="65405" y="343534"/>
                </a:lnTo>
                <a:lnTo>
                  <a:pt x="67310" y="339725"/>
                </a:lnTo>
                <a:lnTo>
                  <a:pt x="67945" y="336550"/>
                </a:lnTo>
                <a:lnTo>
                  <a:pt x="67310" y="333375"/>
                </a:lnTo>
                <a:lnTo>
                  <a:pt x="67310" y="330200"/>
                </a:lnTo>
                <a:lnTo>
                  <a:pt x="67310" y="325120"/>
                </a:lnTo>
                <a:lnTo>
                  <a:pt x="69850" y="318770"/>
                </a:lnTo>
                <a:lnTo>
                  <a:pt x="58420" y="306070"/>
                </a:lnTo>
                <a:lnTo>
                  <a:pt x="50800" y="295909"/>
                </a:lnTo>
                <a:lnTo>
                  <a:pt x="45720" y="287655"/>
                </a:lnTo>
                <a:lnTo>
                  <a:pt x="43815" y="280670"/>
                </a:lnTo>
                <a:lnTo>
                  <a:pt x="43180" y="273050"/>
                </a:lnTo>
                <a:lnTo>
                  <a:pt x="45085" y="263525"/>
                </a:lnTo>
                <a:lnTo>
                  <a:pt x="47625" y="250825"/>
                </a:lnTo>
                <a:lnTo>
                  <a:pt x="51435" y="235584"/>
                </a:lnTo>
                <a:lnTo>
                  <a:pt x="52070" y="227965"/>
                </a:lnTo>
                <a:lnTo>
                  <a:pt x="53340" y="220345"/>
                </a:lnTo>
                <a:lnTo>
                  <a:pt x="53975" y="212725"/>
                </a:lnTo>
                <a:lnTo>
                  <a:pt x="55245" y="206375"/>
                </a:lnTo>
                <a:lnTo>
                  <a:pt x="56515" y="199390"/>
                </a:lnTo>
                <a:lnTo>
                  <a:pt x="57785" y="191770"/>
                </a:lnTo>
                <a:lnTo>
                  <a:pt x="59055" y="185420"/>
                </a:lnTo>
                <a:lnTo>
                  <a:pt x="60960" y="179070"/>
                </a:lnTo>
                <a:lnTo>
                  <a:pt x="65405" y="175259"/>
                </a:lnTo>
                <a:lnTo>
                  <a:pt x="67945" y="171450"/>
                </a:lnTo>
                <a:lnTo>
                  <a:pt x="69850" y="167640"/>
                </a:lnTo>
                <a:lnTo>
                  <a:pt x="70485" y="162559"/>
                </a:lnTo>
                <a:lnTo>
                  <a:pt x="74295" y="160020"/>
                </a:lnTo>
                <a:lnTo>
                  <a:pt x="80645" y="158115"/>
                </a:lnTo>
                <a:lnTo>
                  <a:pt x="87630" y="156209"/>
                </a:lnTo>
                <a:lnTo>
                  <a:pt x="95885" y="154305"/>
                </a:lnTo>
                <a:lnTo>
                  <a:pt x="104140" y="153034"/>
                </a:lnTo>
                <a:lnTo>
                  <a:pt x="112395" y="151765"/>
                </a:lnTo>
                <a:lnTo>
                  <a:pt x="120015" y="150495"/>
                </a:lnTo>
                <a:lnTo>
                  <a:pt x="127000" y="150495"/>
                </a:lnTo>
                <a:lnTo>
                  <a:pt x="118745" y="147955"/>
                </a:lnTo>
                <a:lnTo>
                  <a:pt x="109220" y="147320"/>
                </a:lnTo>
                <a:lnTo>
                  <a:pt x="97790" y="147320"/>
                </a:lnTo>
                <a:lnTo>
                  <a:pt x="86360" y="148590"/>
                </a:lnTo>
                <a:lnTo>
                  <a:pt x="74295" y="149859"/>
                </a:lnTo>
                <a:lnTo>
                  <a:pt x="64770" y="151765"/>
                </a:lnTo>
                <a:lnTo>
                  <a:pt x="56515" y="154305"/>
                </a:lnTo>
                <a:lnTo>
                  <a:pt x="50800" y="158750"/>
                </a:lnTo>
                <a:lnTo>
                  <a:pt x="46355" y="157480"/>
                </a:lnTo>
                <a:lnTo>
                  <a:pt x="40005" y="154305"/>
                </a:lnTo>
                <a:lnTo>
                  <a:pt x="32385" y="148590"/>
                </a:lnTo>
                <a:lnTo>
                  <a:pt x="24765" y="142875"/>
                </a:lnTo>
                <a:lnTo>
                  <a:pt x="17145" y="136525"/>
                </a:lnTo>
                <a:lnTo>
                  <a:pt x="11430" y="130809"/>
                </a:lnTo>
                <a:lnTo>
                  <a:pt x="6985" y="126365"/>
                </a:lnTo>
                <a:lnTo>
                  <a:pt x="5715" y="124459"/>
                </a:lnTo>
                <a:lnTo>
                  <a:pt x="34925" y="121920"/>
                </a:lnTo>
                <a:lnTo>
                  <a:pt x="66675" y="122555"/>
                </a:lnTo>
                <a:lnTo>
                  <a:pt x="99060" y="123825"/>
                </a:lnTo>
                <a:lnTo>
                  <a:pt x="132080" y="125730"/>
                </a:lnTo>
                <a:lnTo>
                  <a:pt x="164465" y="127000"/>
                </a:lnTo>
                <a:lnTo>
                  <a:pt x="196215" y="127634"/>
                </a:lnTo>
                <a:lnTo>
                  <a:pt x="227330" y="125730"/>
                </a:lnTo>
                <a:lnTo>
                  <a:pt x="257175" y="121284"/>
                </a:lnTo>
                <a:lnTo>
                  <a:pt x="227330" y="118109"/>
                </a:lnTo>
                <a:lnTo>
                  <a:pt x="199390" y="116205"/>
                </a:lnTo>
                <a:lnTo>
                  <a:pt x="170180" y="113665"/>
                </a:lnTo>
                <a:lnTo>
                  <a:pt x="141605" y="113030"/>
                </a:lnTo>
                <a:lnTo>
                  <a:pt x="113030" y="111125"/>
                </a:lnTo>
                <a:lnTo>
                  <a:pt x="84455" y="111125"/>
                </a:lnTo>
                <a:lnTo>
                  <a:pt x="56515" y="111125"/>
                </a:lnTo>
                <a:lnTo>
                  <a:pt x="29210" y="113030"/>
                </a:lnTo>
                <a:lnTo>
                  <a:pt x="24130" y="111125"/>
                </a:lnTo>
                <a:lnTo>
                  <a:pt x="19685" y="111125"/>
                </a:lnTo>
                <a:lnTo>
                  <a:pt x="15240" y="110490"/>
                </a:lnTo>
                <a:lnTo>
                  <a:pt x="10795" y="110490"/>
                </a:lnTo>
                <a:lnTo>
                  <a:pt x="12065" y="100965"/>
                </a:lnTo>
                <a:lnTo>
                  <a:pt x="17780" y="88265"/>
                </a:lnTo>
                <a:lnTo>
                  <a:pt x="26035" y="73025"/>
                </a:lnTo>
                <a:lnTo>
                  <a:pt x="35560" y="57150"/>
                </a:lnTo>
                <a:lnTo>
                  <a:pt x="45720" y="40005"/>
                </a:lnTo>
                <a:lnTo>
                  <a:pt x="55245" y="24765"/>
                </a:lnTo>
                <a:lnTo>
                  <a:pt x="64135" y="10159"/>
                </a:lnTo>
                <a:lnTo>
                  <a:pt x="70485" y="0"/>
                </a:lnTo>
                <a:lnTo>
                  <a:pt x="74295" y="0"/>
                </a:lnTo>
                <a:lnTo>
                  <a:pt x="78105" y="634"/>
                </a:lnTo>
                <a:lnTo>
                  <a:pt x="80010" y="634"/>
                </a:lnTo>
                <a:lnTo>
                  <a:pt x="82550" y="1905"/>
                </a:lnTo>
                <a:lnTo>
                  <a:pt x="85725" y="2540"/>
                </a:lnTo>
                <a:lnTo>
                  <a:pt x="88900" y="5080"/>
                </a:lnTo>
                <a:lnTo>
                  <a:pt x="123825" y="15240"/>
                </a:lnTo>
                <a:lnTo>
                  <a:pt x="159385" y="26034"/>
                </a:lnTo>
                <a:lnTo>
                  <a:pt x="194945" y="35559"/>
                </a:lnTo>
                <a:lnTo>
                  <a:pt x="231140" y="46990"/>
                </a:lnTo>
                <a:lnTo>
                  <a:pt x="266700" y="57150"/>
                </a:lnTo>
                <a:lnTo>
                  <a:pt x="302260" y="68580"/>
                </a:lnTo>
                <a:lnTo>
                  <a:pt x="337185" y="80645"/>
                </a:lnTo>
                <a:lnTo>
                  <a:pt x="373380" y="95250"/>
                </a:lnTo>
                <a:lnTo>
                  <a:pt x="377190" y="97155"/>
                </a:lnTo>
                <a:lnTo>
                  <a:pt x="381000" y="99695"/>
                </a:lnTo>
                <a:lnTo>
                  <a:pt x="383540" y="100965"/>
                </a:lnTo>
                <a:lnTo>
                  <a:pt x="385445" y="102870"/>
                </a:lnTo>
                <a:lnTo>
                  <a:pt x="388620" y="104775"/>
                </a:lnTo>
                <a:lnTo>
                  <a:pt x="391160" y="107315"/>
                </a:lnTo>
                <a:lnTo>
                  <a:pt x="377190" y="109855"/>
                </a:lnTo>
                <a:lnTo>
                  <a:pt x="357505" y="108584"/>
                </a:lnTo>
                <a:lnTo>
                  <a:pt x="333375" y="102870"/>
                </a:lnTo>
                <a:lnTo>
                  <a:pt x="308610" y="96520"/>
                </a:lnTo>
                <a:lnTo>
                  <a:pt x="282575" y="88265"/>
                </a:lnTo>
                <a:lnTo>
                  <a:pt x="258445" y="80645"/>
                </a:lnTo>
                <a:lnTo>
                  <a:pt x="237490" y="76200"/>
                </a:lnTo>
                <a:lnTo>
                  <a:pt x="223520" y="74930"/>
                </a:lnTo>
                <a:lnTo>
                  <a:pt x="228600" y="80645"/>
                </a:lnTo>
                <a:lnTo>
                  <a:pt x="246380" y="85725"/>
                </a:lnTo>
                <a:lnTo>
                  <a:pt x="270510" y="92075"/>
                </a:lnTo>
                <a:lnTo>
                  <a:pt x="299085" y="100965"/>
                </a:lnTo>
                <a:lnTo>
                  <a:pt x="327025" y="111125"/>
                </a:lnTo>
                <a:lnTo>
                  <a:pt x="352425" y="126365"/>
                </a:lnTo>
                <a:lnTo>
                  <a:pt x="369570" y="146050"/>
                </a:lnTo>
                <a:lnTo>
                  <a:pt x="376555" y="170815"/>
                </a:lnTo>
                <a:lnTo>
                  <a:pt x="372745" y="171450"/>
                </a:lnTo>
                <a:lnTo>
                  <a:pt x="369570" y="171450"/>
                </a:lnTo>
                <a:lnTo>
                  <a:pt x="365760" y="170815"/>
                </a:lnTo>
                <a:lnTo>
                  <a:pt x="362585" y="170815"/>
                </a:lnTo>
                <a:lnTo>
                  <a:pt x="358775" y="168909"/>
                </a:lnTo>
                <a:lnTo>
                  <a:pt x="355600" y="167640"/>
                </a:lnTo>
                <a:lnTo>
                  <a:pt x="353060" y="166370"/>
                </a:lnTo>
                <a:lnTo>
                  <a:pt x="351155" y="166370"/>
                </a:lnTo>
                <a:lnTo>
                  <a:pt x="337185" y="157480"/>
                </a:lnTo>
                <a:lnTo>
                  <a:pt x="324485" y="151765"/>
                </a:lnTo>
                <a:lnTo>
                  <a:pt x="312420" y="147955"/>
                </a:lnTo>
                <a:lnTo>
                  <a:pt x="300990" y="146684"/>
                </a:lnTo>
                <a:lnTo>
                  <a:pt x="288925" y="146050"/>
                </a:lnTo>
                <a:lnTo>
                  <a:pt x="276860" y="147955"/>
                </a:lnTo>
                <a:lnTo>
                  <a:pt x="262890" y="150495"/>
                </a:lnTo>
                <a:lnTo>
                  <a:pt x="249555" y="154305"/>
                </a:lnTo>
                <a:lnTo>
                  <a:pt x="249555" y="156845"/>
                </a:lnTo>
                <a:lnTo>
                  <a:pt x="273050" y="154305"/>
                </a:lnTo>
                <a:lnTo>
                  <a:pt x="292100" y="154305"/>
                </a:lnTo>
                <a:lnTo>
                  <a:pt x="306705" y="156209"/>
                </a:lnTo>
                <a:lnTo>
                  <a:pt x="320040" y="161925"/>
                </a:lnTo>
                <a:lnTo>
                  <a:pt x="331470" y="169545"/>
                </a:lnTo>
                <a:lnTo>
                  <a:pt x="342900" y="181609"/>
                </a:lnTo>
                <a:lnTo>
                  <a:pt x="354965" y="196850"/>
                </a:lnTo>
                <a:lnTo>
                  <a:pt x="369570" y="217805"/>
                </a:lnTo>
                <a:lnTo>
                  <a:pt x="371475" y="220980"/>
                </a:lnTo>
                <a:lnTo>
                  <a:pt x="372745" y="224155"/>
                </a:lnTo>
                <a:lnTo>
                  <a:pt x="373380" y="225425"/>
                </a:lnTo>
                <a:lnTo>
                  <a:pt x="374650" y="227965"/>
                </a:lnTo>
                <a:lnTo>
                  <a:pt x="374650" y="228600"/>
                </a:lnTo>
                <a:lnTo>
                  <a:pt x="375285" y="229870"/>
                </a:lnTo>
                <a:lnTo>
                  <a:pt x="359410" y="226059"/>
                </a:lnTo>
                <a:lnTo>
                  <a:pt x="349250" y="224155"/>
                </a:lnTo>
                <a:lnTo>
                  <a:pt x="342900" y="222884"/>
                </a:lnTo>
                <a:lnTo>
                  <a:pt x="340995" y="224155"/>
                </a:lnTo>
                <a:lnTo>
                  <a:pt x="342265" y="227965"/>
                </a:lnTo>
                <a:lnTo>
                  <a:pt x="346710" y="234950"/>
                </a:lnTo>
                <a:lnTo>
                  <a:pt x="353060" y="245109"/>
                </a:lnTo>
                <a:lnTo>
                  <a:pt x="360680" y="259715"/>
                </a:lnTo>
                <a:lnTo>
                  <a:pt x="360680" y="262255"/>
                </a:lnTo>
                <a:lnTo>
                  <a:pt x="360680" y="265430"/>
                </a:lnTo>
                <a:lnTo>
                  <a:pt x="360680" y="269875"/>
                </a:lnTo>
                <a:lnTo>
                  <a:pt x="363855" y="273684"/>
                </a:lnTo>
                <a:lnTo>
                  <a:pt x="358775" y="273684"/>
                </a:lnTo>
                <a:lnTo>
                  <a:pt x="354965" y="273050"/>
                </a:lnTo>
                <a:lnTo>
                  <a:pt x="351155" y="272415"/>
                </a:lnTo>
                <a:lnTo>
                  <a:pt x="347980" y="271780"/>
                </a:lnTo>
                <a:lnTo>
                  <a:pt x="344170" y="270509"/>
                </a:lnTo>
                <a:lnTo>
                  <a:pt x="340995" y="269875"/>
                </a:lnTo>
                <a:lnTo>
                  <a:pt x="337185" y="269875"/>
                </a:lnTo>
                <a:lnTo>
                  <a:pt x="333375" y="269875"/>
                </a:lnTo>
                <a:lnTo>
                  <a:pt x="330835" y="276225"/>
                </a:lnTo>
                <a:lnTo>
                  <a:pt x="332740" y="284480"/>
                </a:lnTo>
                <a:lnTo>
                  <a:pt x="337185" y="292734"/>
                </a:lnTo>
                <a:lnTo>
                  <a:pt x="344170" y="302895"/>
                </a:lnTo>
                <a:lnTo>
                  <a:pt x="350520" y="311784"/>
                </a:lnTo>
                <a:lnTo>
                  <a:pt x="356870" y="321309"/>
                </a:lnTo>
                <a:lnTo>
                  <a:pt x="360680" y="329565"/>
                </a:lnTo>
                <a:lnTo>
                  <a:pt x="361315" y="337820"/>
                </a:lnTo>
                <a:lnTo>
                  <a:pt x="356235" y="338455"/>
                </a:lnTo>
                <a:lnTo>
                  <a:pt x="351155" y="339725"/>
                </a:lnTo>
                <a:lnTo>
                  <a:pt x="353060" y="347980"/>
                </a:lnTo>
                <a:lnTo>
                  <a:pt x="358140" y="356870"/>
                </a:lnTo>
                <a:lnTo>
                  <a:pt x="365125" y="365125"/>
                </a:lnTo>
                <a:lnTo>
                  <a:pt x="374015" y="373380"/>
                </a:lnTo>
                <a:lnTo>
                  <a:pt x="383540" y="381000"/>
                </a:lnTo>
                <a:lnTo>
                  <a:pt x="393065" y="388620"/>
                </a:lnTo>
                <a:lnTo>
                  <a:pt x="402590" y="395605"/>
                </a:lnTo>
                <a:lnTo>
                  <a:pt x="411480" y="402590"/>
                </a:lnTo>
                <a:lnTo>
                  <a:pt x="403225" y="404495"/>
                </a:lnTo>
                <a:lnTo>
                  <a:pt x="392430" y="404495"/>
                </a:lnTo>
                <a:lnTo>
                  <a:pt x="380365" y="402590"/>
                </a:lnTo>
                <a:lnTo>
                  <a:pt x="368935" y="400684"/>
                </a:lnTo>
                <a:lnTo>
                  <a:pt x="355600" y="397509"/>
                </a:lnTo>
                <a:lnTo>
                  <a:pt x="344170" y="394334"/>
                </a:lnTo>
                <a:lnTo>
                  <a:pt x="333375" y="391795"/>
                </a:lnTo>
                <a:lnTo>
                  <a:pt x="325755" y="390525"/>
                </a:lnTo>
                <a:lnTo>
                  <a:pt x="311785" y="388620"/>
                </a:lnTo>
                <a:lnTo>
                  <a:pt x="299720" y="387350"/>
                </a:lnTo>
                <a:lnTo>
                  <a:pt x="288290" y="385445"/>
                </a:lnTo>
                <a:lnTo>
                  <a:pt x="275590" y="384809"/>
                </a:lnTo>
                <a:lnTo>
                  <a:pt x="259080" y="384175"/>
                </a:lnTo>
                <a:lnTo>
                  <a:pt x="236855" y="382905"/>
                </a:lnTo>
                <a:lnTo>
                  <a:pt x="207645" y="381000"/>
                </a:lnTo>
                <a:lnTo>
                  <a:pt x="170815" y="379095"/>
                </a:lnTo>
                <a:lnTo>
                  <a:pt x="171450" y="375920"/>
                </a:lnTo>
                <a:lnTo>
                  <a:pt x="173355" y="372109"/>
                </a:lnTo>
                <a:lnTo>
                  <a:pt x="174625" y="368300"/>
                </a:lnTo>
                <a:lnTo>
                  <a:pt x="176530" y="365759"/>
                </a:lnTo>
                <a:lnTo>
                  <a:pt x="177800" y="362584"/>
                </a:lnTo>
                <a:lnTo>
                  <a:pt x="180340" y="358775"/>
                </a:lnTo>
                <a:lnTo>
                  <a:pt x="173990" y="359409"/>
                </a:lnTo>
                <a:lnTo>
                  <a:pt x="168910" y="360680"/>
                </a:lnTo>
                <a:lnTo>
                  <a:pt x="164465" y="363220"/>
                </a:lnTo>
                <a:lnTo>
                  <a:pt x="161925" y="366395"/>
                </a:lnTo>
                <a:lnTo>
                  <a:pt x="159385" y="369570"/>
                </a:lnTo>
                <a:lnTo>
                  <a:pt x="157480" y="374015"/>
                </a:lnTo>
                <a:lnTo>
                  <a:pt x="156845" y="379095"/>
                </a:lnTo>
                <a:lnTo>
                  <a:pt x="156845" y="384809"/>
                </a:lnTo>
                <a:lnTo>
                  <a:pt x="180975" y="388620"/>
                </a:lnTo>
                <a:lnTo>
                  <a:pt x="209550" y="390525"/>
                </a:lnTo>
                <a:lnTo>
                  <a:pt x="239395" y="391795"/>
                </a:lnTo>
                <a:lnTo>
                  <a:pt x="271145" y="393065"/>
                </a:lnTo>
                <a:lnTo>
                  <a:pt x="302260" y="395605"/>
                </a:lnTo>
                <a:lnTo>
                  <a:pt x="331470" y="400684"/>
                </a:lnTo>
                <a:lnTo>
                  <a:pt x="358140" y="409575"/>
                </a:lnTo>
                <a:lnTo>
                  <a:pt x="381635" y="422909"/>
                </a:lnTo>
                <a:lnTo>
                  <a:pt x="386715" y="429895"/>
                </a:lnTo>
                <a:lnTo>
                  <a:pt x="391795" y="436245"/>
                </a:lnTo>
                <a:lnTo>
                  <a:pt x="396240" y="441959"/>
                </a:lnTo>
                <a:lnTo>
                  <a:pt x="400685" y="447040"/>
                </a:lnTo>
                <a:lnTo>
                  <a:pt x="405765" y="454025"/>
                </a:lnTo>
                <a:lnTo>
                  <a:pt x="412115" y="462915"/>
                </a:lnTo>
                <a:lnTo>
                  <a:pt x="421005" y="473075"/>
                </a:lnTo>
                <a:lnTo>
                  <a:pt x="433070" y="487680"/>
                </a:lnTo>
                <a:lnTo>
                  <a:pt x="425450" y="492125"/>
                </a:lnTo>
                <a:lnTo>
                  <a:pt x="416560" y="493395"/>
                </a:lnTo>
                <a:lnTo>
                  <a:pt x="407035" y="492759"/>
                </a:lnTo>
                <a:lnTo>
                  <a:pt x="398780" y="492759"/>
                </a:lnTo>
                <a:lnTo>
                  <a:pt x="391795" y="493395"/>
                </a:lnTo>
                <a:lnTo>
                  <a:pt x="387985" y="496570"/>
                </a:lnTo>
                <a:lnTo>
                  <a:pt x="387985" y="504190"/>
                </a:lnTo>
                <a:lnTo>
                  <a:pt x="393700" y="516255"/>
                </a:lnTo>
                <a:lnTo>
                  <a:pt x="396875" y="518159"/>
                </a:lnTo>
                <a:lnTo>
                  <a:pt x="402590" y="521970"/>
                </a:lnTo>
                <a:lnTo>
                  <a:pt x="408305" y="526415"/>
                </a:lnTo>
                <a:lnTo>
                  <a:pt x="415925" y="531495"/>
                </a:lnTo>
                <a:lnTo>
                  <a:pt x="421640" y="536575"/>
                </a:lnTo>
                <a:lnTo>
                  <a:pt x="427355" y="542290"/>
                </a:lnTo>
                <a:lnTo>
                  <a:pt x="431165" y="548005"/>
                </a:lnTo>
                <a:lnTo>
                  <a:pt x="433070" y="553720"/>
                </a:lnTo>
                <a:lnTo>
                  <a:pt x="427355" y="556895"/>
                </a:lnTo>
                <a:lnTo>
                  <a:pt x="422910" y="560070"/>
                </a:lnTo>
                <a:lnTo>
                  <a:pt x="417195" y="561975"/>
                </a:lnTo>
                <a:lnTo>
                  <a:pt x="412115" y="565150"/>
                </a:lnTo>
                <a:lnTo>
                  <a:pt x="407035" y="567055"/>
                </a:lnTo>
                <a:lnTo>
                  <a:pt x="401320" y="569595"/>
                </a:lnTo>
                <a:lnTo>
                  <a:pt x="396240" y="571500"/>
                </a:lnTo>
                <a:lnTo>
                  <a:pt x="391160" y="574040"/>
                </a:lnTo>
                <a:lnTo>
                  <a:pt x="391160" y="578484"/>
                </a:lnTo>
                <a:lnTo>
                  <a:pt x="391160" y="583565"/>
                </a:lnTo>
                <a:lnTo>
                  <a:pt x="396240" y="586740"/>
                </a:lnTo>
                <a:lnTo>
                  <a:pt x="403860" y="590550"/>
                </a:lnTo>
                <a:lnTo>
                  <a:pt x="412115" y="593090"/>
                </a:lnTo>
                <a:lnTo>
                  <a:pt x="421640" y="595630"/>
                </a:lnTo>
                <a:lnTo>
                  <a:pt x="429260" y="597534"/>
                </a:lnTo>
                <a:lnTo>
                  <a:pt x="436880" y="600709"/>
                </a:lnTo>
                <a:lnTo>
                  <a:pt x="442595" y="605155"/>
                </a:lnTo>
                <a:lnTo>
                  <a:pt x="447040" y="611505"/>
                </a:lnTo>
                <a:lnTo>
                  <a:pt x="440055" y="614680"/>
                </a:lnTo>
                <a:lnTo>
                  <a:pt x="434340" y="618490"/>
                </a:lnTo>
                <a:lnTo>
                  <a:pt x="427355" y="621665"/>
                </a:lnTo>
                <a:lnTo>
                  <a:pt x="421005" y="625475"/>
                </a:lnTo>
                <a:lnTo>
                  <a:pt x="414655" y="628650"/>
                </a:lnTo>
                <a:lnTo>
                  <a:pt x="407670" y="632459"/>
                </a:lnTo>
                <a:lnTo>
                  <a:pt x="402590" y="636270"/>
                </a:lnTo>
                <a:lnTo>
                  <a:pt x="398780" y="641350"/>
                </a:lnTo>
                <a:lnTo>
                  <a:pt x="400050" y="646430"/>
                </a:lnTo>
                <a:lnTo>
                  <a:pt x="403860" y="650240"/>
                </a:lnTo>
                <a:lnTo>
                  <a:pt x="409575" y="652145"/>
                </a:lnTo>
                <a:lnTo>
                  <a:pt x="416560" y="653415"/>
                </a:lnTo>
                <a:lnTo>
                  <a:pt x="423545" y="654050"/>
                </a:lnTo>
                <a:lnTo>
                  <a:pt x="431165" y="654684"/>
                </a:lnTo>
                <a:lnTo>
                  <a:pt x="438150" y="656590"/>
                </a:lnTo>
                <a:lnTo>
                  <a:pt x="445135" y="659130"/>
                </a:lnTo>
                <a:lnTo>
                  <a:pt x="425450" y="669290"/>
                </a:lnTo>
                <a:lnTo>
                  <a:pt x="405765" y="675640"/>
                </a:lnTo>
                <a:lnTo>
                  <a:pt x="384810" y="676909"/>
                </a:lnTo>
                <a:lnTo>
                  <a:pt x="364490" y="675005"/>
                </a:lnTo>
                <a:lnTo>
                  <a:pt x="343535" y="670559"/>
                </a:lnTo>
                <a:lnTo>
                  <a:pt x="322580" y="664845"/>
                </a:lnTo>
                <a:lnTo>
                  <a:pt x="302260" y="658495"/>
                </a:lnTo>
                <a:lnTo>
                  <a:pt x="282575" y="652780"/>
                </a:lnTo>
                <a:lnTo>
                  <a:pt x="275590" y="649605"/>
                </a:lnTo>
                <a:lnTo>
                  <a:pt x="270510" y="646430"/>
                </a:lnTo>
                <a:lnTo>
                  <a:pt x="265430" y="643255"/>
                </a:lnTo>
                <a:lnTo>
                  <a:pt x="261620" y="641350"/>
                </a:lnTo>
                <a:lnTo>
                  <a:pt x="257175" y="640080"/>
                </a:lnTo>
                <a:lnTo>
                  <a:pt x="254635" y="642620"/>
                </a:lnTo>
                <a:lnTo>
                  <a:pt x="252095" y="646430"/>
                </a:lnTo>
                <a:lnTo>
                  <a:pt x="251460" y="653415"/>
                </a:lnTo>
                <a:lnTo>
                  <a:pt x="254635" y="664845"/>
                </a:lnTo>
                <a:lnTo>
                  <a:pt x="248285" y="681355"/>
                </a:lnTo>
                <a:lnTo>
                  <a:pt x="234315" y="697865"/>
                </a:lnTo>
                <a:lnTo>
                  <a:pt x="215265" y="716915"/>
                </a:lnTo>
                <a:lnTo>
                  <a:pt x="193675" y="734059"/>
                </a:lnTo>
                <a:lnTo>
                  <a:pt x="173355" y="749934"/>
                </a:lnTo>
                <a:lnTo>
                  <a:pt x="156845" y="762000"/>
                </a:lnTo>
                <a:lnTo>
                  <a:pt x="146050" y="770255"/>
                </a:lnTo>
                <a:lnTo>
                  <a:pt x="146050" y="774700"/>
                </a:lnTo>
                <a:lnTo>
                  <a:pt x="146050" y="779145"/>
                </a:lnTo>
                <a:lnTo>
                  <a:pt x="151130" y="781050"/>
                </a:lnTo>
                <a:lnTo>
                  <a:pt x="160020" y="782320"/>
                </a:lnTo>
                <a:lnTo>
                  <a:pt x="170180" y="781050"/>
                </a:lnTo>
                <a:lnTo>
                  <a:pt x="182245" y="779780"/>
                </a:lnTo>
                <a:lnTo>
                  <a:pt x="193675" y="775970"/>
                </a:lnTo>
                <a:lnTo>
                  <a:pt x="204470" y="772795"/>
                </a:lnTo>
                <a:lnTo>
                  <a:pt x="212725" y="768984"/>
                </a:lnTo>
                <a:lnTo>
                  <a:pt x="219075" y="766445"/>
                </a:lnTo>
                <a:lnTo>
                  <a:pt x="213995" y="766445"/>
                </a:lnTo>
                <a:lnTo>
                  <a:pt x="209550" y="766445"/>
                </a:lnTo>
                <a:lnTo>
                  <a:pt x="205105" y="766445"/>
                </a:lnTo>
                <a:lnTo>
                  <a:pt x="200660" y="766445"/>
                </a:lnTo>
                <a:lnTo>
                  <a:pt x="196215" y="766445"/>
                </a:lnTo>
                <a:lnTo>
                  <a:pt x="191770" y="766445"/>
                </a:lnTo>
                <a:lnTo>
                  <a:pt x="187325" y="766445"/>
                </a:lnTo>
                <a:lnTo>
                  <a:pt x="183515" y="766445"/>
                </a:lnTo>
                <a:lnTo>
                  <a:pt x="183515" y="763905"/>
                </a:lnTo>
                <a:lnTo>
                  <a:pt x="183515" y="763270"/>
                </a:lnTo>
                <a:lnTo>
                  <a:pt x="194945" y="753109"/>
                </a:lnTo>
                <a:lnTo>
                  <a:pt x="207645" y="742950"/>
                </a:lnTo>
                <a:lnTo>
                  <a:pt x="222250" y="730884"/>
                </a:lnTo>
                <a:lnTo>
                  <a:pt x="236220" y="718820"/>
                </a:lnTo>
                <a:lnTo>
                  <a:pt x="248920" y="706120"/>
                </a:lnTo>
                <a:lnTo>
                  <a:pt x="259715" y="692150"/>
                </a:lnTo>
                <a:lnTo>
                  <a:pt x="267970" y="677545"/>
                </a:lnTo>
                <a:lnTo>
                  <a:pt x="273050" y="663575"/>
                </a:lnTo>
                <a:lnTo>
                  <a:pt x="287655" y="664845"/>
                </a:lnTo>
                <a:lnTo>
                  <a:pt x="304165" y="668020"/>
                </a:lnTo>
                <a:lnTo>
                  <a:pt x="321310" y="671195"/>
                </a:lnTo>
                <a:lnTo>
                  <a:pt x="339090" y="675640"/>
                </a:lnTo>
                <a:lnTo>
                  <a:pt x="356870" y="680084"/>
                </a:lnTo>
                <a:lnTo>
                  <a:pt x="374015" y="684530"/>
                </a:lnTo>
                <a:lnTo>
                  <a:pt x="391795" y="688975"/>
                </a:lnTo>
                <a:lnTo>
                  <a:pt x="408305" y="692784"/>
                </a:lnTo>
                <a:lnTo>
                  <a:pt x="416560" y="690245"/>
                </a:lnTo>
                <a:lnTo>
                  <a:pt x="427990" y="687070"/>
                </a:lnTo>
                <a:lnTo>
                  <a:pt x="441960" y="683259"/>
                </a:lnTo>
                <a:lnTo>
                  <a:pt x="455930" y="680720"/>
                </a:lnTo>
                <a:lnTo>
                  <a:pt x="468630" y="678180"/>
                </a:lnTo>
                <a:lnTo>
                  <a:pt x="480060" y="678815"/>
                </a:lnTo>
                <a:lnTo>
                  <a:pt x="487679" y="682625"/>
                </a:lnTo>
                <a:lnTo>
                  <a:pt x="492125" y="690880"/>
                </a:lnTo>
                <a:lnTo>
                  <a:pt x="476885" y="702309"/>
                </a:lnTo>
                <a:lnTo>
                  <a:pt x="461010" y="714375"/>
                </a:lnTo>
                <a:lnTo>
                  <a:pt x="443865" y="724534"/>
                </a:lnTo>
                <a:lnTo>
                  <a:pt x="426720" y="734695"/>
                </a:lnTo>
                <a:lnTo>
                  <a:pt x="408305" y="742950"/>
                </a:lnTo>
                <a:lnTo>
                  <a:pt x="390525" y="750570"/>
                </a:lnTo>
                <a:lnTo>
                  <a:pt x="372745" y="756920"/>
                </a:lnTo>
                <a:lnTo>
                  <a:pt x="354965" y="762634"/>
                </a:lnTo>
                <a:lnTo>
                  <a:pt x="353060" y="763270"/>
                </a:lnTo>
                <a:lnTo>
                  <a:pt x="352425" y="763905"/>
                </a:lnTo>
                <a:lnTo>
                  <a:pt x="353695" y="763905"/>
                </a:lnTo>
                <a:lnTo>
                  <a:pt x="356235" y="764540"/>
                </a:lnTo>
                <a:lnTo>
                  <a:pt x="353695" y="765809"/>
                </a:lnTo>
                <a:lnTo>
                  <a:pt x="351790" y="768350"/>
                </a:lnTo>
                <a:lnTo>
                  <a:pt x="360045" y="766445"/>
                </a:lnTo>
                <a:lnTo>
                  <a:pt x="368300" y="764540"/>
                </a:lnTo>
                <a:lnTo>
                  <a:pt x="376555" y="762634"/>
                </a:lnTo>
                <a:lnTo>
                  <a:pt x="384810" y="761365"/>
                </a:lnTo>
                <a:lnTo>
                  <a:pt x="393065" y="760095"/>
                </a:lnTo>
                <a:lnTo>
                  <a:pt x="401955" y="760730"/>
                </a:lnTo>
                <a:lnTo>
                  <a:pt x="410845" y="762634"/>
                </a:lnTo>
                <a:lnTo>
                  <a:pt x="419735" y="766445"/>
                </a:lnTo>
                <a:lnTo>
                  <a:pt x="419735" y="767715"/>
                </a:lnTo>
                <a:lnTo>
                  <a:pt x="419735" y="768984"/>
                </a:lnTo>
                <a:lnTo>
                  <a:pt x="410845" y="774700"/>
                </a:lnTo>
                <a:lnTo>
                  <a:pt x="399415" y="779780"/>
                </a:lnTo>
                <a:lnTo>
                  <a:pt x="384810" y="784225"/>
                </a:lnTo>
                <a:lnTo>
                  <a:pt x="370205" y="789305"/>
                </a:lnTo>
                <a:lnTo>
                  <a:pt x="354330" y="793115"/>
                </a:lnTo>
                <a:lnTo>
                  <a:pt x="340360" y="796925"/>
                </a:lnTo>
                <a:lnTo>
                  <a:pt x="328295" y="800100"/>
                </a:lnTo>
                <a:lnTo>
                  <a:pt x="319405" y="802005"/>
                </a:lnTo>
                <a:lnTo>
                  <a:pt x="331470" y="805180"/>
                </a:lnTo>
                <a:lnTo>
                  <a:pt x="346075" y="804545"/>
                </a:lnTo>
                <a:lnTo>
                  <a:pt x="361950" y="801370"/>
                </a:lnTo>
                <a:lnTo>
                  <a:pt x="377825" y="798830"/>
                </a:lnTo>
                <a:lnTo>
                  <a:pt x="393065" y="797559"/>
                </a:lnTo>
                <a:lnTo>
                  <a:pt x="407035" y="801370"/>
                </a:lnTo>
                <a:lnTo>
                  <a:pt x="417830" y="812165"/>
                </a:lnTo>
                <a:lnTo>
                  <a:pt x="426085" y="832484"/>
                </a:lnTo>
                <a:lnTo>
                  <a:pt x="412750" y="837565"/>
                </a:lnTo>
                <a:lnTo>
                  <a:pt x="399415" y="842645"/>
                </a:lnTo>
                <a:lnTo>
                  <a:pt x="384175" y="847090"/>
                </a:lnTo>
                <a:lnTo>
                  <a:pt x="369570" y="851534"/>
                </a:lnTo>
                <a:lnTo>
                  <a:pt x="354330" y="855345"/>
                </a:lnTo>
                <a:lnTo>
                  <a:pt x="340360" y="859155"/>
                </a:lnTo>
                <a:lnTo>
                  <a:pt x="326390" y="862330"/>
                </a:lnTo>
                <a:lnTo>
                  <a:pt x="314325" y="866140"/>
                </a:lnTo>
                <a:lnTo>
                  <a:pt x="324485" y="866140"/>
                </a:lnTo>
                <a:lnTo>
                  <a:pt x="334010" y="866140"/>
                </a:lnTo>
                <a:lnTo>
                  <a:pt x="344805" y="865505"/>
                </a:lnTo>
                <a:lnTo>
                  <a:pt x="355600" y="864234"/>
                </a:lnTo>
                <a:lnTo>
                  <a:pt x="365125" y="861695"/>
                </a:lnTo>
                <a:lnTo>
                  <a:pt x="376555" y="859790"/>
                </a:lnTo>
                <a:lnTo>
                  <a:pt x="386715" y="857250"/>
                </a:lnTo>
                <a:lnTo>
                  <a:pt x="397510" y="855345"/>
                </a:lnTo>
                <a:lnTo>
                  <a:pt x="400685" y="856615"/>
                </a:lnTo>
                <a:lnTo>
                  <a:pt x="405130" y="859155"/>
                </a:lnTo>
                <a:lnTo>
                  <a:pt x="409575" y="862330"/>
                </a:lnTo>
                <a:lnTo>
                  <a:pt x="414655" y="867409"/>
                </a:lnTo>
                <a:lnTo>
                  <a:pt x="419100" y="871855"/>
                </a:lnTo>
                <a:lnTo>
                  <a:pt x="423545" y="876934"/>
                </a:lnTo>
                <a:lnTo>
                  <a:pt x="427990" y="881380"/>
                </a:lnTo>
                <a:lnTo>
                  <a:pt x="432435" y="885825"/>
                </a:lnTo>
                <a:lnTo>
                  <a:pt x="432435" y="887095"/>
                </a:lnTo>
                <a:lnTo>
                  <a:pt x="432435" y="888365"/>
                </a:lnTo>
                <a:lnTo>
                  <a:pt x="415925" y="892809"/>
                </a:lnTo>
                <a:lnTo>
                  <a:pt x="398780" y="897255"/>
                </a:lnTo>
                <a:lnTo>
                  <a:pt x="380365" y="901065"/>
                </a:lnTo>
                <a:lnTo>
                  <a:pt x="363220" y="905509"/>
                </a:lnTo>
                <a:lnTo>
                  <a:pt x="345440" y="909955"/>
                </a:lnTo>
                <a:lnTo>
                  <a:pt x="328930" y="915034"/>
                </a:lnTo>
                <a:lnTo>
                  <a:pt x="313690" y="920750"/>
                </a:lnTo>
                <a:lnTo>
                  <a:pt x="300355" y="928370"/>
                </a:lnTo>
                <a:lnTo>
                  <a:pt x="302895" y="928370"/>
                </a:lnTo>
                <a:lnTo>
                  <a:pt x="306070" y="929005"/>
                </a:lnTo>
                <a:lnTo>
                  <a:pt x="306070" y="930275"/>
                </a:lnTo>
                <a:lnTo>
                  <a:pt x="306070" y="932180"/>
                </a:lnTo>
                <a:lnTo>
                  <a:pt x="317500" y="928370"/>
                </a:lnTo>
                <a:lnTo>
                  <a:pt x="330200" y="925830"/>
                </a:lnTo>
                <a:lnTo>
                  <a:pt x="343535" y="922655"/>
                </a:lnTo>
                <a:lnTo>
                  <a:pt x="356870" y="920115"/>
                </a:lnTo>
                <a:lnTo>
                  <a:pt x="368935" y="916305"/>
                </a:lnTo>
                <a:lnTo>
                  <a:pt x="382270" y="914400"/>
                </a:lnTo>
                <a:lnTo>
                  <a:pt x="395605" y="912495"/>
                </a:lnTo>
                <a:lnTo>
                  <a:pt x="408940" y="911859"/>
                </a:lnTo>
                <a:lnTo>
                  <a:pt x="411480" y="913765"/>
                </a:lnTo>
                <a:lnTo>
                  <a:pt x="415290" y="916940"/>
                </a:lnTo>
                <a:lnTo>
                  <a:pt x="419735" y="920115"/>
                </a:lnTo>
                <a:lnTo>
                  <a:pt x="424180" y="924559"/>
                </a:lnTo>
                <a:lnTo>
                  <a:pt x="428625" y="928370"/>
                </a:lnTo>
                <a:lnTo>
                  <a:pt x="432435" y="932815"/>
                </a:lnTo>
                <a:lnTo>
                  <a:pt x="435610" y="937259"/>
                </a:lnTo>
                <a:lnTo>
                  <a:pt x="438150" y="941705"/>
                </a:lnTo>
                <a:lnTo>
                  <a:pt x="431165" y="942975"/>
                </a:lnTo>
                <a:lnTo>
                  <a:pt x="425450" y="944245"/>
                </a:lnTo>
                <a:lnTo>
                  <a:pt x="419735" y="944880"/>
                </a:lnTo>
                <a:lnTo>
                  <a:pt x="415290" y="946150"/>
                </a:lnTo>
                <a:lnTo>
                  <a:pt x="409575" y="946150"/>
                </a:lnTo>
                <a:lnTo>
                  <a:pt x="403860" y="946150"/>
                </a:lnTo>
                <a:lnTo>
                  <a:pt x="398780" y="946150"/>
                </a:lnTo>
                <a:lnTo>
                  <a:pt x="393700" y="946784"/>
                </a:lnTo>
                <a:lnTo>
                  <a:pt x="392430" y="948690"/>
                </a:lnTo>
                <a:lnTo>
                  <a:pt x="391795" y="951230"/>
                </a:lnTo>
                <a:lnTo>
                  <a:pt x="391160" y="953134"/>
                </a:lnTo>
                <a:lnTo>
                  <a:pt x="391160" y="957580"/>
                </a:lnTo>
                <a:lnTo>
                  <a:pt x="396240" y="961390"/>
                </a:lnTo>
                <a:lnTo>
                  <a:pt x="401955" y="966470"/>
                </a:lnTo>
                <a:lnTo>
                  <a:pt x="407670" y="970280"/>
                </a:lnTo>
                <a:lnTo>
                  <a:pt x="412750" y="975359"/>
                </a:lnTo>
                <a:lnTo>
                  <a:pt x="418465" y="979805"/>
                </a:lnTo>
                <a:lnTo>
                  <a:pt x="423545" y="984250"/>
                </a:lnTo>
                <a:lnTo>
                  <a:pt x="429260" y="988695"/>
                </a:lnTo>
                <a:lnTo>
                  <a:pt x="435610" y="993775"/>
                </a:lnTo>
                <a:lnTo>
                  <a:pt x="434975" y="995680"/>
                </a:lnTo>
                <a:lnTo>
                  <a:pt x="434975" y="998220"/>
                </a:lnTo>
                <a:lnTo>
                  <a:pt x="427990" y="998855"/>
                </a:lnTo>
                <a:lnTo>
                  <a:pt x="422910" y="999490"/>
                </a:lnTo>
                <a:lnTo>
                  <a:pt x="417195" y="1000125"/>
                </a:lnTo>
                <a:lnTo>
                  <a:pt x="412115" y="1001395"/>
                </a:lnTo>
                <a:lnTo>
                  <a:pt x="406400" y="1001395"/>
                </a:lnTo>
                <a:lnTo>
                  <a:pt x="401320" y="1002030"/>
                </a:lnTo>
                <a:lnTo>
                  <a:pt x="396240" y="1002030"/>
                </a:lnTo>
                <a:lnTo>
                  <a:pt x="391160" y="1002030"/>
                </a:lnTo>
                <a:lnTo>
                  <a:pt x="384810" y="1006475"/>
                </a:lnTo>
                <a:lnTo>
                  <a:pt x="385445" y="1012190"/>
                </a:lnTo>
                <a:lnTo>
                  <a:pt x="391160" y="1017905"/>
                </a:lnTo>
                <a:lnTo>
                  <a:pt x="400050" y="1024255"/>
                </a:lnTo>
                <a:lnTo>
                  <a:pt x="409575" y="1031240"/>
                </a:lnTo>
                <a:lnTo>
                  <a:pt x="419100" y="1037590"/>
                </a:lnTo>
                <a:lnTo>
                  <a:pt x="424815" y="1044575"/>
                </a:lnTo>
                <a:lnTo>
                  <a:pt x="427355" y="1052830"/>
                </a:lnTo>
                <a:lnTo>
                  <a:pt x="422275" y="1054100"/>
                </a:lnTo>
                <a:lnTo>
                  <a:pt x="417195" y="1055370"/>
                </a:lnTo>
                <a:lnTo>
                  <a:pt x="412115" y="1055370"/>
                </a:lnTo>
                <a:lnTo>
                  <a:pt x="407670" y="1057275"/>
                </a:lnTo>
                <a:lnTo>
                  <a:pt x="403225" y="1059180"/>
                </a:lnTo>
                <a:lnTo>
                  <a:pt x="401955" y="1062355"/>
                </a:lnTo>
                <a:lnTo>
                  <a:pt x="402590" y="1066165"/>
                </a:lnTo>
                <a:lnTo>
                  <a:pt x="407670" y="1072515"/>
                </a:lnTo>
                <a:lnTo>
                  <a:pt x="410845" y="1073784"/>
                </a:lnTo>
                <a:lnTo>
                  <a:pt x="415925" y="1076325"/>
                </a:lnTo>
                <a:lnTo>
                  <a:pt x="421005" y="1079500"/>
                </a:lnTo>
                <a:lnTo>
                  <a:pt x="427355" y="1083945"/>
                </a:lnTo>
                <a:lnTo>
                  <a:pt x="433070" y="1087755"/>
                </a:lnTo>
                <a:lnTo>
                  <a:pt x="438150" y="1092834"/>
                </a:lnTo>
                <a:lnTo>
                  <a:pt x="441325" y="1096645"/>
                </a:lnTo>
                <a:lnTo>
                  <a:pt x="443230" y="1101725"/>
                </a:lnTo>
                <a:lnTo>
                  <a:pt x="436880" y="1104265"/>
                </a:lnTo>
                <a:lnTo>
                  <a:pt x="431165" y="1106170"/>
                </a:lnTo>
                <a:lnTo>
                  <a:pt x="424815" y="1108075"/>
                </a:lnTo>
                <a:lnTo>
                  <a:pt x="419735" y="1110615"/>
                </a:lnTo>
                <a:lnTo>
                  <a:pt x="414655" y="1113155"/>
                </a:lnTo>
                <a:lnTo>
                  <a:pt x="411480" y="1117600"/>
                </a:lnTo>
                <a:lnTo>
                  <a:pt x="408940" y="1122045"/>
                </a:lnTo>
                <a:lnTo>
                  <a:pt x="408940" y="1129030"/>
                </a:lnTo>
                <a:lnTo>
                  <a:pt x="412115" y="1129665"/>
                </a:lnTo>
                <a:lnTo>
                  <a:pt x="416560" y="1130934"/>
                </a:lnTo>
                <a:lnTo>
                  <a:pt x="421640" y="1132840"/>
                </a:lnTo>
                <a:lnTo>
                  <a:pt x="427355" y="1134745"/>
                </a:lnTo>
                <a:lnTo>
                  <a:pt x="431165" y="1136650"/>
                </a:lnTo>
                <a:lnTo>
                  <a:pt x="436245" y="1139825"/>
                </a:lnTo>
                <a:lnTo>
                  <a:pt x="439420" y="1142365"/>
                </a:lnTo>
                <a:lnTo>
                  <a:pt x="440690" y="1146175"/>
                </a:lnTo>
                <a:lnTo>
                  <a:pt x="435610" y="1148080"/>
                </a:lnTo>
                <a:lnTo>
                  <a:pt x="430530" y="1149984"/>
                </a:lnTo>
                <a:lnTo>
                  <a:pt x="425450" y="1150620"/>
                </a:lnTo>
                <a:lnTo>
                  <a:pt x="420370" y="1152525"/>
                </a:lnTo>
                <a:lnTo>
                  <a:pt x="415925" y="1153159"/>
                </a:lnTo>
                <a:lnTo>
                  <a:pt x="411480" y="1154430"/>
                </a:lnTo>
                <a:lnTo>
                  <a:pt x="407035" y="1154430"/>
                </a:lnTo>
                <a:lnTo>
                  <a:pt x="402590" y="1155700"/>
                </a:lnTo>
                <a:lnTo>
                  <a:pt x="400050" y="1158875"/>
                </a:lnTo>
                <a:lnTo>
                  <a:pt x="397510" y="1162684"/>
                </a:lnTo>
                <a:lnTo>
                  <a:pt x="385445" y="1162684"/>
                </a:lnTo>
                <a:lnTo>
                  <a:pt x="373380" y="1162684"/>
                </a:lnTo>
                <a:lnTo>
                  <a:pt x="361315" y="1162684"/>
                </a:lnTo>
                <a:lnTo>
                  <a:pt x="349885" y="1162684"/>
                </a:lnTo>
                <a:lnTo>
                  <a:pt x="337820" y="1162684"/>
                </a:lnTo>
                <a:lnTo>
                  <a:pt x="326390" y="1163320"/>
                </a:lnTo>
                <a:lnTo>
                  <a:pt x="315595" y="1163955"/>
                </a:lnTo>
                <a:lnTo>
                  <a:pt x="306070" y="1165859"/>
                </a:lnTo>
              </a:path>
            </a:pathLst>
          </a:custGeom>
          <a:solidFill>
            <a:srgbClr val="FCFA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9" name="Freeform 3"/>
          <p:cNvSpPr/>
          <p:nvPr/>
        </p:nvSpPr>
        <p:spPr>
          <a:xfrm>
            <a:off x="4746514" y="6469639"/>
            <a:ext cx="40266" cy="115801"/>
          </a:xfrm>
          <a:custGeom>
            <a:avLst/>
            <a:gdLst>
              <a:gd name="connsiteX0" fmla="*/ 11430 w 31115"/>
              <a:gd name="connsiteY0" fmla="*/ 149860 h 149860"/>
              <a:gd name="connsiteX1" fmla="*/ 9525 w 31115"/>
              <a:gd name="connsiteY1" fmla="*/ 138430 h 149860"/>
              <a:gd name="connsiteX2" fmla="*/ 7620 w 31115"/>
              <a:gd name="connsiteY2" fmla="*/ 128270 h 149860"/>
              <a:gd name="connsiteX3" fmla="*/ 6350 w 31115"/>
              <a:gd name="connsiteY3" fmla="*/ 116840 h 149860"/>
              <a:gd name="connsiteX4" fmla="*/ 4445 w 31115"/>
              <a:gd name="connsiteY4" fmla="*/ 106680 h 149860"/>
              <a:gd name="connsiteX5" fmla="*/ 3175 w 31115"/>
              <a:gd name="connsiteY5" fmla="*/ 95885 h 149860"/>
              <a:gd name="connsiteX6" fmla="*/ 1270 w 31115"/>
              <a:gd name="connsiteY6" fmla="*/ 85725 h 149860"/>
              <a:gd name="connsiteX7" fmla="*/ 0 w 31115"/>
              <a:gd name="connsiteY7" fmla="*/ 75565 h 149860"/>
              <a:gd name="connsiteX8" fmla="*/ 0 w 31115"/>
              <a:gd name="connsiteY8" fmla="*/ 66040 h 149860"/>
              <a:gd name="connsiteX9" fmla="*/ 10795 w 31115"/>
              <a:gd name="connsiteY9" fmla="*/ 62230 h 149860"/>
              <a:gd name="connsiteX10" fmla="*/ 16510 w 31115"/>
              <a:gd name="connsiteY10" fmla="*/ 55880 h 149860"/>
              <a:gd name="connsiteX11" fmla="*/ 19050 w 31115"/>
              <a:gd name="connsiteY11" fmla="*/ 46990 h 149860"/>
              <a:gd name="connsiteX12" fmla="*/ 19050 w 31115"/>
              <a:gd name="connsiteY12" fmla="*/ 38100 h 149860"/>
              <a:gd name="connsiteX13" fmla="*/ 17145 w 31115"/>
              <a:gd name="connsiteY13" fmla="*/ 26670 h 149860"/>
              <a:gd name="connsiteX14" fmla="*/ 15240 w 31115"/>
              <a:gd name="connsiteY14" fmla="*/ 17145 h 149860"/>
              <a:gd name="connsiteX15" fmla="*/ 13335 w 31115"/>
              <a:gd name="connsiteY15" fmla="*/ 7620 h 149860"/>
              <a:gd name="connsiteX16" fmla="*/ 13335 w 31115"/>
              <a:gd name="connsiteY16" fmla="*/ 0 h 149860"/>
              <a:gd name="connsiteX17" fmla="*/ 15240 w 31115"/>
              <a:gd name="connsiteY17" fmla="*/ 0 h 149860"/>
              <a:gd name="connsiteX18" fmla="*/ 17145 w 31115"/>
              <a:gd name="connsiteY18" fmla="*/ 0 h 149860"/>
              <a:gd name="connsiteX19" fmla="*/ 19685 w 31115"/>
              <a:gd name="connsiteY19" fmla="*/ 7620 h 149860"/>
              <a:gd name="connsiteX20" fmla="*/ 22860 w 31115"/>
              <a:gd name="connsiteY20" fmla="*/ 17780 h 149860"/>
              <a:gd name="connsiteX21" fmla="*/ 25400 w 31115"/>
              <a:gd name="connsiteY21" fmla="*/ 27305 h 149860"/>
              <a:gd name="connsiteX22" fmla="*/ 28575 w 31115"/>
              <a:gd name="connsiteY22" fmla="*/ 38735 h 149860"/>
              <a:gd name="connsiteX23" fmla="*/ 29845 w 31115"/>
              <a:gd name="connsiteY23" fmla="*/ 48895 h 149860"/>
              <a:gd name="connsiteX24" fmla="*/ 29845 w 31115"/>
              <a:gd name="connsiteY24" fmla="*/ 59055 h 149860"/>
              <a:gd name="connsiteX25" fmla="*/ 27305 w 31115"/>
              <a:gd name="connsiteY25" fmla="*/ 69215 h 149860"/>
              <a:gd name="connsiteX26" fmla="*/ 22225 w 31115"/>
              <a:gd name="connsiteY26" fmla="*/ 78105 h 149860"/>
              <a:gd name="connsiteX27" fmla="*/ 22225 w 31115"/>
              <a:gd name="connsiteY27" fmla="*/ 86360 h 149860"/>
              <a:gd name="connsiteX28" fmla="*/ 24765 w 31115"/>
              <a:gd name="connsiteY28" fmla="*/ 97155 h 149860"/>
              <a:gd name="connsiteX29" fmla="*/ 27305 w 31115"/>
              <a:gd name="connsiteY29" fmla="*/ 108585 h 149860"/>
              <a:gd name="connsiteX30" fmla="*/ 31115 w 31115"/>
              <a:gd name="connsiteY30" fmla="*/ 120650 h 149860"/>
              <a:gd name="connsiteX31" fmla="*/ 31115 w 31115"/>
              <a:gd name="connsiteY31" fmla="*/ 131445 h 149860"/>
              <a:gd name="connsiteX32" fmla="*/ 29210 w 31115"/>
              <a:gd name="connsiteY32" fmla="*/ 140970 h 149860"/>
              <a:gd name="connsiteX33" fmla="*/ 22860 w 31115"/>
              <a:gd name="connsiteY33" fmla="*/ 146685 h 149860"/>
              <a:gd name="connsiteX34" fmla="*/ 11430 w 31115"/>
              <a:gd name="connsiteY34" fmla="*/ 149860 h 1498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</a:cxnLst>
            <a:rect l="l" t="t" r="r" b="b"/>
            <a:pathLst>
              <a:path w="31115" h="149860">
                <a:moveTo>
                  <a:pt x="11430" y="149860"/>
                </a:moveTo>
                <a:lnTo>
                  <a:pt x="9525" y="138430"/>
                </a:lnTo>
                <a:lnTo>
                  <a:pt x="7620" y="128270"/>
                </a:lnTo>
                <a:lnTo>
                  <a:pt x="6350" y="116840"/>
                </a:lnTo>
                <a:lnTo>
                  <a:pt x="4445" y="106680"/>
                </a:lnTo>
                <a:lnTo>
                  <a:pt x="3175" y="95885"/>
                </a:lnTo>
                <a:lnTo>
                  <a:pt x="1270" y="85725"/>
                </a:lnTo>
                <a:lnTo>
                  <a:pt x="0" y="75565"/>
                </a:lnTo>
                <a:lnTo>
                  <a:pt x="0" y="66040"/>
                </a:lnTo>
                <a:lnTo>
                  <a:pt x="10795" y="62230"/>
                </a:lnTo>
                <a:lnTo>
                  <a:pt x="16510" y="55880"/>
                </a:lnTo>
                <a:lnTo>
                  <a:pt x="19050" y="46990"/>
                </a:lnTo>
                <a:lnTo>
                  <a:pt x="19050" y="38100"/>
                </a:lnTo>
                <a:lnTo>
                  <a:pt x="17145" y="26670"/>
                </a:lnTo>
                <a:lnTo>
                  <a:pt x="15240" y="17145"/>
                </a:lnTo>
                <a:lnTo>
                  <a:pt x="13335" y="7620"/>
                </a:lnTo>
                <a:lnTo>
                  <a:pt x="13335" y="0"/>
                </a:lnTo>
                <a:lnTo>
                  <a:pt x="15240" y="0"/>
                </a:lnTo>
                <a:lnTo>
                  <a:pt x="17145" y="0"/>
                </a:lnTo>
                <a:lnTo>
                  <a:pt x="19685" y="7620"/>
                </a:lnTo>
                <a:lnTo>
                  <a:pt x="22860" y="17780"/>
                </a:lnTo>
                <a:lnTo>
                  <a:pt x="25400" y="27305"/>
                </a:lnTo>
                <a:lnTo>
                  <a:pt x="28575" y="38735"/>
                </a:lnTo>
                <a:lnTo>
                  <a:pt x="29845" y="48895"/>
                </a:lnTo>
                <a:lnTo>
                  <a:pt x="29845" y="59055"/>
                </a:lnTo>
                <a:lnTo>
                  <a:pt x="27305" y="69215"/>
                </a:lnTo>
                <a:lnTo>
                  <a:pt x="22225" y="78105"/>
                </a:lnTo>
                <a:lnTo>
                  <a:pt x="22225" y="86360"/>
                </a:lnTo>
                <a:lnTo>
                  <a:pt x="24765" y="97155"/>
                </a:lnTo>
                <a:lnTo>
                  <a:pt x="27305" y="108585"/>
                </a:lnTo>
                <a:lnTo>
                  <a:pt x="31115" y="120650"/>
                </a:lnTo>
                <a:lnTo>
                  <a:pt x="31115" y="131445"/>
                </a:lnTo>
                <a:lnTo>
                  <a:pt x="29210" y="140970"/>
                </a:lnTo>
                <a:lnTo>
                  <a:pt x="22860" y="146685"/>
                </a:lnTo>
                <a:lnTo>
                  <a:pt x="11430" y="149860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3"/>
          <p:cNvSpPr/>
          <p:nvPr/>
        </p:nvSpPr>
        <p:spPr>
          <a:xfrm>
            <a:off x="4364392" y="6480433"/>
            <a:ext cx="41088" cy="101080"/>
          </a:xfrm>
          <a:custGeom>
            <a:avLst/>
            <a:gdLst>
              <a:gd name="connsiteX0" fmla="*/ 24130 w 31750"/>
              <a:gd name="connsiteY0" fmla="*/ 130809 h 130809"/>
              <a:gd name="connsiteX1" fmla="*/ 12065 w 31750"/>
              <a:gd name="connsiteY1" fmla="*/ 127634 h 130809"/>
              <a:gd name="connsiteX2" fmla="*/ 4445 w 31750"/>
              <a:gd name="connsiteY2" fmla="*/ 123825 h 130809"/>
              <a:gd name="connsiteX3" fmla="*/ 635 w 31750"/>
              <a:gd name="connsiteY3" fmla="*/ 119379 h 130809"/>
              <a:gd name="connsiteX4" fmla="*/ 0 w 31750"/>
              <a:gd name="connsiteY4" fmla="*/ 114300 h 130809"/>
              <a:gd name="connsiteX5" fmla="*/ 635 w 31750"/>
              <a:gd name="connsiteY5" fmla="*/ 107315 h 130809"/>
              <a:gd name="connsiteX6" fmla="*/ 3810 w 31750"/>
              <a:gd name="connsiteY6" fmla="*/ 101600 h 130809"/>
              <a:gd name="connsiteX7" fmla="*/ 8255 w 31750"/>
              <a:gd name="connsiteY7" fmla="*/ 94615 h 130809"/>
              <a:gd name="connsiteX8" fmla="*/ 13970 w 31750"/>
              <a:gd name="connsiteY8" fmla="*/ 86994 h 130809"/>
              <a:gd name="connsiteX9" fmla="*/ 15240 w 31750"/>
              <a:gd name="connsiteY9" fmla="*/ 80009 h 130809"/>
              <a:gd name="connsiteX10" fmla="*/ 16510 w 31750"/>
              <a:gd name="connsiteY10" fmla="*/ 73025 h 130809"/>
              <a:gd name="connsiteX11" fmla="*/ 17780 w 31750"/>
              <a:gd name="connsiteY11" fmla="*/ 65404 h 130809"/>
              <a:gd name="connsiteX12" fmla="*/ 19050 w 31750"/>
              <a:gd name="connsiteY12" fmla="*/ 57150 h 130809"/>
              <a:gd name="connsiteX13" fmla="*/ 19050 w 31750"/>
              <a:gd name="connsiteY13" fmla="*/ 49529 h 130809"/>
              <a:gd name="connsiteX14" fmla="*/ 19685 w 31750"/>
              <a:gd name="connsiteY14" fmla="*/ 42544 h 130809"/>
              <a:gd name="connsiteX15" fmla="*/ 19685 w 31750"/>
              <a:gd name="connsiteY15" fmla="*/ 36194 h 130809"/>
              <a:gd name="connsiteX16" fmla="*/ 20320 w 31750"/>
              <a:gd name="connsiteY16" fmla="*/ 29844 h 130809"/>
              <a:gd name="connsiteX17" fmla="*/ 16510 w 31750"/>
              <a:gd name="connsiteY17" fmla="*/ 24765 h 130809"/>
              <a:gd name="connsiteX18" fmla="*/ 14605 w 31750"/>
              <a:gd name="connsiteY18" fmla="*/ 20319 h 130809"/>
              <a:gd name="connsiteX19" fmla="*/ 12700 w 31750"/>
              <a:gd name="connsiteY19" fmla="*/ 17144 h 130809"/>
              <a:gd name="connsiteX20" fmla="*/ 11430 w 31750"/>
              <a:gd name="connsiteY20" fmla="*/ 14604 h 130809"/>
              <a:gd name="connsiteX21" fmla="*/ 9525 w 31750"/>
              <a:gd name="connsiteY21" fmla="*/ 11429 h 130809"/>
              <a:gd name="connsiteX22" fmla="*/ 9525 w 31750"/>
              <a:gd name="connsiteY22" fmla="*/ 8254 h 130809"/>
              <a:gd name="connsiteX23" fmla="*/ 9525 w 31750"/>
              <a:gd name="connsiteY23" fmla="*/ 3809 h 130809"/>
              <a:gd name="connsiteX24" fmla="*/ 10160 w 31750"/>
              <a:gd name="connsiteY24" fmla="*/ 0 h 130809"/>
              <a:gd name="connsiteX25" fmla="*/ 12065 w 31750"/>
              <a:gd name="connsiteY25" fmla="*/ 0 h 130809"/>
              <a:gd name="connsiteX26" fmla="*/ 14605 w 31750"/>
              <a:gd name="connsiteY26" fmla="*/ 2540 h 130809"/>
              <a:gd name="connsiteX27" fmla="*/ 17145 w 31750"/>
              <a:gd name="connsiteY27" fmla="*/ 5079 h 130809"/>
              <a:gd name="connsiteX28" fmla="*/ 20320 w 31750"/>
              <a:gd name="connsiteY28" fmla="*/ 9525 h 130809"/>
              <a:gd name="connsiteX29" fmla="*/ 22860 w 31750"/>
              <a:gd name="connsiteY29" fmla="*/ 12700 h 130809"/>
              <a:gd name="connsiteX30" fmla="*/ 26035 w 31750"/>
              <a:gd name="connsiteY30" fmla="*/ 17144 h 130809"/>
              <a:gd name="connsiteX31" fmla="*/ 28575 w 31750"/>
              <a:gd name="connsiteY31" fmla="*/ 20319 h 130809"/>
              <a:gd name="connsiteX32" fmla="*/ 31750 w 31750"/>
              <a:gd name="connsiteY32" fmla="*/ 24765 h 130809"/>
              <a:gd name="connsiteX33" fmla="*/ 30480 w 31750"/>
              <a:gd name="connsiteY33" fmla="*/ 41909 h 130809"/>
              <a:gd name="connsiteX34" fmla="*/ 29845 w 31750"/>
              <a:gd name="connsiteY34" fmla="*/ 56515 h 130809"/>
              <a:gd name="connsiteX35" fmla="*/ 28575 w 31750"/>
              <a:gd name="connsiteY35" fmla="*/ 67944 h 130809"/>
              <a:gd name="connsiteX36" fmla="*/ 27940 w 31750"/>
              <a:gd name="connsiteY36" fmla="*/ 78740 h 130809"/>
              <a:gd name="connsiteX37" fmla="*/ 27940 w 31750"/>
              <a:gd name="connsiteY37" fmla="*/ 88900 h 130809"/>
              <a:gd name="connsiteX38" fmla="*/ 27305 w 31750"/>
              <a:gd name="connsiteY38" fmla="*/ 100329 h 130809"/>
              <a:gd name="connsiteX39" fmla="*/ 26670 w 31750"/>
              <a:gd name="connsiteY39" fmla="*/ 113665 h 130809"/>
              <a:gd name="connsiteX40" fmla="*/ 26035 w 31750"/>
              <a:gd name="connsiteY40" fmla="*/ 130809 h 130809"/>
              <a:gd name="connsiteX41" fmla="*/ 24130 w 31750"/>
              <a:gd name="connsiteY41" fmla="*/ 130809 h 13080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</a:cxnLst>
            <a:rect l="l" t="t" r="r" b="b"/>
            <a:pathLst>
              <a:path w="31750" h="130809">
                <a:moveTo>
                  <a:pt x="24130" y="130809"/>
                </a:moveTo>
                <a:lnTo>
                  <a:pt x="12065" y="127634"/>
                </a:lnTo>
                <a:lnTo>
                  <a:pt x="4445" y="123825"/>
                </a:lnTo>
                <a:lnTo>
                  <a:pt x="635" y="119379"/>
                </a:lnTo>
                <a:lnTo>
                  <a:pt x="0" y="114300"/>
                </a:lnTo>
                <a:lnTo>
                  <a:pt x="635" y="107315"/>
                </a:lnTo>
                <a:lnTo>
                  <a:pt x="3810" y="101600"/>
                </a:lnTo>
                <a:lnTo>
                  <a:pt x="8255" y="94615"/>
                </a:lnTo>
                <a:lnTo>
                  <a:pt x="13970" y="86994"/>
                </a:lnTo>
                <a:lnTo>
                  <a:pt x="15240" y="80009"/>
                </a:lnTo>
                <a:lnTo>
                  <a:pt x="16510" y="73025"/>
                </a:lnTo>
                <a:lnTo>
                  <a:pt x="17780" y="65404"/>
                </a:lnTo>
                <a:lnTo>
                  <a:pt x="19050" y="57150"/>
                </a:lnTo>
                <a:lnTo>
                  <a:pt x="19050" y="49529"/>
                </a:lnTo>
                <a:lnTo>
                  <a:pt x="19685" y="42544"/>
                </a:lnTo>
                <a:lnTo>
                  <a:pt x="19685" y="36194"/>
                </a:lnTo>
                <a:lnTo>
                  <a:pt x="20320" y="29844"/>
                </a:lnTo>
                <a:lnTo>
                  <a:pt x="16510" y="24765"/>
                </a:lnTo>
                <a:lnTo>
                  <a:pt x="14605" y="20319"/>
                </a:lnTo>
                <a:lnTo>
                  <a:pt x="12700" y="17144"/>
                </a:lnTo>
                <a:lnTo>
                  <a:pt x="11430" y="14604"/>
                </a:lnTo>
                <a:lnTo>
                  <a:pt x="9525" y="11429"/>
                </a:lnTo>
                <a:lnTo>
                  <a:pt x="9525" y="8254"/>
                </a:lnTo>
                <a:lnTo>
                  <a:pt x="9525" y="3809"/>
                </a:lnTo>
                <a:lnTo>
                  <a:pt x="10160" y="0"/>
                </a:lnTo>
                <a:lnTo>
                  <a:pt x="12065" y="0"/>
                </a:lnTo>
                <a:lnTo>
                  <a:pt x="14605" y="2540"/>
                </a:lnTo>
                <a:lnTo>
                  <a:pt x="17145" y="5079"/>
                </a:lnTo>
                <a:lnTo>
                  <a:pt x="20320" y="9525"/>
                </a:lnTo>
                <a:lnTo>
                  <a:pt x="22860" y="12700"/>
                </a:lnTo>
                <a:lnTo>
                  <a:pt x="26035" y="17144"/>
                </a:lnTo>
                <a:lnTo>
                  <a:pt x="28575" y="20319"/>
                </a:lnTo>
                <a:lnTo>
                  <a:pt x="31750" y="24765"/>
                </a:lnTo>
                <a:lnTo>
                  <a:pt x="30480" y="41909"/>
                </a:lnTo>
                <a:lnTo>
                  <a:pt x="29845" y="56515"/>
                </a:lnTo>
                <a:lnTo>
                  <a:pt x="28575" y="67944"/>
                </a:lnTo>
                <a:lnTo>
                  <a:pt x="27940" y="78740"/>
                </a:lnTo>
                <a:lnTo>
                  <a:pt x="27940" y="88900"/>
                </a:lnTo>
                <a:lnTo>
                  <a:pt x="27305" y="100329"/>
                </a:lnTo>
                <a:lnTo>
                  <a:pt x="26670" y="113665"/>
                </a:lnTo>
                <a:lnTo>
                  <a:pt x="26035" y="130809"/>
                </a:lnTo>
                <a:lnTo>
                  <a:pt x="24130" y="130809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1" name="Freeform 3"/>
          <p:cNvSpPr/>
          <p:nvPr/>
        </p:nvSpPr>
        <p:spPr>
          <a:xfrm>
            <a:off x="4728435" y="6418609"/>
            <a:ext cx="61632" cy="96664"/>
          </a:xfrm>
          <a:custGeom>
            <a:avLst/>
            <a:gdLst>
              <a:gd name="connsiteX0" fmla="*/ 12064 w 47625"/>
              <a:gd name="connsiteY0" fmla="*/ 125094 h 125094"/>
              <a:gd name="connsiteX1" fmla="*/ 7619 w 47625"/>
              <a:gd name="connsiteY1" fmla="*/ 107950 h 125094"/>
              <a:gd name="connsiteX2" fmla="*/ 5079 w 47625"/>
              <a:gd name="connsiteY2" fmla="*/ 94614 h 125094"/>
              <a:gd name="connsiteX3" fmla="*/ 2539 w 47625"/>
              <a:gd name="connsiteY3" fmla="*/ 83819 h 125094"/>
              <a:gd name="connsiteX4" fmla="*/ 1904 w 47625"/>
              <a:gd name="connsiteY4" fmla="*/ 77469 h 125094"/>
              <a:gd name="connsiteX5" fmla="*/ 0 w 47625"/>
              <a:gd name="connsiteY5" fmla="*/ 71754 h 125094"/>
              <a:gd name="connsiteX6" fmla="*/ 0 w 47625"/>
              <a:gd name="connsiteY6" fmla="*/ 68579 h 125094"/>
              <a:gd name="connsiteX7" fmla="*/ 0 w 47625"/>
              <a:gd name="connsiteY7" fmla="*/ 65404 h 125094"/>
              <a:gd name="connsiteX8" fmla="*/ 0 w 47625"/>
              <a:gd name="connsiteY8" fmla="*/ 62229 h 125094"/>
              <a:gd name="connsiteX9" fmla="*/ 5714 w 47625"/>
              <a:gd name="connsiteY9" fmla="*/ 52069 h 125094"/>
              <a:gd name="connsiteX10" fmla="*/ 9525 w 47625"/>
              <a:gd name="connsiteY10" fmla="*/ 40639 h 125094"/>
              <a:gd name="connsiteX11" fmla="*/ 11429 w 47625"/>
              <a:gd name="connsiteY11" fmla="*/ 28575 h 125094"/>
              <a:gd name="connsiteX12" fmla="*/ 13969 w 47625"/>
              <a:gd name="connsiteY12" fmla="*/ 17779 h 125094"/>
              <a:gd name="connsiteX13" fmla="*/ 16509 w 47625"/>
              <a:gd name="connsiteY13" fmla="*/ 7619 h 125094"/>
              <a:gd name="connsiteX14" fmla="*/ 22225 w 47625"/>
              <a:gd name="connsiteY14" fmla="*/ 1904 h 125094"/>
              <a:gd name="connsiteX15" fmla="*/ 32384 w 47625"/>
              <a:gd name="connsiteY15" fmla="*/ 0 h 125094"/>
              <a:gd name="connsiteX16" fmla="*/ 47625 w 47625"/>
              <a:gd name="connsiteY16" fmla="*/ 4444 h 125094"/>
              <a:gd name="connsiteX17" fmla="*/ 45719 w 47625"/>
              <a:gd name="connsiteY17" fmla="*/ 12700 h 125094"/>
              <a:gd name="connsiteX18" fmla="*/ 42544 w 47625"/>
              <a:gd name="connsiteY18" fmla="*/ 21589 h 125094"/>
              <a:gd name="connsiteX19" fmla="*/ 37464 w 47625"/>
              <a:gd name="connsiteY19" fmla="*/ 29209 h 125094"/>
              <a:gd name="connsiteX20" fmla="*/ 31750 w 47625"/>
              <a:gd name="connsiteY20" fmla="*/ 37464 h 125094"/>
              <a:gd name="connsiteX21" fmla="*/ 25400 w 47625"/>
              <a:gd name="connsiteY21" fmla="*/ 45719 h 125094"/>
              <a:gd name="connsiteX22" fmla="*/ 20319 w 47625"/>
              <a:gd name="connsiteY22" fmla="*/ 54609 h 125094"/>
              <a:gd name="connsiteX23" fmla="*/ 16509 w 47625"/>
              <a:gd name="connsiteY23" fmla="*/ 63500 h 125094"/>
              <a:gd name="connsiteX24" fmla="*/ 15239 w 47625"/>
              <a:gd name="connsiteY24" fmla="*/ 74294 h 125094"/>
              <a:gd name="connsiteX25" fmla="*/ 17144 w 47625"/>
              <a:gd name="connsiteY25" fmla="*/ 76834 h 125094"/>
              <a:gd name="connsiteX26" fmla="*/ 18414 w 47625"/>
              <a:gd name="connsiteY26" fmla="*/ 83184 h 125094"/>
              <a:gd name="connsiteX27" fmla="*/ 20319 w 47625"/>
              <a:gd name="connsiteY27" fmla="*/ 90804 h 125094"/>
              <a:gd name="connsiteX28" fmla="*/ 21589 w 47625"/>
              <a:gd name="connsiteY28" fmla="*/ 99694 h 125094"/>
              <a:gd name="connsiteX29" fmla="*/ 21589 w 47625"/>
              <a:gd name="connsiteY29" fmla="*/ 107950 h 125094"/>
              <a:gd name="connsiteX30" fmla="*/ 20319 w 47625"/>
              <a:gd name="connsiteY30" fmla="*/ 115569 h 125094"/>
              <a:gd name="connsiteX31" fmla="*/ 17144 w 47625"/>
              <a:gd name="connsiteY31" fmla="*/ 121284 h 125094"/>
              <a:gd name="connsiteX32" fmla="*/ 12064 w 47625"/>
              <a:gd name="connsiteY32" fmla="*/ 125094 h 12509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</a:cxnLst>
            <a:rect l="l" t="t" r="r" b="b"/>
            <a:pathLst>
              <a:path w="47625" h="125094">
                <a:moveTo>
                  <a:pt x="12064" y="125094"/>
                </a:moveTo>
                <a:lnTo>
                  <a:pt x="7619" y="107950"/>
                </a:lnTo>
                <a:lnTo>
                  <a:pt x="5079" y="94614"/>
                </a:lnTo>
                <a:lnTo>
                  <a:pt x="2539" y="83819"/>
                </a:lnTo>
                <a:lnTo>
                  <a:pt x="1904" y="77469"/>
                </a:lnTo>
                <a:lnTo>
                  <a:pt x="0" y="71754"/>
                </a:lnTo>
                <a:lnTo>
                  <a:pt x="0" y="68579"/>
                </a:lnTo>
                <a:lnTo>
                  <a:pt x="0" y="65404"/>
                </a:lnTo>
                <a:lnTo>
                  <a:pt x="0" y="62229"/>
                </a:lnTo>
                <a:lnTo>
                  <a:pt x="5714" y="52069"/>
                </a:lnTo>
                <a:lnTo>
                  <a:pt x="9525" y="40639"/>
                </a:lnTo>
                <a:lnTo>
                  <a:pt x="11429" y="28575"/>
                </a:lnTo>
                <a:lnTo>
                  <a:pt x="13969" y="17779"/>
                </a:lnTo>
                <a:lnTo>
                  <a:pt x="16509" y="7619"/>
                </a:lnTo>
                <a:lnTo>
                  <a:pt x="22225" y="1904"/>
                </a:lnTo>
                <a:lnTo>
                  <a:pt x="32384" y="0"/>
                </a:lnTo>
                <a:lnTo>
                  <a:pt x="47625" y="4444"/>
                </a:lnTo>
                <a:lnTo>
                  <a:pt x="45719" y="12700"/>
                </a:lnTo>
                <a:lnTo>
                  <a:pt x="42544" y="21589"/>
                </a:lnTo>
                <a:lnTo>
                  <a:pt x="37464" y="29209"/>
                </a:lnTo>
                <a:lnTo>
                  <a:pt x="31750" y="37464"/>
                </a:lnTo>
                <a:lnTo>
                  <a:pt x="25400" y="45719"/>
                </a:lnTo>
                <a:lnTo>
                  <a:pt x="20319" y="54609"/>
                </a:lnTo>
                <a:lnTo>
                  <a:pt x="16509" y="63500"/>
                </a:lnTo>
                <a:lnTo>
                  <a:pt x="15239" y="74294"/>
                </a:lnTo>
                <a:lnTo>
                  <a:pt x="17144" y="76834"/>
                </a:lnTo>
                <a:lnTo>
                  <a:pt x="18414" y="83184"/>
                </a:lnTo>
                <a:lnTo>
                  <a:pt x="20319" y="90804"/>
                </a:lnTo>
                <a:lnTo>
                  <a:pt x="21589" y="99694"/>
                </a:lnTo>
                <a:lnTo>
                  <a:pt x="21589" y="107950"/>
                </a:lnTo>
                <a:lnTo>
                  <a:pt x="20319" y="115569"/>
                </a:lnTo>
                <a:lnTo>
                  <a:pt x="17144" y="121284"/>
                </a:lnTo>
                <a:lnTo>
                  <a:pt x="12064" y="125094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2" name="Freeform 3"/>
          <p:cNvSpPr/>
          <p:nvPr/>
        </p:nvSpPr>
        <p:spPr>
          <a:xfrm>
            <a:off x="4365215" y="6429894"/>
            <a:ext cx="41909" cy="53484"/>
          </a:xfrm>
          <a:custGeom>
            <a:avLst/>
            <a:gdLst>
              <a:gd name="connsiteX0" fmla="*/ 29209 w 32384"/>
              <a:gd name="connsiteY0" fmla="*/ 69215 h 69214"/>
              <a:gd name="connsiteX1" fmla="*/ 22859 w 32384"/>
              <a:gd name="connsiteY1" fmla="*/ 59054 h 69214"/>
              <a:gd name="connsiteX2" fmla="*/ 17779 w 32384"/>
              <a:gd name="connsiteY2" fmla="*/ 51434 h 69214"/>
              <a:gd name="connsiteX3" fmla="*/ 12700 w 32384"/>
              <a:gd name="connsiteY3" fmla="*/ 43815 h 69214"/>
              <a:gd name="connsiteX4" fmla="*/ 9525 w 32384"/>
              <a:gd name="connsiteY4" fmla="*/ 36829 h 69214"/>
              <a:gd name="connsiteX5" fmla="*/ 6350 w 32384"/>
              <a:gd name="connsiteY5" fmla="*/ 29209 h 69214"/>
              <a:gd name="connsiteX6" fmla="*/ 3809 w 32384"/>
              <a:gd name="connsiteY6" fmla="*/ 21590 h 69214"/>
              <a:gd name="connsiteX7" fmla="*/ 1270 w 32384"/>
              <a:gd name="connsiteY7" fmla="*/ 12065 h 69214"/>
              <a:gd name="connsiteX8" fmla="*/ 0 w 32384"/>
              <a:gd name="connsiteY8" fmla="*/ 1269 h 69214"/>
              <a:gd name="connsiteX9" fmla="*/ 3175 w 32384"/>
              <a:gd name="connsiteY9" fmla="*/ 634 h 69214"/>
              <a:gd name="connsiteX10" fmla="*/ 5714 w 32384"/>
              <a:gd name="connsiteY10" fmla="*/ 0 h 69214"/>
              <a:gd name="connsiteX11" fmla="*/ 9525 w 32384"/>
              <a:gd name="connsiteY11" fmla="*/ 5715 h 69214"/>
              <a:gd name="connsiteX12" fmla="*/ 12700 w 32384"/>
              <a:gd name="connsiteY12" fmla="*/ 13334 h 69214"/>
              <a:gd name="connsiteX13" fmla="*/ 15239 w 32384"/>
              <a:gd name="connsiteY13" fmla="*/ 22225 h 69214"/>
              <a:gd name="connsiteX14" fmla="*/ 17145 w 32384"/>
              <a:gd name="connsiteY14" fmla="*/ 32384 h 69214"/>
              <a:gd name="connsiteX15" fmla="*/ 19050 w 32384"/>
              <a:gd name="connsiteY15" fmla="*/ 40640 h 69214"/>
              <a:gd name="connsiteX16" fmla="*/ 22225 w 32384"/>
              <a:gd name="connsiteY16" fmla="*/ 48894 h 69214"/>
              <a:gd name="connsiteX17" fmla="*/ 26034 w 32384"/>
              <a:gd name="connsiteY17" fmla="*/ 55879 h 69214"/>
              <a:gd name="connsiteX18" fmla="*/ 32384 w 32384"/>
              <a:gd name="connsiteY18" fmla="*/ 60959 h 69214"/>
              <a:gd name="connsiteX19" fmla="*/ 31114 w 32384"/>
              <a:gd name="connsiteY19" fmla="*/ 65404 h 69214"/>
              <a:gd name="connsiteX20" fmla="*/ 31114 w 32384"/>
              <a:gd name="connsiteY20" fmla="*/ 67309 h 69214"/>
              <a:gd name="connsiteX21" fmla="*/ 29209 w 32384"/>
              <a:gd name="connsiteY21" fmla="*/ 68579 h 69214"/>
              <a:gd name="connsiteX22" fmla="*/ 29209 w 32384"/>
              <a:gd name="connsiteY22" fmla="*/ 69215 h 692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</a:cxnLst>
            <a:rect l="l" t="t" r="r" b="b"/>
            <a:pathLst>
              <a:path w="32384" h="69214">
                <a:moveTo>
                  <a:pt x="29209" y="69215"/>
                </a:moveTo>
                <a:lnTo>
                  <a:pt x="22859" y="59054"/>
                </a:lnTo>
                <a:lnTo>
                  <a:pt x="17779" y="51434"/>
                </a:lnTo>
                <a:lnTo>
                  <a:pt x="12700" y="43815"/>
                </a:lnTo>
                <a:lnTo>
                  <a:pt x="9525" y="36829"/>
                </a:lnTo>
                <a:lnTo>
                  <a:pt x="6350" y="29209"/>
                </a:lnTo>
                <a:lnTo>
                  <a:pt x="3809" y="21590"/>
                </a:lnTo>
                <a:lnTo>
                  <a:pt x="1270" y="12065"/>
                </a:lnTo>
                <a:lnTo>
                  <a:pt x="0" y="1269"/>
                </a:lnTo>
                <a:lnTo>
                  <a:pt x="3175" y="634"/>
                </a:lnTo>
                <a:lnTo>
                  <a:pt x="5714" y="0"/>
                </a:lnTo>
                <a:lnTo>
                  <a:pt x="9525" y="5715"/>
                </a:lnTo>
                <a:lnTo>
                  <a:pt x="12700" y="13334"/>
                </a:lnTo>
                <a:lnTo>
                  <a:pt x="15239" y="22225"/>
                </a:lnTo>
                <a:lnTo>
                  <a:pt x="17145" y="32384"/>
                </a:lnTo>
                <a:lnTo>
                  <a:pt x="19050" y="40640"/>
                </a:lnTo>
                <a:lnTo>
                  <a:pt x="22225" y="48894"/>
                </a:lnTo>
                <a:lnTo>
                  <a:pt x="26034" y="55879"/>
                </a:lnTo>
                <a:lnTo>
                  <a:pt x="32384" y="60959"/>
                </a:lnTo>
                <a:lnTo>
                  <a:pt x="31114" y="65404"/>
                </a:lnTo>
                <a:lnTo>
                  <a:pt x="31114" y="67309"/>
                </a:lnTo>
                <a:lnTo>
                  <a:pt x="29209" y="68579"/>
                </a:lnTo>
                <a:lnTo>
                  <a:pt x="29209" y="69215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3" name="Freeform 3"/>
          <p:cNvSpPr/>
          <p:nvPr/>
        </p:nvSpPr>
        <p:spPr>
          <a:xfrm>
            <a:off x="4585448" y="6425969"/>
            <a:ext cx="35336" cy="39255"/>
          </a:xfrm>
          <a:custGeom>
            <a:avLst/>
            <a:gdLst>
              <a:gd name="connsiteX0" fmla="*/ 17779 w 27305"/>
              <a:gd name="connsiteY0" fmla="*/ 50800 h 50800"/>
              <a:gd name="connsiteX1" fmla="*/ 9525 w 27305"/>
              <a:gd name="connsiteY1" fmla="*/ 45719 h 50800"/>
              <a:gd name="connsiteX2" fmla="*/ 3809 w 27305"/>
              <a:gd name="connsiteY2" fmla="*/ 37464 h 50800"/>
              <a:gd name="connsiteX3" fmla="*/ 634 w 27305"/>
              <a:gd name="connsiteY3" fmla="*/ 26034 h 50800"/>
              <a:gd name="connsiteX4" fmla="*/ 0 w 27305"/>
              <a:gd name="connsiteY4" fmla="*/ 14604 h 50800"/>
              <a:gd name="connsiteX5" fmla="*/ 1904 w 27305"/>
              <a:gd name="connsiteY5" fmla="*/ 4444 h 50800"/>
              <a:gd name="connsiteX6" fmla="*/ 6984 w 27305"/>
              <a:gd name="connsiteY6" fmla="*/ 0 h 50800"/>
              <a:gd name="connsiteX7" fmla="*/ 15240 w 27305"/>
              <a:gd name="connsiteY7" fmla="*/ 634 h 50800"/>
              <a:gd name="connsiteX8" fmla="*/ 27304 w 27305"/>
              <a:gd name="connsiteY8" fmla="*/ 11429 h 50800"/>
              <a:gd name="connsiteX9" fmla="*/ 27304 w 27305"/>
              <a:gd name="connsiteY9" fmla="*/ 15239 h 50800"/>
              <a:gd name="connsiteX10" fmla="*/ 27304 w 27305"/>
              <a:gd name="connsiteY10" fmla="*/ 19684 h 50800"/>
              <a:gd name="connsiteX11" fmla="*/ 27304 w 27305"/>
              <a:gd name="connsiteY11" fmla="*/ 23494 h 50800"/>
              <a:gd name="connsiteX12" fmla="*/ 27304 w 27305"/>
              <a:gd name="connsiteY12" fmla="*/ 28575 h 50800"/>
              <a:gd name="connsiteX13" fmla="*/ 26670 w 27305"/>
              <a:gd name="connsiteY13" fmla="*/ 33019 h 50800"/>
              <a:gd name="connsiteX14" fmla="*/ 26670 w 27305"/>
              <a:gd name="connsiteY14" fmla="*/ 37464 h 50800"/>
              <a:gd name="connsiteX15" fmla="*/ 26034 w 27305"/>
              <a:gd name="connsiteY15" fmla="*/ 41275 h 50800"/>
              <a:gd name="connsiteX16" fmla="*/ 26034 w 27305"/>
              <a:gd name="connsiteY16" fmla="*/ 46354 h 50800"/>
              <a:gd name="connsiteX17" fmla="*/ 21590 w 27305"/>
              <a:gd name="connsiteY17" fmla="*/ 48894 h 50800"/>
              <a:gd name="connsiteX18" fmla="*/ 17779 w 27305"/>
              <a:gd name="connsiteY18" fmla="*/ 50800 h 508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7305" h="50800">
                <a:moveTo>
                  <a:pt x="17779" y="50800"/>
                </a:moveTo>
                <a:lnTo>
                  <a:pt x="9525" y="45719"/>
                </a:lnTo>
                <a:lnTo>
                  <a:pt x="3809" y="37464"/>
                </a:lnTo>
                <a:lnTo>
                  <a:pt x="634" y="26034"/>
                </a:lnTo>
                <a:lnTo>
                  <a:pt x="0" y="14604"/>
                </a:lnTo>
                <a:lnTo>
                  <a:pt x="1904" y="4444"/>
                </a:lnTo>
                <a:lnTo>
                  <a:pt x="6984" y="0"/>
                </a:lnTo>
                <a:lnTo>
                  <a:pt x="15240" y="634"/>
                </a:lnTo>
                <a:lnTo>
                  <a:pt x="27304" y="11429"/>
                </a:lnTo>
                <a:lnTo>
                  <a:pt x="27304" y="15239"/>
                </a:lnTo>
                <a:lnTo>
                  <a:pt x="27304" y="19684"/>
                </a:lnTo>
                <a:lnTo>
                  <a:pt x="27304" y="23494"/>
                </a:lnTo>
                <a:lnTo>
                  <a:pt x="27304" y="28575"/>
                </a:lnTo>
                <a:lnTo>
                  <a:pt x="26670" y="33019"/>
                </a:lnTo>
                <a:lnTo>
                  <a:pt x="26670" y="37464"/>
                </a:lnTo>
                <a:lnTo>
                  <a:pt x="26034" y="41275"/>
                </a:lnTo>
                <a:lnTo>
                  <a:pt x="26034" y="46354"/>
                </a:lnTo>
                <a:lnTo>
                  <a:pt x="21590" y="48894"/>
                </a:lnTo>
                <a:lnTo>
                  <a:pt x="17779" y="50800"/>
                </a:lnTo>
              </a:path>
            </a:pathLst>
          </a:custGeom>
          <a:solidFill>
            <a:srgbClr val="B3B3B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4" name="Freeform 3"/>
          <p:cNvSpPr/>
          <p:nvPr/>
        </p:nvSpPr>
        <p:spPr>
          <a:xfrm>
            <a:off x="4500806" y="6426461"/>
            <a:ext cx="41088" cy="36800"/>
          </a:xfrm>
          <a:custGeom>
            <a:avLst/>
            <a:gdLst>
              <a:gd name="connsiteX0" fmla="*/ 8254 w 31750"/>
              <a:gd name="connsiteY0" fmla="*/ 47625 h 47625"/>
              <a:gd name="connsiteX1" fmla="*/ 3809 w 31750"/>
              <a:gd name="connsiteY1" fmla="*/ 41910 h 47625"/>
              <a:gd name="connsiteX2" fmla="*/ 1270 w 31750"/>
              <a:gd name="connsiteY2" fmla="*/ 36830 h 47625"/>
              <a:gd name="connsiteX3" fmla="*/ 0 w 31750"/>
              <a:gd name="connsiteY3" fmla="*/ 30480 h 47625"/>
              <a:gd name="connsiteX4" fmla="*/ 634 w 31750"/>
              <a:gd name="connsiteY4" fmla="*/ 24130 h 47625"/>
              <a:gd name="connsiteX5" fmla="*/ 634 w 31750"/>
              <a:gd name="connsiteY5" fmla="*/ 17780 h 47625"/>
              <a:gd name="connsiteX6" fmla="*/ 1904 w 31750"/>
              <a:gd name="connsiteY6" fmla="*/ 12065 h 47625"/>
              <a:gd name="connsiteX7" fmla="*/ 3809 w 31750"/>
              <a:gd name="connsiteY7" fmla="*/ 6350 h 47625"/>
              <a:gd name="connsiteX8" fmla="*/ 6350 w 31750"/>
              <a:gd name="connsiteY8" fmla="*/ 2540 h 47625"/>
              <a:gd name="connsiteX9" fmla="*/ 10159 w 31750"/>
              <a:gd name="connsiteY9" fmla="*/ 1905 h 47625"/>
              <a:gd name="connsiteX10" fmla="*/ 13970 w 31750"/>
              <a:gd name="connsiteY10" fmla="*/ 1270 h 47625"/>
              <a:gd name="connsiteX11" fmla="*/ 17145 w 31750"/>
              <a:gd name="connsiteY11" fmla="*/ 0 h 47625"/>
              <a:gd name="connsiteX12" fmla="*/ 20320 w 31750"/>
              <a:gd name="connsiteY12" fmla="*/ 0 h 47625"/>
              <a:gd name="connsiteX13" fmla="*/ 22225 w 31750"/>
              <a:gd name="connsiteY13" fmla="*/ 0 h 47625"/>
              <a:gd name="connsiteX14" fmla="*/ 25400 w 31750"/>
              <a:gd name="connsiteY14" fmla="*/ 2540 h 47625"/>
              <a:gd name="connsiteX15" fmla="*/ 28575 w 31750"/>
              <a:gd name="connsiteY15" fmla="*/ 6350 h 47625"/>
              <a:gd name="connsiteX16" fmla="*/ 31750 w 31750"/>
              <a:gd name="connsiteY16" fmla="*/ 12065 h 47625"/>
              <a:gd name="connsiteX17" fmla="*/ 31114 w 31750"/>
              <a:gd name="connsiteY17" fmla="*/ 19050 h 47625"/>
              <a:gd name="connsiteX18" fmla="*/ 30479 w 31750"/>
              <a:gd name="connsiteY18" fmla="*/ 26035 h 47625"/>
              <a:gd name="connsiteX19" fmla="*/ 29209 w 31750"/>
              <a:gd name="connsiteY19" fmla="*/ 31750 h 47625"/>
              <a:gd name="connsiteX20" fmla="*/ 27939 w 31750"/>
              <a:gd name="connsiteY20" fmla="*/ 36830 h 47625"/>
              <a:gd name="connsiteX21" fmla="*/ 24764 w 31750"/>
              <a:gd name="connsiteY21" fmla="*/ 40640 h 47625"/>
              <a:gd name="connsiteX22" fmla="*/ 20954 w 31750"/>
              <a:gd name="connsiteY22" fmla="*/ 43815 h 47625"/>
              <a:gd name="connsiteX23" fmla="*/ 15239 w 31750"/>
              <a:gd name="connsiteY23" fmla="*/ 45720 h 47625"/>
              <a:gd name="connsiteX24" fmla="*/ 8254 w 31750"/>
              <a:gd name="connsiteY24" fmla="*/ 47625 h 476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31750" h="47625">
                <a:moveTo>
                  <a:pt x="8254" y="47625"/>
                </a:moveTo>
                <a:lnTo>
                  <a:pt x="3809" y="41910"/>
                </a:lnTo>
                <a:lnTo>
                  <a:pt x="1270" y="36830"/>
                </a:lnTo>
                <a:lnTo>
                  <a:pt x="0" y="30480"/>
                </a:lnTo>
                <a:lnTo>
                  <a:pt x="634" y="24130"/>
                </a:lnTo>
                <a:lnTo>
                  <a:pt x="634" y="17780"/>
                </a:lnTo>
                <a:lnTo>
                  <a:pt x="1904" y="12065"/>
                </a:lnTo>
                <a:lnTo>
                  <a:pt x="3809" y="6350"/>
                </a:lnTo>
                <a:lnTo>
                  <a:pt x="6350" y="2540"/>
                </a:lnTo>
                <a:lnTo>
                  <a:pt x="10159" y="1905"/>
                </a:lnTo>
                <a:lnTo>
                  <a:pt x="13970" y="1270"/>
                </a:lnTo>
                <a:lnTo>
                  <a:pt x="17145" y="0"/>
                </a:lnTo>
                <a:lnTo>
                  <a:pt x="20320" y="0"/>
                </a:lnTo>
                <a:lnTo>
                  <a:pt x="22225" y="0"/>
                </a:lnTo>
                <a:lnTo>
                  <a:pt x="25400" y="2540"/>
                </a:lnTo>
                <a:lnTo>
                  <a:pt x="28575" y="6350"/>
                </a:lnTo>
                <a:lnTo>
                  <a:pt x="31750" y="12065"/>
                </a:lnTo>
                <a:lnTo>
                  <a:pt x="31114" y="19050"/>
                </a:lnTo>
                <a:lnTo>
                  <a:pt x="30479" y="26035"/>
                </a:lnTo>
                <a:lnTo>
                  <a:pt x="29209" y="31750"/>
                </a:lnTo>
                <a:lnTo>
                  <a:pt x="27939" y="36830"/>
                </a:lnTo>
                <a:lnTo>
                  <a:pt x="24764" y="40640"/>
                </a:lnTo>
                <a:lnTo>
                  <a:pt x="20954" y="43815"/>
                </a:lnTo>
                <a:lnTo>
                  <a:pt x="15239" y="45720"/>
                </a:lnTo>
                <a:lnTo>
                  <a:pt x="8254" y="47625"/>
                </a:lnTo>
              </a:path>
            </a:pathLst>
          </a:custGeom>
          <a:solidFill>
            <a:srgbClr val="B3B3B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5" name="Freeform 3"/>
          <p:cNvSpPr/>
          <p:nvPr/>
        </p:nvSpPr>
        <p:spPr>
          <a:xfrm>
            <a:off x="4420274" y="6341081"/>
            <a:ext cx="187361" cy="108931"/>
          </a:xfrm>
          <a:custGeom>
            <a:avLst/>
            <a:gdLst>
              <a:gd name="connsiteX0" fmla="*/ 3175 w 144779"/>
              <a:gd name="connsiteY0" fmla="*/ 140969 h 140970"/>
              <a:gd name="connsiteX1" fmla="*/ 0 w 144779"/>
              <a:gd name="connsiteY1" fmla="*/ 125730 h 140970"/>
              <a:gd name="connsiteX2" fmla="*/ 0 w 144779"/>
              <a:gd name="connsiteY2" fmla="*/ 110490 h 140970"/>
              <a:gd name="connsiteX3" fmla="*/ 1269 w 144779"/>
              <a:gd name="connsiteY3" fmla="*/ 95884 h 140970"/>
              <a:gd name="connsiteX4" fmla="*/ 4444 w 144779"/>
              <a:gd name="connsiteY4" fmla="*/ 81280 h 140970"/>
              <a:gd name="connsiteX5" fmla="*/ 8889 w 144779"/>
              <a:gd name="connsiteY5" fmla="*/ 67309 h 140970"/>
              <a:gd name="connsiteX6" fmla="*/ 15875 w 144779"/>
              <a:gd name="connsiteY6" fmla="*/ 53975 h 140970"/>
              <a:gd name="connsiteX7" fmla="*/ 22859 w 144779"/>
              <a:gd name="connsiteY7" fmla="*/ 40640 h 140970"/>
              <a:gd name="connsiteX8" fmla="*/ 31114 w 144779"/>
              <a:gd name="connsiteY8" fmla="*/ 29209 h 140970"/>
              <a:gd name="connsiteX9" fmla="*/ 32384 w 144779"/>
              <a:gd name="connsiteY9" fmla="*/ 29209 h 140970"/>
              <a:gd name="connsiteX10" fmla="*/ 34925 w 144779"/>
              <a:gd name="connsiteY10" fmla="*/ 29209 h 140970"/>
              <a:gd name="connsiteX11" fmla="*/ 40004 w 144779"/>
              <a:gd name="connsiteY11" fmla="*/ 31750 h 140970"/>
              <a:gd name="connsiteX12" fmla="*/ 45084 w 144779"/>
              <a:gd name="connsiteY12" fmla="*/ 30480 h 140970"/>
              <a:gd name="connsiteX13" fmla="*/ 50164 w 144779"/>
              <a:gd name="connsiteY13" fmla="*/ 26669 h 140970"/>
              <a:gd name="connsiteX14" fmla="*/ 55879 w 144779"/>
              <a:gd name="connsiteY14" fmla="*/ 21590 h 140970"/>
              <a:gd name="connsiteX15" fmla="*/ 59689 w 144779"/>
              <a:gd name="connsiteY15" fmla="*/ 15240 h 140970"/>
              <a:gd name="connsiteX16" fmla="*/ 64769 w 144779"/>
              <a:gd name="connsiteY16" fmla="*/ 8255 h 140970"/>
              <a:gd name="connsiteX17" fmla="*/ 67309 w 144779"/>
              <a:gd name="connsiteY17" fmla="*/ 3175 h 140970"/>
              <a:gd name="connsiteX18" fmla="*/ 71119 w 144779"/>
              <a:gd name="connsiteY18" fmla="*/ 0 h 140970"/>
              <a:gd name="connsiteX19" fmla="*/ 79375 w 144779"/>
              <a:gd name="connsiteY19" fmla="*/ 1905 h 140970"/>
              <a:gd name="connsiteX20" fmla="*/ 88264 w 144779"/>
              <a:gd name="connsiteY20" fmla="*/ 5715 h 140970"/>
              <a:gd name="connsiteX21" fmla="*/ 96519 w 144779"/>
              <a:gd name="connsiteY21" fmla="*/ 10159 h 140970"/>
              <a:gd name="connsiteX22" fmla="*/ 106044 w 144779"/>
              <a:gd name="connsiteY22" fmla="*/ 15875 h 140970"/>
              <a:gd name="connsiteX23" fmla="*/ 114300 w 144779"/>
              <a:gd name="connsiteY23" fmla="*/ 22225 h 140970"/>
              <a:gd name="connsiteX24" fmla="*/ 122554 w 144779"/>
              <a:gd name="connsiteY24" fmla="*/ 29209 h 140970"/>
              <a:gd name="connsiteX25" fmla="*/ 130175 w 144779"/>
              <a:gd name="connsiteY25" fmla="*/ 36194 h 140970"/>
              <a:gd name="connsiteX26" fmla="*/ 138429 w 144779"/>
              <a:gd name="connsiteY26" fmla="*/ 43815 h 140970"/>
              <a:gd name="connsiteX27" fmla="*/ 134619 w 144779"/>
              <a:gd name="connsiteY27" fmla="*/ 45719 h 140970"/>
              <a:gd name="connsiteX28" fmla="*/ 132714 w 144779"/>
              <a:gd name="connsiteY28" fmla="*/ 48259 h 140970"/>
              <a:gd name="connsiteX29" fmla="*/ 130809 w 144779"/>
              <a:gd name="connsiteY29" fmla="*/ 50800 h 140970"/>
              <a:gd name="connsiteX30" fmla="*/ 129539 w 144779"/>
              <a:gd name="connsiteY30" fmla="*/ 53340 h 140970"/>
              <a:gd name="connsiteX31" fmla="*/ 127634 w 144779"/>
              <a:gd name="connsiteY31" fmla="*/ 55880 h 140970"/>
              <a:gd name="connsiteX32" fmla="*/ 126364 w 144779"/>
              <a:gd name="connsiteY32" fmla="*/ 59055 h 140970"/>
              <a:gd name="connsiteX33" fmla="*/ 124459 w 144779"/>
              <a:gd name="connsiteY33" fmla="*/ 62230 h 140970"/>
              <a:gd name="connsiteX34" fmla="*/ 123189 w 144779"/>
              <a:gd name="connsiteY34" fmla="*/ 66675 h 140970"/>
              <a:gd name="connsiteX35" fmla="*/ 118744 w 144779"/>
              <a:gd name="connsiteY35" fmla="*/ 71755 h 140970"/>
              <a:gd name="connsiteX36" fmla="*/ 118109 w 144779"/>
              <a:gd name="connsiteY36" fmla="*/ 75565 h 140970"/>
              <a:gd name="connsiteX37" fmla="*/ 119379 w 144779"/>
              <a:gd name="connsiteY37" fmla="*/ 78740 h 140970"/>
              <a:gd name="connsiteX38" fmla="*/ 123189 w 144779"/>
              <a:gd name="connsiteY38" fmla="*/ 81280 h 140970"/>
              <a:gd name="connsiteX39" fmla="*/ 127634 w 144779"/>
              <a:gd name="connsiteY39" fmla="*/ 83184 h 140970"/>
              <a:gd name="connsiteX40" fmla="*/ 133350 w 144779"/>
              <a:gd name="connsiteY40" fmla="*/ 85725 h 140970"/>
              <a:gd name="connsiteX41" fmla="*/ 138429 w 144779"/>
              <a:gd name="connsiteY41" fmla="*/ 88900 h 140970"/>
              <a:gd name="connsiteX42" fmla="*/ 144779 w 144779"/>
              <a:gd name="connsiteY42" fmla="*/ 93980 h 140970"/>
              <a:gd name="connsiteX43" fmla="*/ 144144 w 144779"/>
              <a:gd name="connsiteY43" fmla="*/ 94615 h 140970"/>
              <a:gd name="connsiteX44" fmla="*/ 143509 w 144779"/>
              <a:gd name="connsiteY44" fmla="*/ 95250 h 140970"/>
              <a:gd name="connsiteX45" fmla="*/ 135889 w 144779"/>
              <a:gd name="connsiteY45" fmla="*/ 95884 h 140970"/>
              <a:gd name="connsiteX46" fmla="*/ 130809 w 144779"/>
              <a:gd name="connsiteY46" fmla="*/ 98425 h 140970"/>
              <a:gd name="connsiteX47" fmla="*/ 127000 w 144779"/>
              <a:gd name="connsiteY47" fmla="*/ 102234 h 140970"/>
              <a:gd name="connsiteX48" fmla="*/ 125094 w 144779"/>
              <a:gd name="connsiteY48" fmla="*/ 106680 h 140970"/>
              <a:gd name="connsiteX49" fmla="*/ 122554 w 144779"/>
              <a:gd name="connsiteY49" fmla="*/ 111759 h 140970"/>
              <a:gd name="connsiteX50" fmla="*/ 121284 w 144779"/>
              <a:gd name="connsiteY50" fmla="*/ 117475 h 140970"/>
              <a:gd name="connsiteX51" fmla="*/ 118744 w 144779"/>
              <a:gd name="connsiteY51" fmla="*/ 122555 h 140970"/>
              <a:gd name="connsiteX52" fmla="*/ 117475 w 144779"/>
              <a:gd name="connsiteY52" fmla="*/ 127000 h 140970"/>
              <a:gd name="connsiteX53" fmla="*/ 111125 w 144779"/>
              <a:gd name="connsiteY53" fmla="*/ 127000 h 140970"/>
              <a:gd name="connsiteX54" fmla="*/ 106044 w 144779"/>
              <a:gd name="connsiteY54" fmla="*/ 127000 h 140970"/>
              <a:gd name="connsiteX55" fmla="*/ 104139 w 144779"/>
              <a:gd name="connsiteY55" fmla="*/ 118744 h 140970"/>
              <a:gd name="connsiteX56" fmla="*/ 100964 w 144779"/>
              <a:gd name="connsiteY56" fmla="*/ 112394 h 140970"/>
              <a:gd name="connsiteX57" fmla="*/ 96519 w 144779"/>
              <a:gd name="connsiteY57" fmla="*/ 106044 h 140970"/>
              <a:gd name="connsiteX58" fmla="*/ 92075 w 144779"/>
              <a:gd name="connsiteY58" fmla="*/ 102234 h 140970"/>
              <a:gd name="connsiteX59" fmla="*/ 86359 w 144779"/>
              <a:gd name="connsiteY59" fmla="*/ 99059 h 140970"/>
              <a:gd name="connsiteX60" fmla="*/ 80009 w 144779"/>
              <a:gd name="connsiteY60" fmla="*/ 98425 h 140970"/>
              <a:gd name="connsiteX61" fmla="*/ 73659 w 144779"/>
              <a:gd name="connsiteY61" fmla="*/ 99694 h 140970"/>
              <a:gd name="connsiteX62" fmla="*/ 67944 w 144779"/>
              <a:gd name="connsiteY62" fmla="*/ 103505 h 140970"/>
              <a:gd name="connsiteX63" fmla="*/ 59689 w 144779"/>
              <a:gd name="connsiteY63" fmla="*/ 113665 h 140970"/>
              <a:gd name="connsiteX64" fmla="*/ 53339 w 144779"/>
              <a:gd name="connsiteY64" fmla="*/ 121284 h 140970"/>
              <a:gd name="connsiteX65" fmla="*/ 46989 w 144779"/>
              <a:gd name="connsiteY65" fmla="*/ 126365 h 140970"/>
              <a:gd name="connsiteX66" fmla="*/ 40004 w 144779"/>
              <a:gd name="connsiteY66" fmla="*/ 130809 h 140970"/>
              <a:gd name="connsiteX67" fmla="*/ 33019 w 144779"/>
              <a:gd name="connsiteY67" fmla="*/ 132715 h 140970"/>
              <a:gd name="connsiteX68" fmla="*/ 24764 w 144779"/>
              <a:gd name="connsiteY68" fmla="*/ 135255 h 140970"/>
              <a:gd name="connsiteX69" fmla="*/ 14604 w 144779"/>
              <a:gd name="connsiteY69" fmla="*/ 137794 h 140970"/>
              <a:gd name="connsiteX70" fmla="*/ 3175 w 144779"/>
              <a:gd name="connsiteY70" fmla="*/ 140969 h 1409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</a:cxnLst>
            <a:rect l="l" t="t" r="r" b="b"/>
            <a:pathLst>
              <a:path w="144779" h="140970">
                <a:moveTo>
                  <a:pt x="3175" y="140969"/>
                </a:moveTo>
                <a:lnTo>
                  <a:pt x="0" y="125730"/>
                </a:lnTo>
                <a:lnTo>
                  <a:pt x="0" y="110490"/>
                </a:lnTo>
                <a:lnTo>
                  <a:pt x="1269" y="95884"/>
                </a:lnTo>
                <a:lnTo>
                  <a:pt x="4444" y="81280"/>
                </a:lnTo>
                <a:lnTo>
                  <a:pt x="8889" y="67309"/>
                </a:lnTo>
                <a:lnTo>
                  <a:pt x="15875" y="53975"/>
                </a:lnTo>
                <a:lnTo>
                  <a:pt x="22859" y="40640"/>
                </a:lnTo>
                <a:lnTo>
                  <a:pt x="31114" y="29209"/>
                </a:lnTo>
                <a:lnTo>
                  <a:pt x="32384" y="29209"/>
                </a:lnTo>
                <a:lnTo>
                  <a:pt x="34925" y="29209"/>
                </a:lnTo>
                <a:lnTo>
                  <a:pt x="40004" y="31750"/>
                </a:lnTo>
                <a:lnTo>
                  <a:pt x="45084" y="30480"/>
                </a:lnTo>
                <a:lnTo>
                  <a:pt x="50164" y="26669"/>
                </a:lnTo>
                <a:lnTo>
                  <a:pt x="55879" y="21590"/>
                </a:lnTo>
                <a:lnTo>
                  <a:pt x="59689" y="15240"/>
                </a:lnTo>
                <a:lnTo>
                  <a:pt x="64769" y="8255"/>
                </a:lnTo>
                <a:lnTo>
                  <a:pt x="67309" y="3175"/>
                </a:lnTo>
                <a:lnTo>
                  <a:pt x="71119" y="0"/>
                </a:lnTo>
                <a:lnTo>
                  <a:pt x="79375" y="1905"/>
                </a:lnTo>
                <a:lnTo>
                  <a:pt x="88264" y="5715"/>
                </a:lnTo>
                <a:lnTo>
                  <a:pt x="96519" y="10159"/>
                </a:lnTo>
                <a:lnTo>
                  <a:pt x="106044" y="15875"/>
                </a:lnTo>
                <a:lnTo>
                  <a:pt x="114300" y="22225"/>
                </a:lnTo>
                <a:lnTo>
                  <a:pt x="122554" y="29209"/>
                </a:lnTo>
                <a:lnTo>
                  <a:pt x="130175" y="36194"/>
                </a:lnTo>
                <a:lnTo>
                  <a:pt x="138429" y="43815"/>
                </a:lnTo>
                <a:lnTo>
                  <a:pt x="134619" y="45719"/>
                </a:lnTo>
                <a:lnTo>
                  <a:pt x="132714" y="48259"/>
                </a:lnTo>
                <a:lnTo>
                  <a:pt x="130809" y="50800"/>
                </a:lnTo>
                <a:lnTo>
                  <a:pt x="129539" y="53340"/>
                </a:lnTo>
                <a:lnTo>
                  <a:pt x="127634" y="55880"/>
                </a:lnTo>
                <a:lnTo>
                  <a:pt x="126364" y="59055"/>
                </a:lnTo>
                <a:lnTo>
                  <a:pt x="124459" y="62230"/>
                </a:lnTo>
                <a:lnTo>
                  <a:pt x="123189" y="66675"/>
                </a:lnTo>
                <a:lnTo>
                  <a:pt x="118744" y="71755"/>
                </a:lnTo>
                <a:lnTo>
                  <a:pt x="118109" y="75565"/>
                </a:lnTo>
                <a:lnTo>
                  <a:pt x="119379" y="78740"/>
                </a:lnTo>
                <a:lnTo>
                  <a:pt x="123189" y="81280"/>
                </a:lnTo>
                <a:lnTo>
                  <a:pt x="127634" y="83184"/>
                </a:lnTo>
                <a:lnTo>
                  <a:pt x="133350" y="85725"/>
                </a:lnTo>
                <a:lnTo>
                  <a:pt x="138429" y="88900"/>
                </a:lnTo>
                <a:lnTo>
                  <a:pt x="144779" y="93980"/>
                </a:lnTo>
                <a:lnTo>
                  <a:pt x="144144" y="94615"/>
                </a:lnTo>
                <a:lnTo>
                  <a:pt x="143509" y="95250"/>
                </a:lnTo>
                <a:lnTo>
                  <a:pt x="135889" y="95884"/>
                </a:lnTo>
                <a:lnTo>
                  <a:pt x="130809" y="98425"/>
                </a:lnTo>
                <a:lnTo>
                  <a:pt x="127000" y="102234"/>
                </a:lnTo>
                <a:lnTo>
                  <a:pt x="125094" y="106680"/>
                </a:lnTo>
                <a:lnTo>
                  <a:pt x="122554" y="111759"/>
                </a:lnTo>
                <a:lnTo>
                  <a:pt x="121284" y="117475"/>
                </a:lnTo>
                <a:lnTo>
                  <a:pt x="118744" y="122555"/>
                </a:lnTo>
                <a:lnTo>
                  <a:pt x="117475" y="127000"/>
                </a:lnTo>
                <a:lnTo>
                  <a:pt x="111125" y="127000"/>
                </a:lnTo>
                <a:lnTo>
                  <a:pt x="106044" y="127000"/>
                </a:lnTo>
                <a:lnTo>
                  <a:pt x="104139" y="118744"/>
                </a:lnTo>
                <a:lnTo>
                  <a:pt x="100964" y="112394"/>
                </a:lnTo>
                <a:lnTo>
                  <a:pt x="96519" y="106044"/>
                </a:lnTo>
                <a:lnTo>
                  <a:pt x="92075" y="102234"/>
                </a:lnTo>
                <a:lnTo>
                  <a:pt x="86359" y="99059"/>
                </a:lnTo>
                <a:lnTo>
                  <a:pt x="80009" y="98425"/>
                </a:lnTo>
                <a:lnTo>
                  <a:pt x="73659" y="99694"/>
                </a:lnTo>
                <a:lnTo>
                  <a:pt x="67944" y="103505"/>
                </a:lnTo>
                <a:lnTo>
                  <a:pt x="59689" y="113665"/>
                </a:lnTo>
                <a:lnTo>
                  <a:pt x="53339" y="121284"/>
                </a:lnTo>
                <a:lnTo>
                  <a:pt x="46989" y="126365"/>
                </a:lnTo>
                <a:lnTo>
                  <a:pt x="40004" y="130809"/>
                </a:lnTo>
                <a:lnTo>
                  <a:pt x="33019" y="132715"/>
                </a:lnTo>
                <a:lnTo>
                  <a:pt x="24764" y="135255"/>
                </a:lnTo>
                <a:lnTo>
                  <a:pt x="14604" y="137794"/>
                </a:lnTo>
                <a:lnTo>
                  <a:pt x="3175" y="140969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3"/>
          <p:cNvSpPr/>
          <p:nvPr/>
        </p:nvSpPr>
        <p:spPr>
          <a:xfrm>
            <a:off x="4615854" y="6343535"/>
            <a:ext cx="89572" cy="101570"/>
          </a:xfrm>
          <a:custGeom>
            <a:avLst/>
            <a:gdLst>
              <a:gd name="connsiteX0" fmla="*/ 59054 w 69215"/>
              <a:gd name="connsiteY0" fmla="*/ 131444 h 131445"/>
              <a:gd name="connsiteX1" fmla="*/ 53339 w 69215"/>
              <a:gd name="connsiteY1" fmla="*/ 129540 h 131445"/>
              <a:gd name="connsiteX2" fmla="*/ 47625 w 69215"/>
              <a:gd name="connsiteY2" fmla="*/ 128269 h 131445"/>
              <a:gd name="connsiteX3" fmla="*/ 41275 w 69215"/>
              <a:gd name="connsiteY3" fmla="*/ 127634 h 131445"/>
              <a:gd name="connsiteX4" fmla="*/ 34289 w 69215"/>
              <a:gd name="connsiteY4" fmla="*/ 126365 h 131445"/>
              <a:gd name="connsiteX5" fmla="*/ 27939 w 69215"/>
              <a:gd name="connsiteY5" fmla="*/ 124459 h 131445"/>
              <a:gd name="connsiteX6" fmla="*/ 22859 w 69215"/>
              <a:gd name="connsiteY6" fmla="*/ 123825 h 131445"/>
              <a:gd name="connsiteX7" fmla="*/ 18414 w 69215"/>
              <a:gd name="connsiteY7" fmla="*/ 123190 h 131445"/>
              <a:gd name="connsiteX8" fmla="*/ 16509 w 69215"/>
              <a:gd name="connsiteY8" fmla="*/ 123190 h 131445"/>
              <a:gd name="connsiteX9" fmla="*/ 14604 w 69215"/>
              <a:gd name="connsiteY9" fmla="*/ 118744 h 131445"/>
              <a:gd name="connsiteX10" fmla="*/ 13334 w 69215"/>
              <a:gd name="connsiteY10" fmla="*/ 114934 h 131445"/>
              <a:gd name="connsiteX11" fmla="*/ 11429 w 69215"/>
              <a:gd name="connsiteY11" fmla="*/ 111125 h 131445"/>
              <a:gd name="connsiteX12" fmla="*/ 10159 w 69215"/>
              <a:gd name="connsiteY12" fmla="*/ 107315 h 131445"/>
              <a:gd name="connsiteX13" fmla="*/ 8254 w 69215"/>
              <a:gd name="connsiteY13" fmla="*/ 104140 h 131445"/>
              <a:gd name="connsiteX14" fmla="*/ 6350 w 69215"/>
              <a:gd name="connsiteY14" fmla="*/ 102234 h 131445"/>
              <a:gd name="connsiteX15" fmla="*/ 3175 w 69215"/>
              <a:gd name="connsiteY15" fmla="*/ 99694 h 131445"/>
              <a:gd name="connsiteX16" fmla="*/ 634 w 69215"/>
              <a:gd name="connsiteY16" fmla="*/ 98425 h 131445"/>
              <a:gd name="connsiteX17" fmla="*/ 0 w 69215"/>
              <a:gd name="connsiteY17" fmla="*/ 95884 h 131445"/>
              <a:gd name="connsiteX18" fmla="*/ 0 w 69215"/>
              <a:gd name="connsiteY18" fmla="*/ 94615 h 131445"/>
              <a:gd name="connsiteX19" fmla="*/ 3175 w 69215"/>
              <a:gd name="connsiteY19" fmla="*/ 93344 h 131445"/>
              <a:gd name="connsiteX20" fmla="*/ 6984 w 69215"/>
              <a:gd name="connsiteY20" fmla="*/ 90805 h 131445"/>
              <a:gd name="connsiteX21" fmla="*/ 10159 w 69215"/>
              <a:gd name="connsiteY21" fmla="*/ 86359 h 131445"/>
              <a:gd name="connsiteX22" fmla="*/ 14604 w 69215"/>
              <a:gd name="connsiteY22" fmla="*/ 83819 h 131445"/>
              <a:gd name="connsiteX23" fmla="*/ 22859 w 69215"/>
              <a:gd name="connsiteY23" fmla="*/ 79375 h 131445"/>
              <a:gd name="connsiteX24" fmla="*/ 26670 w 69215"/>
              <a:gd name="connsiteY24" fmla="*/ 74930 h 131445"/>
              <a:gd name="connsiteX25" fmla="*/ 27304 w 69215"/>
              <a:gd name="connsiteY25" fmla="*/ 70484 h 131445"/>
              <a:gd name="connsiteX26" fmla="*/ 25400 w 69215"/>
              <a:gd name="connsiteY26" fmla="*/ 66040 h 131445"/>
              <a:gd name="connsiteX27" fmla="*/ 20954 w 69215"/>
              <a:gd name="connsiteY27" fmla="*/ 61594 h 131445"/>
              <a:gd name="connsiteX28" fmla="*/ 16509 w 69215"/>
              <a:gd name="connsiteY28" fmla="*/ 57150 h 131445"/>
              <a:gd name="connsiteX29" fmla="*/ 12064 w 69215"/>
              <a:gd name="connsiteY29" fmla="*/ 52705 h 131445"/>
              <a:gd name="connsiteX30" fmla="*/ 10159 w 69215"/>
              <a:gd name="connsiteY30" fmla="*/ 48259 h 131445"/>
              <a:gd name="connsiteX31" fmla="*/ 6350 w 69215"/>
              <a:gd name="connsiteY31" fmla="*/ 47625 h 131445"/>
              <a:gd name="connsiteX32" fmla="*/ 3175 w 69215"/>
              <a:gd name="connsiteY32" fmla="*/ 47625 h 131445"/>
              <a:gd name="connsiteX33" fmla="*/ 2539 w 69215"/>
              <a:gd name="connsiteY33" fmla="*/ 45084 h 131445"/>
              <a:gd name="connsiteX34" fmla="*/ 2539 w 69215"/>
              <a:gd name="connsiteY34" fmla="*/ 42544 h 131445"/>
              <a:gd name="connsiteX35" fmla="*/ 5079 w 69215"/>
              <a:gd name="connsiteY35" fmla="*/ 37465 h 131445"/>
              <a:gd name="connsiteX36" fmla="*/ 6984 w 69215"/>
              <a:gd name="connsiteY36" fmla="*/ 33019 h 131445"/>
              <a:gd name="connsiteX37" fmla="*/ 8254 w 69215"/>
              <a:gd name="connsiteY37" fmla="*/ 26669 h 131445"/>
              <a:gd name="connsiteX38" fmla="*/ 9525 w 69215"/>
              <a:gd name="connsiteY38" fmla="*/ 20955 h 131445"/>
              <a:gd name="connsiteX39" fmla="*/ 9525 w 69215"/>
              <a:gd name="connsiteY39" fmla="*/ 14605 h 131445"/>
              <a:gd name="connsiteX40" fmla="*/ 9525 w 69215"/>
              <a:gd name="connsiteY40" fmla="*/ 8890 h 131445"/>
              <a:gd name="connsiteX41" fmla="*/ 9525 w 69215"/>
              <a:gd name="connsiteY41" fmla="*/ 4444 h 131445"/>
              <a:gd name="connsiteX42" fmla="*/ 9525 w 69215"/>
              <a:gd name="connsiteY42" fmla="*/ 0 h 131445"/>
              <a:gd name="connsiteX43" fmla="*/ 20320 w 69215"/>
              <a:gd name="connsiteY43" fmla="*/ 1905 h 131445"/>
              <a:gd name="connsiteX44" fmla="*/ 29209 w 69215"/>
              <a:gd name="connsiteY44" fmla="*/ 6350 h 131445"/>
              <a:gd name="connsiteX45" fmla="*/ 34289 w 69215"/>
              <a:gd name="connsiteY45" fmla="*/ 12065 h 131445"/>
              <a:gd name="connsiteX46" fmla="*/ 39370 w 69215"/>
              <a:gd name="connsiteY46" fmla="*/ 20319 h 131445"/>
              <a:gd name="connsiteX47" fmla="*/ 41909 w 69215"/>
              <a:gd name="connsiteY47" fmla="*/ 28575 h 131445"/>
              <a:gd name="connsiteX48" fmla="*/ 45084 w 69215"/>
              <a:gd name="connsiteY48" fmla="*/ 37465 h 131445"/>
              <a:gd name="connsiteX49" fmla="*/ 48259 w 69215"/>
              <a:gd name="connsiteY49" fmla="*/ 47625 h 131445"/>
              <a:gd name="connsiteX50" fmla="*/ 53339 w 69215"/>
              <a:gd name="connsiteY50" fmla="*/ 57784 h 131445"/>
              <a:gd name="connsiteX51" fmla="*/ 58420 w 69215"/>
              <a:gd name="connsiteY51" fmla="*/ 61594 h 131445"/>
              <a:gd name="connsiteX52" fmla="*/ 62864 w 69215"/>
              <a:gd name="connsiteY52" fmla="*/ 69850 h 131445"/>
              <a:gd name="connsiteX53" fmla="*/ 65404 w 69215"/>
              <a:gd name="connsiteY53" fmla="*/ 78740 h 131445"/>
              <a:gd name="connsiteX54" fmla="*/ 67945 w 69215"/>
              <a:gd name="connsiteY54" fmla="*/ 89534 h 131445"/>
              <a:gd name="connsiteX55" fmla="*/ 68579 w 69215"/>
              <a:gd name="connsiteY55" fmla="*/ 99694 h 131445"/>
              <a:gd name="connsiteX56" fmla="*/ 69214 w 69215"/>
              <a:gd name="connsiteY56" fmla="*/ 111125 h 131445"/>
              <a:gd name="connsiteX57" fmla="*/ 69214 w 69215"/>
              <a:gd name="connsiteY57" fmla="*/ 120650 h 131445"/>
              <a:gd name="connsiteX58" fmla="*/ 69214 w 69215"/>
              <a:gd name="connsiteY58" fmla="*/ 130175 h 131445"/>
              <a:gd name="connsiteX59" fmla="*/ 63500 w 69215"/>
              <a:gd name="connsiteY59" fmla="*/ 130175 h 131445"/>
              <a:gd name="connsiteX60" fmla="*/ 59054 w 69215"/>
              <a:gd name="connsiteY60" fmla="*/ 131444 h 1314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69215" h="131445">
                <a:moveTo>
                  <a:pt x="59054" y="131444"/>
                </a:moveTo>
                <a:lnTo>
                  <a:pt x="53339" y="129540"/>
                </a:lnTo>
                <a:lnTo>
                  <a:pt x="47625" y="128269"/>
                </a:lnTo>
                <a:lnTo>
                  <a:pt x="41275" y="127634"/>
                </a:lnTo>
                <a:lnTo>
                  <a:pt x="34289" y="126365"/>
                </a:lnTo>
                <a:lnTo>
                  <a:pt x="27939" y="124459"/>
                </a:lnTo>
                <a:lnTo>
                  <a:pt x="22859" y="123825"/>
                </a:lnTo>
                <a:lnTo>
                  <a:pt x="18414" y="123190"/>
                </a:lnTo>
                <a:lnTo>
                  <a:pt x="16509" y="123190"/>
                </a:lnTo>
                <a:lnTo>
                  <a:pt x="14604" y="118744"/>
                </a:lnTo>
                <a:lnTo>
                  <a:pt x="13334" y="114934"/>
                </a:lnTo>
                <a:lnTo>
                  <a:pt x="11429" y="111125"/>
                </a:lnTo>
                <a:lnTo>
                  <a:pt x="10159" y="107315"/>
                </a:lnTo>
                <a:lnTo>
                  <a:pt x="8254" y="104140"/>
                </a:lnTo>
                <a:lnTo>
                  <a:pt x="6350" y="102234"/>
                </a:lnTo>
                <a:lnTo>
                  <a:pt x="3175" y="99694"/>
                </a:lnTo>
                <a:lnTo>
                  <a:pt x="634" y="98425"/>
                </a:lnTo>
                <a:lnTo>
                  <a:pt x="0" y="95884"/>
                </a:lnTo>
                <a:lnTo>
                  <a:pt x="0" y="94615"/>
                </a:lnTo>
                <a:lnTo>
                  <a:pt x="3175" y="93344"/>
                </a:lnTo>
                <a:lnTo>
                  <a:pt x="6984" y="90805"/>
                </a:lnTo>
                <a:lnTo>
                  <a:pt x="10159" y="86359"/>
                </a:lnTo>
                <a:lnTo>
                  <a:pt x="14604" y="83819"/>
                </a:lnTo>
                <a:lnTo>
                  <a:pt x="22859" y="79375"/>
                </a:lnTo>
                <a:lnTo>
                  <a:pt x="26670" y="74930"/>
                </a:lnTo>
                <a:lnTo>
                  <a:pt x="27304" y="70484"/>
                </a:lnTo>
                <a:lnTo>
                  <a:pt x="25400" y="66040"/>
                </a:lnTo>
                <a:lnTo>
                  <a:pt x="20954" y="61594"/>
                </a:lnTo>
                <a:lnTo>
                  <a:pt x="16509" y="57150"/>
                </a:lnTo>
                <a:lnTo>
                  <a:pt x="12064" y="52705"/>
                </a:lnTo>
                <a:lnTo>
                  <a:pt x="10159" y="48259"/>
                </a:lnTo>
                <a:lnTo>
                  <a:pt x="6350" y="47625"/>
                </a:lnTo>
                <a:lnTo>
                  <a:pt x="3175" y="47625"/>
                </a:lnTo>
                <a:lnTo>
                  <a:pt x="2539" y="45084"/>
                </a:lnTo>
                <a:lnTo>
                  <a:pt x="2539" y="42544"/>
                </a:lnTo>
                <a:lnTo>
                  <a:pt x="5079" y="37465"/>
                </a:lnTo>
                <a:lnTo>
                  <a:pt x="6984" y="33019"/>
                </a:lnTo>
                <a:lnTo>
                  <a:pt x="8254" y="26669"/>
                </a:lnTo>
                <a:lnTo>
                  <a:pt x="9525" y="20955"/>
                </a:lnTo>
                <a:lnTo>
                  <a:pt x="9525" y="14605"/>
                </a:lnTo>
                <a:lnTo>
                  <a:pt x="9525" y="8890"/>
                </a:lnTo>
                <a:lnTo>
                  <a:pt x="9525" y="4444"/>
                </a:lnTo>
                <a:lnTo>
                  <a:pt x="9525" y="0"/>
                </a:lnTo>
                <a:lnTo>
                  <a:pt x="20320" y="1905"/>
                </a:lnTo>
                <a:lnTo>
                  <a:pt x="29209" y="6350"/>
                </a:lnTo>
                <a:lnTo>
                  <a:pt x="34289" y="12065"/>
                </a:lnTo>
                <a:lnTo>
                  <a:pt x="39370" y="20319"/>
                </a:lnTo>
                <a:lnTo>
                  <a:pt x="41909" y="28575"/>
                </a:lnTo>
                <a:lnTo>
                  <a:pt x="45084" y="37465"/>
                </a:lnTo>
                <a:lnTo>
                  <a:pt x="48259" y="47625"/>
                </a:lnTo>
                <a:lnTo>
                  <a:pt x="53339" y="57784"/>
                </a:lnTo>
                <a:lnTo>
                  <a:pt x="58420" y="61594"/>
                </a:lnTo>
                <a:lnTo>
                  <a:pt x="62864" y="69850"/>
                </a:lnTo>
                <a:lnTo>
                  <a:pt x="65404" y="78740"/>
                </a:lnTo>
                <a:lnTo>
                  <a:pt x="67945" y="89534"/>
                </a:lnTo>
                <a:lnTo>
                  <a:pt x="68579" y="99694"/>
                </a:lnTo>
                <a:lnTo>
                  <a:pt x="69214" y="111125"/>
                </a:lnTo>
                <a:lnTo>
                  <a:pt x="69214" y="120650"/>
                </a:lnTo>
                <a:lnTo>
                  <a:pt x="69214" y="130175"/>
                </a:lnTo>
                <a:lnTo>
                  <a:pt x="63500" y="130175"/>
                </a:lnTo>
                <a:lnTo>
                  <a:pt x="59054" y="131444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7" name="Freeform 3"/>
          <p:cNvSpPr/>
          <p:nvPr/>
        </p:nvSpPr>
        <p:spPr>
          <a:xfrm>
            <a:off x="4462184" y="6371013"/>
            <a:ext cx="74779" cy="41708"/>
          </a:xfrm>
          <a:custGeom>
            <a:avLst/>
            <a:gdLst>
              <a:gd name="connsiteX0" fmla="*/ 19684 w 57784"/>
              <a:gd name="connsiteY0" fmla="*/ 53975 h 53975"/>
              <a:gd name="connsiteX1" fmla="*/ 15240 w 57784"/>
              <a:gd name="connsiteY1" fmla="*/ 52069 h 53975"/>
              <a:gd name="connsiteX2" fmla="*/ 12065 w 57784"/>
              <a:gd name="connsiteY2" fmla="*/ 50165 h 53975"/>
              <a:gd name="connsiteX3" fmla="*/ 8254 w 57784"/>
              <a:gd name="connsiteY3" fmla="*/ 46990 h 53975"/>
              <a:gd name="connsiteX4" fmla="*/ 6350 w 57784"/>
              <a:gd name="connsiteY4" fmla="*/ 43179 h 53975"/>
              <a:gd name="connsiteX5" fmla="*/ 3175 w 57784"/>
              <a:gd name="connsiteY5" fmla="*/ 38734 h 53975"/>
              <a:gd name="connsiteX6" fmla="*/ 1270 w 57784"/>
              <a:gd name="connsiteY6" fmla="*/ 35559 h 53975"/>
              <a:gd name="connsiteX7" fmla="*/ 0 w 57784"/>
              <a:gd name="connsiteY7" fmla="*/ 32384 h 53975"/>
              <a:gd name="connsiteX8" fmla="*/ 0 w 57784"/>
              <a:gd name="connsiteY8" fmla="*/ 30479 h 53975"/>
              <a:gd name="connsiteX9" fmla="*/ 1904 w 57784"/>
              <a:gd name="connsiteY9" fmla="*/ 27304 h 53975"/>
              <a:gd name="connsiteX10" fmla="*/ 3809 w 57784"/>
              <a:gd name="connsiteY10" fmla="*/ 26034 h 53975"/>
              <a:gd name="connsiteX11" fmla="*/ 14604 w 57784"/>
              <a:gd name="connsiteY11" fmla="*/ 20319 h 53975"/>
              <a:gd name="connsiteX12" fmla="*/ 24765 w 57784"/>
              <a:gd name="connsiteY12" fmla="*/ 13334 h 53975"/>
              <a:gd name="connsiteX13" fmla="*/ 33654 w 57784"/>
              <a:gd name="connsiteY13" fmla="*/ 6350 h 53975"/>
              <a:gd name="connsiteX14" fmla="*/ 41909 w 57784"/>
              <a:gd name="connsiteY14" fmla="*/ 1904 h 53975"/>
              <a:gd name="connsiteX15" fmla="*/ 48259 w 57784"/>
              <a:gd name="connsiteY15" fmla="*/ 0 h 53975"/>
              <a:gd name="connsiteX16" fmla="*/ 53340 w 57784"/>
              <a:gd name="connsiteY16" fmla="*/ 3809 h 53975"/>
              <a:gd name="connsiteX17" fmla="*/ 55879 w 57784"/>
              <a:gd name="connsiteY17" fmla="*/ 13969 h 53975"/>
              <a:gd name="connsiteX18" fmla="*/ 57784 w 57784"/>
              <a:gd name="connsiteY18" fmla="*/ 33019 h 53975"/>
              <a:gd name="connsiteX19" fmla="*/ 54609 w 57784"/>
              <a:gd name="connsiteY19" fmla="*/ 34290 h 53975"/>
              <a:gd name="connsiteX20" fmla="*/ 50165 w 57784"/>
              <a:gd name="connsiteY20" fmla="*/ 37465 h 53975"/>
              <a:gd name="connsiteX21" fmla="*/ 43179 w 57784"/>
              <a:gd name="connsiteY21" fmla="*/ 40640 h 53975"/>
              <a:gd name="connsiteX22" fmla="*/ 37465 w 57784"/>
              <a:gd name="connsiteY22" fmla="*/ 44450 h 53975"/>
              <a:gd name="connsiteX23" fmla="*/ 31115 w 57784"/>
              <a:gd name="connsiteY23" fmla="*/ 46990 h 53975"/>
              <a:gd name="connsiteX24" fmla="*/ 25400 w 57784"/>
              <a:gd name="connsiteY24" fmla="*/ 50800 h 53975"/>
              <a:gd name="connsiteX25" fmla="*/ 20954 w 57784"/>
              <a:gd name="connsiteY25" fmla="*/ 52704 h 53975"/>
              <a:gd name="connsiteX26" fmla="*/ 19684 w 57784"/>
              <a:gd name="connsiteY26" fmla="*/ 53975 h 539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</a:cxnLst>
            <a:rect l="l" t="t" r="r" b="b"/>
            <a:pathLst>
              <a:path w="57784" h="53975">
                <a:moveTo>
                  <a:pt x="19684" y="53975"/>
                </a:moveTo>
                <a:lnTo>
                  <a:pt x="15240" y="52069"/>
                </a:lnTo>
                <a:lnTo>
                  <a:pt x="12065" y="50165"/>
                </a:lnTo>
                <a:lnTo>
                  <a:pt x="8254" y="46990"/>
                </a:lnTo>
                <a:lnTo>
                  <a:pt x="6350" y="43179"/>
                </a:lnTo>
                <a:lnTo>
                  <a:pt x="3175" y="38734"/>
                </a:lnTo>
                <a:lnTo>
                  <a:pt x="1270" y="35559"/>
                </a:lnTo>
                <a:lnTo>
                  <a:pt x="0" y="32384"/>
                </a:lnTo>
                <a:lnTo>
                  <a:pt x="0" y="30479"/>
                </a:lnTo>
                <a:lnTo>
                  <a:pt x="1904" y="27304"/>
                </a:lnTo>
                <a:lnTo>
                  <a:pt x="3809" y="26034"/>
                </a:lnTo>
                <a:lnTo>
                  <a:pt x="14604" y="20319"/>
                </a:lnTo>
                <a:lnTo>
                  <a:pt x="24765" y="13334"/>
                </a:lnTo>
                <a:lnTo>
                  <a:pt x="33654" y="6350"/>
                </a:lnTo>
                <a:lnTo>
                  <a:pt x="41909" y="1904"/>
                </a:lnTo>
                <a:lnTo>
                  <a:pt x="48259" y="0"/>
                </a:lnTo>
                <a:lnTo>
                  <a:pt x="53340" y="3809"/>
                </a:lnTo>
                <a:lnTo>
                  <a:pt x="55879" y="13969"/>
                </a:lnTo>
                <a:lnTo>
                  <a:pt x="57784" y="33019"/>
                </a:lnTo>
                <a:lnTo>
                  <a:pt x="54609" y="34290"/>
                </a:lnTo>
                <a:lnTo>
                  <a:pt x="50165" y="37465"/>
                </a:lnTo>
                <a:lnTo>
                  <a:pt x="43179" y="40640"/>
                </a:lnTo>
                <a:lnTo>
                  <a:pt x="37465" y="44450"/>
                </a:lnTo>
                <a:lnTo>
                  <a:pt x="31115" y="46990"/>
                </a:lnTo>
                <a:lnTo>
                  <a:pt x="25400" y="50800"/>
                </a:lnTo>
                <a:lnTo>
                  <a:pt x="20954" y="52704"/>
                </a:lnTo>
                <a:lnTo>
                  <a:pt x="19684" y="5397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4593666" y="6384750"/>
            <a:ext cx="40266" cy="21590"/>
          </a:xfrm>
          <a:custGeom>
            <a:avLst/>
            <a:gdLst>
              <a:gd name="connsiteX0" fmla="*/ 16509 w 31115"/>
              <a:gd name="connsiteY0" fmla="*/ 27940 h 27940"/>
              <a:gd name="connsiteX1" fmla="*/ 10159 w 31115"/>
              <a:gd name="connsiteY1" fmla="*/ 24129 h 27940"/>
              <a:gd name="connsiteX2" fmla="*/ 5079 w 31115"/>
              <a:gd name="connsiteY2" fmla="*/ 20954 h 27940"/>
              <a:gd name="connsiteX3" fmla="*/ 1904 w 31115"/>
              <a:gd name="connsiteY3" fmla="*/ 17779 h 27940"/>
              <a:gd name="connsiteX4" fmla="*/ 0 w 31115"/>
              <a:gd name="connsiteY4" fmla="*/ 15875 h 27940"/>
              <a:gd name="connsiteX5" fmla="*/ 0 w 31115"/>
              <a:gd name="connsiteY5" fmla="*/ 12700 h 27940"/>
              <a:gd name="connsiteX6" fmla="*/ 634 w 31115"/>
              <a:gd name="connsiteY6" fmla="*/ 9525 h 27940"/>
              <a:gd name="connsiteX7" fmla="*/ 2540 w 31115"/>
              <a:gd name="connsiteY7" fmla="*/ 5079 h 27940"/>
              <a:gd name="connsiteX8" fmla="*/ 5715 w 31115"/>
              <a:gd name="connsiteY8" fmla="*/ 0 h 27940"/>
              <a:gd name="connsiteX9" fmla="*/ 8254 w 31115"/>
              <a:gd name="connsiteY9" fmla="*/ 0 h 27940"/>
              <a:gd name="connsiteX10" fmla="*/ 12065 w 31115"/>
              <a:gd name="connsiteY10" fmla="*/ 634 h 27940"/>
              <a:gd name="connsiteX11" fmla="*/ 15875 w 31115"/>
              <a:gd name="connsiteY11" fmla="*/ 2540 h 27940"/>
              <a:gd name="connsiteX12" fmla="*/ 20320 w 31115"/>
              <a:gd name="connsiteY12" fmla="*/ 4444 h 27940"/>
              <a:gd name="connsiteX13" fmla="*/ 23495 w 31115"/>
              <a:gd name="connsiteY13" fmla="*/ 6350 h 27940"/>
              <a:gd name="connsiteX14" fmla="*/ 27304 w 31115"/>
              <a:gd name="connsiteY14" fmla="*/ 9525 h 27940"/>
              <a:gd name="connsiteX15" fmla="*/ 29845 w 31115"/>
              <a:gd name="connsiteY15" fmla="*/ 12700 h 27940"/>
              <a:gd name="connsiteX16" fmla="*/ 31115 w 31115"/>
              <a:gd name="connsiteY16" fmla="*/ 17779 h 27940"/>
              <a:gd name="connsiteX17" fmla="*/ 27304 w 31115"/>
              <a:gd name="connsiteY17" fmla="*/ 20319 h 27940"/>
              <a:gd name="connsiteX18" fmla="*/ 23495 w 31115"/>
              <a:gd name="connsiteY18" fmla="*/ 23494 h 27940"/>
              <a:gd name="connsiteX19" fmla="*/ 19684 w 31115"/>
              <a:gd name="connsiteY19" fmla="*/ 26034 h 27940"/>
              <a:gd name="connsiteX20" fmla="*/ 16509 w 31115"/>
              <a:gd name="connsiteY20" fmla="*/ 27940 h 279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</a:cxnLst>
            <a:rect l="l" t="t" r="r" b="b"/>
            <a:pathLst>
              <a:path w="31115" h="27940">
                <a:moveTo>
                  <a:pt x="16509" y="27940"/>
                </a:moveTo>
                <a:lnTo>
                  <a:pt x="10159" y="24129"/>
                </a:lnTo>
                <a:lnTo>
                  <a:pt x="5079" y="20954"/>
                </a:lnTo>
                <a:lnTo>
                  <a:pt x="1904" y="17779"/>
                </a:lnTo>
                <a:lnTo>
                  <a:pt x="0" y="15875"/>
                </a:lnTo>
                <a:lnTo>
                  <a:pt x="0" y="12700"/>
                </a:lnTo>
                <a:lnTo>
                  <a:pt x="634" y="9525"/>
                </a:lnTo>
                <a:lnTo>
                  <a:pt x="2540" y="5079"/>
                </a:lnTo>
                <a:lnTo>
                  <a:pt x="5715" y="0"/>
                </a:lnTo>
                <a:lnTo>
                  <a:pt x="8254" y="0"/>
                </a:lnTo>
                <a:lnTo>
                  <a:pt x="12065" y="634"/>
                </a:lnTo>
                <a:lnTo>
                  <a:pt x="15875" y="2540"/>
                </a:lnTo>
                <a:lnTo>
                  <a:pt x="20320" y="4444"/>
                </a:lnTo>
                <a:lnTo>
                  <a:pt x="23495" y="6350"/>
                </a:lnTo>
                <a:lnTo>
                  <a:pt x="27304" y="9525"/>
                </a:lnTo>
                <a:lnTo>
                  <a:pt x="29845" y="12700"/>
                </a:lnTo>
                <a:lnTo>
                  <a:pt x="31115" y="17779"/>
                </a:lnTo>
                <a:lnTo>
                  <a:pt x="27304" y="20319"/>
                </a:lnTo>
                <a:lnTo>
                  <a:pt x="23495" y="23494"/>
                </a:lnTo>
                <a:lnTo>
                  <a:pt x="19684" y="26034"/>
                </a:lnTo>
                <a:lnTo>
                  <a:pt x="16509" y="27940"/>
                </a:lnTo>
              </a:path>
            </a:pathLst>
          </a:custGeom>
          <a:solidFill>
            <a:srgbClr val="9966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4481083" y="6380335"/>
            <a:ext cx="41088" cy="23553"/>
          </a:xfrm>
          <a:custGeom>
            <a:avLst/>
            <a:gdLst>
              <a:gd name="connsiteX0" fmla="*/ 6985 w 31750"/>
              <a:gd name="connsiteY0" fmla="*/ 30480 h 30480"/>
              <a:gd name="connsiteX1" fmla="*/ 3175 w 31750"/>
              <a:gd name="connsiteY1" fmla="*/ 26669 h 30480"/>
              <a:gd name="connsiteX2" fmla="*/ 1270 w 31750"/>
              <a:gd name="connsiteY2" fmla="*/ 23494 h 30480"/>
              <a:gd name="connsiteX3" fmla="*/ 0 w 31750"/>
              <a:gd name="connsiteY3" fmla="*/ 20319 h 30480"/>
              <a:gd name="connsiteX4" fmla="*/ 0 w 31750"/>
              <a:gd name="connsiteY4" fmla="*/ 18415 h 30480"/>
              <a:gd name="connsiteX5" fmla="*/ 3175 w 31750"/>
              <a:gd name="connsiteY5" fmla="*/ 15240 h 30480"/>
              <a:gd name="connsiteX6" fmla="*/ 6985 w 31750"/>
              <a:gd name="connsiteY6" fmla="*/ 12700 h 30480"/>
              <a:gd name="connsiteX7" fmla="*/ 10795 w 31750"/>
              <a:gd name="connsiteY7" fmla="*/ 10159 h 30480"/>
              <a:gd name="connsiteX8" fmla="*/ 15240 w 31750"/>
              <a:gd name="connsiteY8" fmla="*/ 6984 h 30480"/>
              <a:gd name="connsiteX9" fmla="*/ 19050 w 31750"/>
              <a:gd name="connsiteY9" fmla="*/ 4444 h 30480"/>
              <a:gd name="connsiteX10" fmla="*/ 23495 w 31750"/>
              <a:gd name="connsiteY10" fmla="*/ 2540 h 30480"/>
              <a:gd name="connsiteX11" fmla="*/ 27304 w 31750"/>
              <a:gd name="connsiteY11" fmla="*/ 634 h 30480"/>
              <a:gd name="connsiteX12" fmla="*/ 31750 w 31750"/>
              <a:gd name="connsiteY12" fmla="*/ 0 h 30480"/>
              <a:gd name="connsiteX13" fmla="*/ 31115 w 31750"/>
              <a:gd name="connsiteY13" fmla="*/ 4444 h 30480"/>
              <a:gd name="connsiteX14" fmla="*/ 31115 w 31750"/>
              <a:gd name="connsiteY14" fmla="*/ 8890 h 30480"/>
              <a:gd name="connsiteX15" fmla="*/ 30479 w 31750"/>
              <a:gd name="connsiteY15" fmla="*/ 13334 h 30480"/>
              <a:gd name="connsiteX16" fmla="*/ 30479 w 31750"/>
              <a:gd name="connsiteY16" fmla="*/ 18415 h 30480"/>
              <a:gd name="connsiteX17" fmla="*/ 22225 w 31750"/>
              <a:gd name="connsiteY17" fmla="*/ 22225 h 30480"/>
              <a:gd name="connsiteX18" fmla="*/ 16510 w 31750"/>
              <a:gd name="connsiteY18" fmla="*/ 25400 h 30480"/>
              <a:gd name="connsiteX19" fmla="*/ 12700 w 31750"/>
              <a:gd name="connsiteY19" fmla="*/ 27305 h 30480"/>
              <a:gd name="connsiteX20" fmla="*/ 10160 w 31750"/>
              <a:gd name="connsiteY20" fmla="*/ 29844 h 30480"/>
              <a:gd name="connsiteX21" fmla="*/ 7620 w 31750"/>
              <a:gd name="connsiteY21" fmla="*/ 30480 h 30480"/>
              <a:gd name="connsiteX22" fmla="*/ 6985 w 31750"/>
              <a:gd name="connsiteY22" fmla="*/ 30480 h 304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</a:cxnLst>
            <a:rect l="l" t="t" r="r" b="b"/>
            <a:pathLst>
              <a:path w="31750" h="30480">
                <a:moveTo>
                  <a:pt x="6985" y="30480"/>
                </a:moveTo>
                <a:lnTo>
                  <a:pt x="3175" y="26669"/>
                </a:lnTo>
                <a:lnTo>
                  <a:pt x="1270" y="23494"/>
                </a:lnTo>
                <a:lnTo>
                  <a:pt x="0" y="20319"/>
                </a:lnTo>
                <a:lnTo>
                  <a:pt x="0" y="18415"/>
                </a:lnTo>
                <a:lnTo>
                  <a:pt x="3175" y="15240"/>
                </a:lnTo>
                <a:lnTo>
                  <a:pt x="6985" y="12700"/>
                </a:lnTo>
                <a:lnTo>
                  <a:pt x="10795" y="10159"/>
                </a:lnTo>
                <a:lnTo>
                  <a:pt x="15240" y="6984"/>
                </a:lnTo>
                <a:lnTo>
                  <a:pt x="19050" y="4444"/>
                </a:lnTo>
                <a:lnTo>
                  <a:pt x="23495" y="2540"/>
                </a:lnTo>
                <a:lnTo>
                  <a:pt x="27304" y="634"/>
                </a:lnTo>
                <a:lnTo>
                  <a:pt x="31750" y="0"/>
                </a:lnTo>
                <a:lnTo>
                  <a:pt x="31115" y="4444"/>
                </a:lnTo>
                <a:lnTo>
                  <a:pt x="31115" y="8890"/>
                </a:lnTo>
                <a:lnTo>
                  <a:pt x="30479" y="13334"/>
                </a:lnTo>
                <a:lnTo>
                  <a:pt x="30479" y="18415"/>
                </a:lnTo>
                <a:lnTo>
                  <a:pt x="22225" y="22225"/>
                </a:lnTo>
                <a:lnTo>
                  <a:pt x="16510" y="25400"/>
                </a:lnTo>
                <a:lnTo>
                  <a:pt x="12700" y="27305"/>
                </a:lnTo>
                <a:lnTo>
                  <a:pt x="10160" y="29844"/>
                </a:lnTo>
                <a:lnTo>
                  <a:pt x="7620" y="30480"/>
                </a:lnTo>
                <a:lnTo>
                  <a:pt x="6985" y="30480"/>
                </a:lnTo>
              </a:path>
            </a:pathLst>
          </a:custGeom>
          <a:solidFill>
            <a:srgbClr val="9966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4380828" y="6251777"/>
            <a:ext cx="382942" cy="131993"/>
          </a:xfrm>
          <a:custGeom>
            <a:avLst/>
            <a:gdLst>
              <a:gd name="connsiteX0" fmla="*/ 19685 w 295910"/>
              <a:gd name="connsiteY0" fmla="*/ 170814 h 170815"/>
              <a:gd name="connsiteX1" fmla="*/ 13970 w 295910"/>
              <a:gd name="connsiteY1" fmla="*/ 160654 h 170815"/>
              <a:gd name="connsiteX2" fmla="*/ 13335 w 295910"/>
              <a:gd name="connsiteY2" fmla="*/ 151129 h 170815"/>
              <a:gd name="connsiteX3" fmla="*/ 15240 w 295910"/>
              <a:gd name="connsiteY3" fmla="*/ 141604 h 170815"/>
              <a:gd name="connsiteX4" fmla="*/ 19050 w 295910"/>
              <a:gd name="connsiteY4" fmla="*/ 133350 h 170815"/>
              <a:gd name="connsiteX5" fmla="*/ 23495 w 295910"/>
              <a:gd name="connsiteY5" fmla="*/ 124459 h 170815"/>
              <a:gd name="connsiteX6" fmla="*/ 28575 w 295910"/>
              <a:gd name="connsiteY6" fmla="*/ 116839 h 170815"/>
              <a:gd name="connsiteX7" fmla="*/ 32385 w 295910"/>
              <a:gd name="connsiteY7" fmla="*/ 109219 h 170815"/>
              <a:gd name="connsiteX8" fmla="*/ 34290 w 295910"/>
              <a:gd name="connsiteY8" fmla="*/ 102234 h 170815"/>
              <a:gd name="connsiteX9" fmla="*/ 29845 w 295910"/>
              <a:gd name="connsiteY9" fmla="*/ 100329 h 170815"/>
              <a:gd name="connsiteX10" fmla="*/ 25400 w 295910"/>
              <a:gd name="connsiteY10" fmla="*/ 99694 h 170815"/>
              <a:gd name="connsiteX11" fmla="*/ 20955 w 295910"/>
              <a:gd name="connsiteY11" fmla="*/ 99694 h 170815"/>
              <a:gd name="connsiteX12" fmla="*/ 16510 w 295910"/>
              <a:gd name="connsiteY12" fmla="*/ 101600 h 170815"/>
              <a:gd name="connsiteX13" fmla="*/ 11430 w 295910"/>
              <a:gd name="connsiteY13" fmla="*/ 102869 h 170815"/>
              <a:gd name="connsiteX14" fmla="*/ 7620 w 295910"/>
              <a:gd name="connsiteY14" fmla="*/ 104775 h 170815"/>
              <a:gd name="connsiteX15" fmla="*/ 3175 w 295910"/>
              <a:gd name="connsiteY15" fmla="*/ 106044 h 170815"/>
              <a:gd name="connsiteX16" fmla="*/ 0 w 295910"/>
              <a:gd name="connsiteY16" fmla="*/ 107314 h 170815"/>
              <a:gd name="connsiteX17" fmla="*/ 1905 w 295910"/>
              <a:gd name="connsiteY17" fmla="*/ 96519 h 170815"/>
              <a:gd name="connsiteX18" fmla="*/ 8890 w 295910"/>
              <a:gd name="connsiteY18" fmla="*/ 87629 h 170815"/>
              <a:gd name="connsiteX19" fmla="*/ 19050 w 295910"/>
              <a:gd name="connsiteY19" fmla="*/ 81279 h 170815"/>
              <a:gd name="connsiteX20" fmla="*/ 31750 w 295910"/>
              <a:gd name="connsiteY20" fmla="*/ 76200 h 170815"/>
              <a:gd name="connsiteX21" fmla="*/ 45085 w 295910"/>
              <a:gd name="connsiteY21" fmla="*/ 72389 h 170815"/>
              <a:gd name="connsiteX22" fmla="*/ 58420 w 295910"/>
              <a:gd name="connsiteY22" fmla="*/ 69850 h 170815"/>
              <a:gd name="connsiteX23" fmla="*/ 70485 w 295910"/>
              <a:gd name="connsiteY23" fmla="*/ 67944 h 170815"/>
              <a:gd name="connsiteX24" fmla="*/ 80645 w 295910"/>
              <a:gd name="connsiteY24" fmla="*/ 67944 h 170815"/>
              <a:gd name="connsiteX25" fmla="*/ 86995 w 295910"/>
              <a:gd name="connsiteY25" fmla="*/ 64769 h 170815"/>
              <a:gd name="connsiteX26" fmla="*/ 90805 w 295910"/>
              <a:gd name="connsiteY26" fmla="*/ 60325 h 170815"/>
              <a:gd name="connsiteX27" fmla="*/ 91440 w 295910"/>
              <a:gd name="connsiteY27" fmla="*/ 53975 h 170815"/>
              <a:gd name="connsiteX28" fmla="*/ 90170 w 295910"/>
              <a:gd name="connsiteY28" fmla="*/ 48259 h 170815"/>
              <a:gd name="connsiteX29" fmla="*/ 87630 w 295910"/>
              <a:gd name="connsiteY29" fmla="*/ 40639 h 170815"/>
              <a:gd name="connsiteX30" fmla="*/ 85090 w 295910"/>
              <a:gd name="connsiteY30" fmla="*/ 33654 h 170815"/>
              <a:gd name="connsiteX31" fmla="*/ 81915 w 295910"/>
              <a:gd name="connsiteY31" fmla="*/ 27304 h 170815"/>
              <a:gd name="connsiteX32" fmla="*/ 81915 w 295910"/>
              <a:gd name="connsiteY32" fmla="*/ 22225 h 170815"/>
              <a:gd name="connsiteX33" fmla="*/ 92710 w 295910"/>
              <a:gd name="connsiteY33" fmla="*/ 23494 h 170815"/>
              <a:gd name="connsiteX34" fmla="*/ 103505 w 295910"/>
              <a:gd name="connsiteY34" fmla="*/ 26034 h 170815"/>
              <a:gd name="connsiteX35" fmla="*/ 113665 w 295910"/>
              <a:gd name="connsiteY35" fmla="*/ 28575 h 170815"/>
              <a:gd name="connsiteX36" fmla="*/ 122555 w 295910"/>
              <a:gd name="connsiteY36" fmla="*/ 31750 h 170815"/>
              <a:gd name="connsiteX37" fmla="*/ 128905 w 295910"/>
              <a:gd name="connsiteY37" fmla="*/ 31114 h 170815"/>
              <a:gd name="connsiteX38" fmla="*/ 135255 w 295910"/>
              <a:gd name="connsiteY38" fmla="*/ 27939 h 170815"/>
              <a:gd name="connsiteX39" fmla="*/ 137795 w 295910"/>
              <a:gd name="connsiteY39" fmla="*/ 19684 h 170815"/>
              <a:gd name="connsiteX40" fmla="*/ 139700 w 295910"/>
              <a:gd name="connsiteY40" fmla="*/ 5714 h 170815"/>
              <a:gd name="connsiteX41" fmla="*/ 142240 w 295910"/>
              <a:gd name="connsiteY41" fmla="*/ 5714 h 170815"/>
              <a:gd name="connsiteX42" fmla="*/ 146050 w 295910"/>
              <a:gd name="connsiteY42" fmla="*/ 7619 h 170815"/>
              <a:gd name="connsiteX43" fmla="*/ 149225 w 295910"/>
              <a:gd name="connsiteY43" fmla="*/ 8889 h 170815"/>
              <a:gd name="connsiteX44" fmla="*/ 153670 w 295910"/>
              <a:gd name="connsiteY44" fmla="*/ 12064 h 170815"/>
              <a:gd name="connsiteX45" fmla="*/ 157480 w 295910"/>
              <a:gd name="connsiteY45" fmla="*/ 12700 h 170815"/>
              <a:gd name="connsiteX46" fmla="*/ 161925 w 295910"/>
              <a:gd name="connsiteY46" fmla="*/ 14604 h 170815"/>
              <a:gd name="connsiteX47" fmla="*/ 165735 w 295910"/>
              <a:gd name="connsiteY47" fmla="*/ 14604 h 170815"/>
              <a:gd name="connsiteX48" fmla="*/ 170180 w 295910"/>
              <a:gd name="connsiteY48" fmla="*/ 13334 h 170815"/>
              <a:gd name="connsiteX49" fmla="*/ 170180 w 295910"/>
              <a:gd name="connsiteY49" fmla="*/ 9525 h 170815"/>
              <a:gd name="connsiteX50" fmla="*/ 170815 w 295910"/>
              <a:gd name="connsiteY50" fmla="*/ 6984 h 170815"/>
              <a:gd name="connsiteX51" fmla="*/ 170815 w 295910"/>
              <a:gd name="connsiteY51" fmla="*/ 3809 h 170815"/>
              <a:gd name="connsiteX52" fmla="*/ 171450 w 295910"/>
              <a:gd name="connsiteY52" fmla="*/ 0 h 170815"/>
              <a:gd name="connsiteX53" fmla="*/ 180340 w 295910"/>
              <a:gd name="connsiteY53" fmla="*/ 3809 h 170815"/>
              <a:gd name="connsiteX54" fmla="*/ 188595 w 295910"/>
              <a:gd name="connsiteY54" fmla="*/ 10159 h 170815"/>
              <a:gd name="connsiteX55" fmla="*/ 196215 w 295910"/>
              <a:gd name="connsiteY55" fmla="*/ 17144 h 170815"/>
              <a:gd name="connsiteX56" fmla="*/ 204470 w 295910"/>
              <a:gd name="connsiteY56" fmla="*/ 26669 h 170815"/>
              <a:gd name="connsiteX57" fmla="*/ 211455 w 295910"/>
              <a:gd name="connsiteY57" fmla="*/ 36194 h 170815"/>
              <a:gd name="connsiteX58" fmla="*/ 217170 w 295910"/>
              <a:gd name="connsiteY58" fmla="*/ 46989 h 170815"/>
              <a:gd name="connsiteX59" fmla="*/ 221615 w 295910"/>
              <a:gd name="connsiteY59" fmla="*/ 57784 h 170815"/>
              <a:gd name="connsiteX60" fmla="*/ 224790 w 295910"/>
              <a:gd name="connsiteY60" fmla="*/ 69214 h 170815"/>
              <a:gd name="connsiteX61" fmla="*/ 227965 w 295910"/>
              <a:gd name="connsiteY61" fmla="*/ 73025 h 170815"/>
              <a:gd name="connsiteX62" fmla="*/ 233045 w 295910"/>
              <a:gd name="connsiteY62" fmla="*/ 75564 h 170815"/>
              <a:gd name="connsiteX63" fmla="*/ 239395 w 295910"/>
              <a:gd name="connsiteY63" fmla="*/ 77469 h 170815"/>
              <a:gd name="connsiteX64" fmla="*/ 246380 w 295910"/>
              <a:gd name="connsiteY64" fmla="*/ 78739 h 170815"/>
              <a:gd name="connsiteX65" fmla="*/ 252730 w 295910"/>
              <a:gd name="connsiteY65" fmla="*/ 80644 h 170815"/>
              <a:gd name="connsiteX66" fmla="*/ 260350 w 295910"/>
              <a:gd name="connsiteY66" fmla="*/ 82550 h 170815"/>
              <a:gd name="connsiteX67" fmla="*/ 266700 w 295910"/>
              <a:gd name="connsiteY67" fmla="*/ 85725 h 170815"/>
              <a:gd name="connsiteX68" fmla="*/ 274320 w 295910"/>
              <a:gd name="connsiteY68" fmla="*/ 90169 h 170815"/>
              <a:gd name="connsiteX69" fmla="*/ 274955 w 295910"/>
              <a:gd name="connsiteY69" fmla="*/ 94614 h 170815"/>
              <a:gd name="connsiteX70" fmla="*/ 278130 w 295910"/>
              <a:gd name="connsiteY70" fmla="*/ 100964 h 170815"/>
              <a:gd name="connsiteX71" fmla="*/ 281305 w 295910"/>
              <a:gd name="connsiteY71" fmla="*/ 106679 h 170815"/>
              <a:gd name="connsiteX72" fmla="*/ 285115 w 295910"/>
              <a:gd name="connsiteY72" fmla="*/ 113029 h 170815"/>
              <a:gd name="connsiteX73" fmla="*/ 288290 w 295910"/>
              <a:gd name="connsiteY73" fmla="*/ 118744 h 170815"/>
              <a:gd name="connsiteX74" fmla="*/ 291465 w 295910"/>
              <a:gd name="connsiteY74" fmla="*/ 125729 h 170815"/>
              <a:gd name="connsiteX75" fmla="*/ 294005 w 295910"/>
              <a:gd name="connsiteY75" fmla="*/ 132079 h 170815"/>
              <a:gd name="connsiteX76" fmla="*/ 295910 w 295910"/>
              <a:gd name="connsiteY76" fmla="*/ 139064 h 170815"/>
              <a:gd name="connsiteX77" fmla="*/ 290195 w 295910"/>
              <a:gd name="connsiteY77" fmla="*/ 139700 h 170815"/>
              <a:gd name="connsiteX78" fmla="*/ 283845 w 295910"/>
              <a:gd name="connsiteY78" fmla="*/ 140334 h 170815"/>
              <a:gd name="connsiteX79" fmla="*/ 276860 w 295910"/>
              <a:gd name="connsiteY79" fmla="*/ 140334 h 170815"/>
              <a:gd name="connsiteX80" fmla="*/ 270510 w 295910"/>
              <a:gd name="connsiteY80" fmla="*/ 140334 h 170815"/>
              <a:gd name="connsiteX81" fmla="*/ 262890 w 295910"/>
              <a:gd name="connsiteY81" fmla="*/ 140334 h 170815"/>
              <a:gd name="connsiteX82" fmla="*/ 257175 w 295910"/>
              <a:gd name="connsiteY82" fmla="*/ 141604 h 170815"/>
              <a:gd name="connsiteX83" fmla="*/ 252095 w 295910"/>
              <a:gd name="connsiteY83" fmla="*/ 142875 h 170815"/>
              <a:gd name="connsiteX84" fmla="*/ 249555 w 295910"/>
              <a:gd name="connsiteY84" fmla="*/ 144779 h 170815"/>
              <a:gd name="connsiteX85" fmla="*/ 248920 w 295910"/>
              <a:gd name="connsiteY85" fmla="*/ 147319 h 170815"/>
              <a:gd name="connsiteX86" fmla="*/ 248285 w 295910"/>
              <a:gd name="connsiteY86" fmla="*/ 151129 h 170815"/>
              <a:gd name="connsiteX87" fmla="*/ 247015 w 295910"/>
              <a:gd name="connsiteY87" fmla="*/ 154304 h 170815"/>
              <a:gd name="connsiteX88" fmla="*/ 244475 w 295910"/>
              <a:gd name="connsiteY88" fmla="*/ 157479 h 170815"/>
              <a:gd name="connsiteX89" fmla="*/ 242570 w 295910"/>
              <a:gd name="connsiteY89" fmla="*/ 155575 h 170815"/>
              <a:gd name="connsiteX90" fmla="*/ 241935 w 295910"/>
              <a:gd name="connsiteY90" fmla="*/ 152400 h 170815"/>
              <a:gd name="connsiteX91" fmla="*/ 241300 w 295910"/>
              <a:gd name="connsiteY91" fmla="*/ 149225 h 170815"/>
              <a:gd name="connsiteX92" fmla="*/ 241300 w 295910"/>
              <a:gd name="connsiteY92" fmla="*/ 146050 h 170815"/>
              <a:gd name="connsiteX93" fmla="*/ 241300 w 295910"/>
              <a:gd name="connsiteY93" fmla="*/ 142239 h 170815"/>
              <a:gd name="connsiteX94" fmla="*/ 241935 w 295910"/>
              <a:gd name="connsiteY94" fmla="*/ 139064 h 170815"/>
              <a:gd name="connsiteX95" fmla="*/ 241935 w 295910"/>
              <a:gd name="connsiteY95" fmla="*/ 135889 h 170815"/>
              <a:gd name="connsiteX96" fmla="*/ 242570 w 295910"/>
              <a:gd name="connsiteY96" fmla="*/ 135254 h 170815"/>
              <a:gd name="connsiteX97" fmla="*/ 234950 w 295910"/>
              <a:gd name="connsiteY97" fmla="*/ 127634 h 170815"/>
              <a:gd name="connsiteX98" fmla="*/ 226695 w 295910"/>
              <a:gd name="connsiteY98" fmla="*/ 120650 h 170815"/>
              <a:gd name="connsiteX99" fmla="*/ 215265 w 295910"/>
              <a:gd name="connsiteY99" fmla="*/ 113664 h 170815"/>
              <a:gd name="connsiteX100" fmla="*/ 203835 w 295910"/>
              <a:gd name="connsiteY100" fmla="*/ 106679 h 170815"/>
              <a:gd name="connsiteX101" fmla="*/ 191135 w 295910"/>
              <a:gd name="connsiteY101" fmla="*/ 100329 h 170815"/>
              <a:gd name="connsiteX102" fmla="*/ 179705 w 295910"/>
              <a:gd name="connsiteY102" fmla="*/ 95884 h 170815"/>
              <a:gd name="connsiteX103" fmla="*/ 168275 w 295910"/>
              <a:gd name="connsiteY103" fmla="*/ 92709 h 170815"/>
              <a:gd name="connsiteX104" fmla="*/ 160655 w 295910"/>
              <a:gd name="connsiteY104" fmla="*/ 91439 h 170815"/>
              <a:gd name="connsiteX105" fmla="*/ 158115 w 295910"/>
              <a:gd name="connsiteY105" fmla="*/ 93344 h 170815"/>
              <a:gd name="connsiteX106" fmla="*/ 158115 w 295910"/>
              <a:gd name="connsiteY106" fmla="*/ 95250 h 170815"/>
              <a:gd name="connsiteX107" fmla="*/ 157480 w 295910"/>
              <a:gd name="connsiteY107" fmla="*/ 98425 h 170815"/>
              <a:gd name="connsiteX108" fmla="*/ 157480 w 295910"/>
              <a:gd name="connsiteY108" fmla="*/ 102234 h 170815"/>
              <a:gd name="connsiteX109" fmla="*/ 160655 w 295910"/>
              <a:gd name="connsiteY109" fmla="*/ 104775 h 170815"/>
              <a:gd name="connsiteX110" fmla="*/ 165100 w 295910"/>
              <a:gd name="connsiteY110" fmla="*/ 109219 h 170815"/>
              <a:gd name="connsiteX111" fmla="*/ 168910 w 295910"/>
              <a:gd name="connsiteY111" fmla="*/ 114300 h 170815"/>
              <a:gd name="connsiteX112" fmla="*/ 173355 w 295910"/>
              <a:gd name="connsiteY112" fmla="*/ 120650 h 170815"/>
              <a:gd name="connsiteX113" fmla="*/ 176530 w 295910"/>
              <a:gd name="connsiteY113" fmla="*/ 126364 h 170815"/>
              <a:gd name="connsiteX114" fmla="*/ 177165 w 295910"/>
              <a:gd name="connsiteY114" fmla="*/ 132714 h 170815"/>
              <a:gd name="connsiteX115" fmla="*/ 176530 w 295910"/>
              <a:gd name="connsiteY115" fmla="*/ 139064 h 170815"/>
              <a:gd name="connsiteX116" fmla="*/ 173990 w 295910"/>
              <a:gd name="connsiteY116" fmla="*/ 145414 h 170815"/>
              <a:gd name="connsiteX117" fmla="*/ 164465 w 295910"/>
              <a:gd name="connsiteY117" fmla="*/ 139064 h 170815"/>
              <a:gd name="connsiteX118" fmla="*/ 153035 w 295910"/>
              <a:gd name="connsiteY118" fmla="*/ 130809 h 170815"/>
              <a:gd name="connsiteX119" fmla="*/ 141605 w 295910"/>
              <a:gd name="connsiteY119" fmla="*/ 121919 h 170815"/>
              <a:gd name="connsiteX120" fmla="*/ 130175 w 295910"/>
              <a:gd name="connsiteY120" fmla="*/ 113029 h 170815"/>
              <a:gd name="connsiteX121" fmla="*/ 118745 w 295910"/>
              <a:gd name="connsiteY121" fmla="*/ 106044 h 170815"/>
              <a:gd name="connsiteX122" fmla="*/ 107950 w 295910"/>
              <a:gd name="connsiteY122" fmla="*/ 102234 h 170815"/>
              <a:gd name="connsiteX123" fmla="*/ 97790 w 295910"/>
              <a:gd name="connsiteY123" fmla="*/ 101600 h 170815"/>
              <a:gd name="connsiteX124" fmla="*/ 88900 w 295910"/>
              <a:gd name="connsiteY124" fmla="*/ 107314 h 170815"/>
              <a:gd name="connsiteX125" fmla="*/ 85725 w 295910"/>
              <a:gd name="connsiteY125" fmla="*/ 112394 h 170815"/>
              <a:gd name="connsiteX126" fmla="*/ 82550 w 295910"/>
              <a:gd name="connsiteY126" fmla="*/ 118109 h 170815"/>
              <a:gd name="connsiteX127" fmla="*/ 78740 w 295910"/>
              <a:gd name="connsiteY127" fmla="*/ 123189 h 170815"/>
              <a:gd name="connsiteX128" fmla="*/ 75565 w 295910"/>
              <a:gd name="connsiteY128" fmla="*/ 128904 h 170815"/>
              <a:gd name="connsiteX129" fmla="*/ 74295 w 295910"/>
              <a:gd name="connsiteY129" fmla="*/ 127000 h 170815"/>
              <a:gd name="connsiteX130" fmla="*/ 74295 w 295910"/>
              <a:gd name="connsiteY130" fmla="*/ 126364 h 170815"/>
              <a:gd name="connsiteX131" fmla="*/ 73025 w 295910"/>
              <a:gd name="connsiteY131" fmla="*/ 123825 h 170815"/>
              <a:gd name="connsiteX132" fmla="*/ 72390 w 295910"/>
              <a:gd name="connsiteY132" fmla="*/ 122554 h 170815"/>
              <a:gd name="connsiteX133" fmla="*/ 71120 w 295910"/>
              <a:gd name="connsiteY133" fmla="*/ 119379 h 170815"/>
              <a:gd name="connsiteX134" fmla="*/ 70485 w 295910"/>
              <a:gd name="connsiteY134" fmla="*/ 116839 h 170815"/>
              <a:gd name="connsiteX135" fmla="*/ 60960 w 295910"/>
              <a:gd name="connsiteY135" fmla="*/ 118744 h 170815"/>
              <a:gd name="connsiteX136" fmla="*/ 53975 w 295910"/>
              <a:gd name="connsiteY136" fmla="*/ 125094 h 170815"/>
              <a:gd name="connsiteX137" fmla="*/ 48260 w 295910"/>
              <a:gd name="connsiteY137" fmla="*/ 133350 h 170815"/>
              <a:gd name="connsiteX138" fmla="*/ 44450 w 295910"/>
              <a:gd name="connsiteY138" fmla="*/ 143509 h 170815"/>
              <a:gd name="connsiteX139" fmla="*/ 40005 w 295910"/>
              <a:gd name="connsiteY139" fmla="*/ 153034 h 170815"/>
              <a:gd name="connsiteX140" fmla="*/ 34925 w 295910"/>
              <a:gd name="connsiteY140" fmla="*/ 161925 h 170815"/>
              <a:gd name="connsiteX141" fmla="*/ 27940 w 295910"/>
              <a:gd name="connsiteY141" fmla="*/ 168275 h 170815"/>
              <a:gd name="connsiteX142" fmla="*/ 19685 w 295910"/>
              <a:gd name="connsiteY142" fmla="*/ 170814 h 1708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</a:cxnLst>
            <a:rect l="l" t="t" r="r" b="b"/>
            <a:pathLst>
              <a:path w="295910" h="170815">
                <a:moveTo>
                  <a:pt x="19685" y="170814"/>
                </a:moveTo>
                <a:lnTo>
                  <a:pt x="13970" y="160654"/>
                </a:lnTo>
                <a:lnTo>
                  <a:pt x="13335" y="151129"/>
                </a:lnTo>
                <a:lnTo>
                  <a:pt x="15240" y="141604"/>
                </a:lnTo>
                <a:lnTo>
                  <a:pt x="19050" y="133350"/>
                </a:lnTo>
                <a:lnTo>
                  <a:pt x="23495" y="124459"/>
                </a:lnTo>
                <a:lnTo>
                  <a:pt x="28575" y="116839"/>
                </a:lnTo>
                <a:lnTo>
                  <a:pt x="32385" y="109219"/>
                </a:lnTo>
                <a:lnTo>
                  <a:pt x="34290" y="102234"/>
                </a:lnTo>
                <a:lnTo>
                  <a:pt x="29845" y="100329"/>
                </a:lnTo>
                <a:lnTo>
                  <a:pt x="25400" y="99694"/>
                </a:lnTo>
                <a:lnTo>
                  <a:pt x="20955" y="99694"/>
                </a:lnTo>
                <a:lnTo>
                  <a:pt x="16510" y="101600"/>
                </a:lnTo>
                <a:lnTo>
                  <a:pt x="11430" y="102869"/>
                </a:lnTo>
                <a:lnTo>
                  <a:pt x="7620" y="104775"/>
                </a:lnTo>
                <a:lnTo>
                  <a:pt x="3175" y="106044"/>
                </a:lnTo>
                <a:lnTo>
                  <a:pt x="0" y="107314"/>
                </a:lnTo>
                <a:lnTo>
                  <a:pt x="1905" y="96519"/>
                </a:lnTo>
                <a:lnTo>
                  <a:pt x="8890" y="87629"/>
                </a:lnTo>
                <a:lnTo>
                  <a:pt x="19050" y="81279"/>
                </a:lnTo>
                <a:lnTo>
                  <a:pt x="31750" y="76200"/>
                </a:lnTo>
                <a:lnTo>
                  <a:pt x="45085" y="72389"/>
                </a:lnTo>
                <a:lnTo>
                  <a:pt x="58420" y="69850"/>
                </a:lnTo>
                <a:lnTo>
                  <a:pt x="70485" y="67944"/>
                </a:lnTo>
                <a:lnTo>
                  <a:pt x="80645" y="67944"/>
                </a:lnTo>
                <a:lnTo>
                  <a:pt x="86995" y="64769"/>
                </a:lnTo>
                <a:lnTo>
                  <a:pt x="90805" y="60325"/>
                </a:lnTo>
                <a:lnTo>
                  <a:pt x="91440" y="53975"/>
                </a:lnTo>
                <a:lnTo>
                  <a:pt x="90170" y="48259"/>
                </a:lnTo>
                <a:lnTo>
                  <a:pt x="87630" y="40639"/>
                </a:lnTo>
                <a:lnTo>
                  <a:pt x="85090" y="33654"/>
                </a:lnTo>
                <a:lnTo>
                  <a:pt x="81915" y="27304"/>
                </a:lnTo>
                <a:lnTo>
                  <a:pt x="81915" y="22225"/>
                </a:lnTo>
                <a:lnTo>
                  <a:pt x="92710" y="23494"/>
                </a:lnTo>
                <a:lnTo>
                  <a:pt x="103505" y="26034"/>
                </a:lnTo>
                <a:lnTo>
                  <a:pt x="113665" y="28575"/>
                </a:lnTo>
                <a:lnTo>
                  <a:pt x="122555" y="31750"/>
                </a:lnTo>
                <a:lnTo>
                  <a:pt x="128905" y="31114"/>
                </a:lnTo>
                <a:lnTo>
                  <a:pt x="135255" y="27939"/>
                </a:lnTo>
                <a:lnTo>
                  <a:pt x="137795" y="19684"/>
                </a:lnTo>
                <a:lnTo>
                  <a:pt x="139700" y="5714"/>
                </a:lnTo>
                <a:lnTo>
                  <a:pt x="142240" y="5714"/>
                </a:lnTo>
                <a:lnTo>
                  <a:pt x="146050" y="7619"/>
                </a:lnTo>
                <a:lnTo>
                  <a:pt x="149225" y="8889"/>
                </a:lnTo>
                <a:lnTo>
                  <a:pt x="153670" y="12064"/>
                </a:lnTo>
                <a:lnTo>
                  <a:pt x="157480" y="12700"/>
                </a:lnTo>
                <a:lnTo>
                  <a:pt x="161925" y="14604"/>
                </a:lnTo>
                <a:lnTo>
                  <a:pt x="165735" y="14604"/>
                </a:lnTo>
                <a:lnTo>
                  <a:pt x="170180" y="13334"/>
                </a:lnTo>
                <a:lnTo>
                  <a:pt x="170180" y="9525"/>
                </a:lnTo>
                <a:lnTo>
                  <a:pt x="170815" y="6984"/>
                </a:lnTo>
                <a:lnTo>
                  <a:pt x="170815" y="3809"/>
                </a:lnTo>
                <a:lnTo>
                  <a:pt x="171450" y="0"/>
                </a:lnTo>
                <a:lnTo>
                  <a:pt x="180340" y="3809"/>
                </a:lnTo>
                <a:lnTo>
                  <a:pt x="188595" y="10159"/>
                </a:lnTo>
                <a:lnTo>
                  <a:pt x="196215" y="17144"/>
                </a:lnTo>
                <a:lnTo>
                  <a:pt x="204470" y="26669"/>
                </a:lnTo>
                <a:lnTo>
                  <a:pt x="211455" y="36194"/>
                </a:lnTo>
                <a:lnTo>
                  <a:pt x="217170" y="46989"/>
                </a:lnTo>
                <a:lnTo>
                  <a:pt x="221615" y="57784"/>
                </a:lnTo>
                <a:lnTo>
                  <a:pt x="224790" y="69214"/>
                </a:lnTo>
                <a:lnTo>
                  <a:pt x="227965" y="73025"/>
                </a:lnTo>
                <a:lnTo>
                  <a:pt x="233045" y="75564"/>
                </a:lnTo>
                <a:lnTo>
                  <a:pt x="239395" y="77469"/>
                </a:lnTo>
                <a:lnTo>
                  <a:pt x="246380" y="78739"/>
                </a:lnTo>
                <a:lnTo>
                  <a:pt x="252730" y="80644"/>
                </a:lnTo>
                <a:lnTo>
                  <a:pt x="260350" y="82550"/>
                </a:lnTo>
                <a:lnTo>
                  <a:pt x="266700" y="85725"/>
                </a:lnTo>
                <a:lnTo>
                  <a:pt x="274320" y="90169"/>
                </a:lnTo>
                <a:lnTo>
                  <a:pt x="274955" y="94614"/>
                </a:lnTo>
                <a:lnTo>
                  <a:pt x="278130" y="100964"/>
                </a:lnTo>
                <a:lnTo>
                  <a:pt x="281305" y="106679"/>
                </a:lnTo>
                <a:lnTo>
                  <a:pt x="285115" y="113029"/>
                </a:lnTo>
                <a:lnTo>
                  <a:pt x="288290" y="118744"/>
                </a:lnTo>
                <a:lnTo>
                  <a:pt x="291465" y="125729"/>
                </a:lnTo>
                <a:lnTo>
                  <a:pt x="294005" y="132079"/>
                </a:lnTo>
                <a:lnTo>
                  <a:pt x="295910" y="139064"/>
                </a:lnTo>
                <a:lnTo>
                  <a:pt x="290195" y="139700"/>
                </a:lnTo>
                <a:lnTo>
                  <a:pt x="283845" y="140334"/>
                </a:lnTo>
                <a:lnTo>
                  <a:pt x="276860" y="140334"/>
                </a:lnTo>
                <a:lnTo>
                  <a:pt x="270510" y="140334"/>
                </a:lnTo>
                <a:lnTo>
                  <a:pt x="262890" y="140334"/>
                </a:lnTo>
                <a:lnTo>
                  <a:pt x="257175" y="141604"/>
                </a:lnTo>
                <a:lnTo>
                  <a:pt x="252095" y="142875"/>
                </a:lnTo>
                <a:lnTo>
                  <a:pt x="249555" y="144779"/>
                </a:lnTo>
                <a:lnTo>
                  <a:pt x="248920" y="147319"/>
                </a:lnTo>
                <a:lnTo>
                  <a:pt x="248285" y="151129"/>
                </a:lnTo>
                <a:lnTo>
                  <a:pt x="247015" y="154304"/>
                </a:lnTo>
                <a:lnTo>
                  <a:pt x="244475" y="157479"/>
                </a:lnTo>
                <a:lnTo>
                  <a:pt x="242570" y="155575"/>
                </a:lnTo>
                <a:lnTo>
                  <a:pt x="241935" y="152400"/>
                </a:lnTo>
                <a:lnTo>
                  <a:pt x="241300" y="149225"/>
                </a:lnTo>
                <a:lnTo>
                  <a:pt x="241300" y="146050"/>
                </a:lnTo>
                <a:lnTo>
                  <a:pt x="241300" y="142239"/>
                </a:lnTo>
                <a:lnTo>
                  <a:pt x="241935" y="139064"/>
                </a:lnTo>
                <a:lnTo>
                  <a:pt x="241935" y="135889"/>
                </a:lnTo>
                <a:lnTo>
                  <a:pt x="242570" y="135254"/>
                </a:lnTo>
                <a:lnTo>
                  <a:pt x="234950" y="127634"/>
                </a:lnTo>
                <a:lnTo>
                  <a:pt x="226695" y="120650"/>
                </a:lnTo>
                <a:lnTo>
                  <a:pt x="215265" y="113664"/>
                </a:lnTo>
                <a:lnTo>
                  <a:pt x="203835" y="106679"/>
                </a:lnTo>
                <a:lnTo>
                  <a:pt x="191135" y="100329"/>
                </a:lnTo>
                <a:lnTo>
                  <a:pt x="179705" y="95884"/>
                </a:lnTo>
                <a:lnTo>
                  <a:pt x="168275" y="92709"/>
                </a:lnTo>
                <a:lnTo>
                  <a:pt x="160655" y="91439"/>
                </a:lnTo>
                <a:lnTo>
                  <a:pt x="158115" y="93344"/>
                </a:lnTo>
                <a:lnTo>
                  <a:pt x="158115" y="95250"/>
                </a:lnTo>
                <a:lnTo>
                  <a:pt x="157480" y="98425"/>
                </a:lnTo>
                <a:lnTo>
                  <a:pt x="157480" y="102234"/>
                </a:lnTo>
                <a:lnTo>
                  <a:pt x="160655" y="104775"/>
                </a:lnTo>
                <a:lnTo>
                  <a:pt x="165100" y="109219"/>
                </a:lnTo>
                <a:lnTo>
                  <a:pt x="168910" y="114300"/>
                </a:lnTo>
                <a:lnTo>
                  <a:pt x="173355" y="120650"/>
                </a:lnTo>
                <a:lnTo>
                  <a:pt x="176530" y="126364"/>
                </a:lnTo>
                <a:lnTo>
                  <a:pt x="177165" y="132714"/>
                </a:lnTo>
                <a:lnTo>
                  <a:pt x="176530" y="139064"/>
                </a:lnTo>
                <a:lnTo>
                  <a:pt x="173990" y="145414"/>
                </a:lnTo>
                <a:lnTo>
                  <a:pt x="164465" y="139064"/>
                </a:lnTo>
                <a:lnTo>
                  <a:pt x="153035" y="130809"/>
                </a:lnTo>
                <a:lnTo>
                  <a:pt x="141605" y="121919"/>
                </a:lnTo>
                <a:lnTo>
                  <a:pt x="130175" y="113029"/>
                </a:lnTo>
                <a:lnTo>
                  <a:pt x="118745" y="106044"/>
                </a:lnTo>
                <a:lnTo>
                  <a:pt x="107950" y="102234"/>
                </a:lnTo>
                <a:lnTo>
                  <a:pt x="97790" y="101600"/>
                </a:lnTo>
                <a:lnTo>
                  <a:pt x="88900" y="107314"/>
                </a:lnTo>
                <a:lnTo>
                  <a:pt x="85725" y="112394"/>
                </a:lnTo>
                <a:lnTo>
                  <a:pt x="82550" y="118109"/>
                </a:lnTo>
                <a:lnTo>
                  <a:pt x="78740" y="123189"/>
                </a:lnTo>
                <a:lnTo>
                  <a:pt x="75565" y="128904"/>
                </a:lnTo>
                <a:lnTo>
                  <a:pt x="74295" y="127000"/>
                </a:lnTo>
                <a:lnTo>
                  <a:pt x="74295" y="126364"/>
                </a:lnTo>
                <a:lnTo>
                  <a:pt x="73025" y="123825"/>
                </a:lnTo>
                <a:lnTo>
                  <a:pt x="72390" y="122554"/>
                </a:lnTo>
                <a:lnTo>
                  <a:pt x="71120" y="119379"/>
                </a:lnTo>
                <a:lnTo>
                  <a:pt x="70485" y="116839"/>
                </a:lnTo>
                <a:lnTo>
                  <a:pt x="60960" y="118744"/>
                </a:lnTo>
                <a:lnTo>
                  <a:pt x="53975" y="125094"/>
                </a:lnTo>
                <a:lnTo>
                  <a:pt x="48260" y="133350"/>
                </a:lnTo>
                <a:lnTo>
                  <a:pt x="44450" y="143509"/>
                </a:lnTo>
                <a:lnTo>
                  <a:pt x="40005" y="153034"/>
                </a:lnTo>
                <a:lnTo>
                  <a:pt x="34925" y="161925"/>
                </a:lnTo>
                <a:lnTo>
                  <a:pt x="27940" y="168275"/>
                </a:lnTo>
                <a:lnTo>
                  <a:pt x="19685" y="170814"/>
                </a:lnTo>
              </a:path>
            </a:pathLst>
          </a:custGeom>
          <a:solidFill>
            <a:srgbClr val="9966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3454699" y="5929399"/>
            <a:ext cx="214481" cy="211483"/>
          </a:xfrm>
          <a:custGeom>
            <a:avLst/>
            <a:gdLst>
              <a:gd name="connsiteX0" fmla="*/ 71755 w 165735"/>
              <a:gd name="connsiteY0" fmla="*/ 273684 h 273684"/>
              <a:gd name="connsiteX1" fmla="*/ 41910 w 165735"/>
              <a:gd name="connsiteY1" fmla="*/ 247015 h 273684"/>
              <a:gd name="connsiteX2" fmla="*/ 21589 w 165735"/>
              <a:gd name="connsiteY2" fmla="*/ 216534 h 273684"/>
              <a:gd name="connsiteX3" fmla="*/ 8889 w 165735"/>
              <a:gd name="connsiteY3" fmla="*/ 182245 h 273684"/>
              <a:gd name="connsiteX4" fmla="*/ 3175 w 165735"/>
              <a:gd name="connsiteY4" fmla="*/ 147320 h 273684"/>
              <a:gd name="connsiteX5" fmla="*/ 0 w 165735"/>
              <a:gd name="connsiteY5" fmla="*/ 109220 h 273684"/>
              <a:gd name="connsiteX6" fmla="*/ 635 w 165735"/>
              <a:gd name="connsiteY6" fmla="*/ 71755 h 273684"/>
              <a:gd name="connsiteX7" fmla="*/ 635 w 165735"/>
              <a:gd name="connsiteY7" fmla="*/ 34925 h 273684"/>
              <a:gd name="connsiteX8" fmla="*/ 1270 w 165735"/>
              <a:gd name="connsiteY8" fmla="*/ 0 h 273684"/>
              <a:gd name="connsiteX9" fmla="*/ 3810 w 165735"/>
              <a:gd name="connsiteY9" fmla="*/ 0 h 273684"/>
              <a:gd name="connsiteX10" fmla="*/ 6985 w 165735"/>
              <a:gd name="connsiteY10" fmla="*/ 0 h 273684"/>
              <a:gd name="connsiteX11" fmla="*/ 24130 w 165735"/>
              <a:gd name="connsiteY11" fmla="*/ 5080 h 273684"/>
              <a:gd name="connsiteX12" fmla="*/ 41275 w 165735"/>
              <a:gd name="connsiteY12" fmla="*/ 8255 h 273684"/>
              <a:gd name="connsiteX13" fmla="*/ 58420 w 165735"/>
              <a:gd name="connsiteY13" fmla="*/ 9525 h 273684"/>
              <a:gd name="connsiteX14" fmla="*/ 76200 w 165735"/>
              <a:gd name="connsiteY14" fmla="*/ 10795 h 273684"/>
              <a:gd name="connsiteX15" fmla="*/ 93980 w 165735"/>
              <a:gd name="connsiteY15" fmla="*/ 10159 h 273684"/>
              <a:gd name="connsiteX16" fmla="*/ 111760 w 165735"/>
              <a:gd name="connsiteY16" fmla="*/ 9525 h 273684"/>
              <a:gd name="connsiteX17" fmla="*/ 130810 w 165735"/>
              <a:gd name="connsiteY17" fmla="*/ 8890 h 273684"/>
              <a:gd name="connsiteX18" fmla="*/ 149860 w 165735"/>
              <a:gd name="connsiteY18" fmla="*/ 7620 h 273684"/>
              <a:gd name="connsiteX19" fmla="*/ 148589 w 165735"/>
              <a:gd name="connsiteY19" fmla="*/ 13970 h 273684"/>
              <a:gd name="connsiteX20" fmla="*/ 146685 w 165735"/>
              <a:gd name="connsiteY20" fmla="*/ 25400 h 273684"/>
              <a:gd name="connsiteX21" fmla="*/ 144780 w 165735"/>
              <a:gd name="connsiteY21" fmla="*/ 38100 h 273684"/>
              <a:gd name="connsiteX22" fmla="*/ 142875 w 165735"/>
              <a:gd name="connsiteY22" fmla="*/ 53340 h 273684"/>
              <a:gd name="connsiteX23" fmla="*/ 140335 w 165735"/>
              <a:gd name="connsiteY23" fmla="*/ 66675 h 273684"/>
              <a:gd name="connsiteX24" fmla="*/ 138430 w 165735"/>
              <a:gd name="connsiteY24" fmla="*/ 79375 h 273684"/>
              <a:gd name="connsiteX25" fmla="*/ 135255 w 165735"/>
              <a:gd name="connsiteY25" fmla="*/ 88265 h 273684"/>
              <a:gd name="connsiteX26" fmla="*/ 133985 w 165735"/>
              <a:gd name="connsiteY26" fmla="*/ 92709 h 273684"/>
              <a:gd name="connsiteX27" fmla="*/ 134620 w 165735"/>
              <a:gd name="connsiteY27" fmla="*/ 95884 h 273684"/>
              <a:gd name="connsiteX28" fmla="*/ 137160 w 165735"/>
              <a:gd name="connsiteY28" fmla="*/ 101600 h 273684"/>
              <a:gd name="connsiteX29" fmla="*/ 140970 w 165735"/>
              <a:gd name="connsiteY29" fmla="*/ 107950 h 273684"/>
              <a:gd name="connsiteX30" fmla="*/ 146050 w 165735"/>
              <a:gd name="connsiteY30" fmla="*/ 116205 h 273684"/>
              <a:gd name="connsiteX31" fmla="*/ 150495 w 165735"/>
              <a:gd name="connsiteY31" fmla="*/ 122555 h 273684"/>
              <a:gd name="connsiteX32" fmla="*/ 156210 w 165735"/>
              <a:gd name="connsiteY32" fmla="*/ 128905 h 273684"/>
              <a:gd name="connsiteX33" fmla="*/ 160655 w 165735"/>
              <a:gd name="connsiteY33" fmla="*/ 135255 h 273684"/>
              <a:gd name="connsiteX34" fmla="*/ 165735 w 165735"/>
              <a:gd name="connsiteY34" fmla="*/ 139700 h 273684"/>
              <a:gd name="connsiteX35" fmla="*/ 161289 w 165735"/>
              <a:gd name="connsiteY35" fmla="*/ 151765 h 273684"/>
              <a:gd name="connsiteX36" fmla="*/ 154305 w 165735"/>
              <a:gd name="connsiteY36" fmla="*/ 161290 h 273684"/>
              <a:gd name="connsiteX37" fmla="*/ 143510 w 165735"/>
              <a:gd name="connsiteY37" fmla="*/ 168909 h 273684"/>
              <a:gd name="connsiteX38" fmla="*/ 131445 w 165735"/>
              <a:gd name="connsiteY38" fmla="*/ 173990 h 273684"/>
              <a:gd name="connsiteX39" fmla="*/ 118745 w 165735"/>
              <a:gd name="connsiteY39" fmla="*/ 178434 h 273684"/>
              <a:gd name="connsiteX40" fmla="*/ 107314 w 165735"/>
              <a:gd name="connsiteY40" fmla="*/ 182880 h 273684"/>
              <a:gd name="connsiteX41" fmla="*/ 96520 w 165735"/>
              <a:gd name="connsiteY41" fmla="*/ 187959 h 273684"/>
              <a:gd name="connsiteX42" fmla="*/ 90170 w 165735"/>
              <a:gd name="connsiteY42" fmla="*/ 194945 h 273684"/>
              <a:gd name="connsiteX43" fmla="*/ 91439 w 165735"/>
              <a:gd name="connsiteY43" fmla="*/ 198120 h 273684"/>
              <a:gd name="connsiteX44" fmla="*/ 95885 w 165735"/>
              <a:gd name="connsiteY44" fmla="*/ 202565 h 273684"/>
              <a:gd name="connsiteX45" fmla="*/ 100330 w 165735"/>
              <a:gd name="connsiteY45" fmla="*/ 207645 h 273684"/>
              <a:gd name="connsiteX46" fmla="*/ 106680 w 165735"/>
              <a:gd name="connsiteY46" fmla="*/ 213995 h 273684"/>
              <a:gd name="connsiteX47" fmla="*/ 111125 w 165735"/>
              <a:gd name="connsiteY47" fmla="*/ 219075 h 273684"/>
              <a:gd name="connsiteX48" fmla="*/ 115570 w 165735"/>
              <a:gd name="connsiteY48" fmla="*/ 225425 h 273684"/>
              <a:gd name="connsiteX49" fmla="*/ 118110 w 165735"/>
              <a:gd name="connsiteY49" fmla="*/ 229870 h 273684"/>
              <a:gd name="connsiteX50" fmla="*/ 118745 w 165735"/>
              <a:gd name="connsiteY50" fmla="*/ 234315 h 273684"/>
              <a:gd name="connsiteX51" fmla="*/ 111125 w 165735"/>
              <a:gd name="connsiteY51" fmla="*/ 235584 h 273684"/>
              <a:gd name="connsiteX52" fmla="*/ 104775 w 165735"/>
              <a:gd name="connsiteY52" fmla="*/ 239395 h 273684"/>
              <a:gd name="connsiteX53" fmla="*/ 98425 w 165735"/>
              <a:gd name="connsiteY53" fmla="*/ 243205 h 273684"/>
              <a:gd name="connsiteX54" fmla="*/ 92710 w 165735"/>
              <a:gd name="connsiteY54" fmla="*/ 248920 h 273684"/>
              <a:gd name="connsiteX55" fmla="*/ 87630 w 165735"/>
              <a:gd name="connsiteY55" fmla="*/ 254634 h 273684"/>
              <a:gd name="connsiteX56" fmla="*/ 82550 w 165735"/>
              <a:gd name="connsiteY56" fmla="*/ 260350 h 273684"/>
              <a:gd name="connsiteX57" fmla="*/ 77470 w 165735"/>
              <a:gd name="connsiteY57" fmla="*/ 267334 h 273684"/>
              <a:gd name="connsiteX58" fmla="*/ 74295 w 165735"/>
              <a:gd name="connsiteY58" fmla="*/ 273684 h 273684"/>
              <a:gd name="connsiteX59" fmla="*/ 71755 w 165735"/>
              <a:gd name="connsiteY59" fmla="*/ 273684 h 2736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</a:cxnLst>
            <a:rect l="l" t="t" r="r" b="b"/>
            <a:pathLst>
              <a:path w="165735" h="273684">
                <a:moveTo>
                  <a:pt x="71755" y="273684"/>
                </a:moveTo>
                <a:lnTo>
                  <a:pt x="41910" y="247015"/>
                </a:lnTo>
                <a:lnTo>
                  <a:pt x="21589" y="216534"/>
                </a:lnTo>
                <a:lnTo>
                  <a:pt x="8889" y="182245"/>
                </a:lnTo>
                <a:lnTo>
                  <a:pt x="3175" y="147320"/>
                </a:lnTo>
                <a:lnTo>
                  <a:pt x="0" y="109220"/>
                </a:lnTo>
                <a:lnTo>
                  <a:pt x="635" y="71755"/>
                </a:lnTo>
                <a:lnTo>
                  <a:pt x="635" y="34925"/>
                </a:lnTo>
                <a:lnTo>
                  <a:pt x="1270" y="0"/>
                </a:lnTo>
                <a:lnTo>
                  <a:pt x="3810" y="0"/>
                </a:lnTo>
                <a:lnTo>
                  <a:pt x="6985" y="0"/>
                </a:lnTo>
                <a:lnTo>
                  <a:pt x="24130" y="5080"/>
                </a:lnTo>
                <a:lnTo>
                  <a:pt x="41275" y="8255"/>
                </a:lnTo>
                <a:lnTo>
                  <a:pt x="58420" y="9525"/>
                </a:lnTo>
                <a:lnTo>
                  <a:pt x="76200" y="10795"/>
                </a:lnTo>
                <a:lnTo>
                  <a:pt x="93980" y="10159"/>
                </a:lnTo>
                <a:lnTo>
                  <a:pt x="111760" y="9525"/>
                </a:lnTo>
                <a:lnTo>
                  <a:pt x="130810" y="8890"/>
                </a:lnTo>
                <a:lnTo>
                  <a:pt x="149860" y="7620"/>
                </a:lnTo>
                <a:lnTo>
                  <a:pt x="148589" y="13970"/>
                </a:lnTo>
                <a:lnTo>
                  <a:pt x="146685" y="25400"/>
                </a:lnTo>
                <a:lnTo>
                  <a:pt x="144780" y="38100"/>
                </a:lnTo>
                <a:lnTo>
                  <a:pt x="142875" y="53340"/>
                </a:lnTo>
                <a:lnTo>
                  <a:pt x="140335" y="66675"/>
                </a:lnTo>
                <a:lnTo>
                  <a:pt x="138430" y="79375"/>
                </a:lnTo>
                <a:lnTo>
                  <a:pt x="135255" y="88265"/>
                </a:lnTo>
                <a:lnTo>
                  <a:pt x="133985" y="92709"/>
                </a:lnTo>
                <a:lnTo>
                  <a:pt x="134620" y="95884"/>
                </a:lnTo>
                <a:lnTo>
                  <a:pt x="137160" y="101600"/>
                </a:lnTo>
                <a:lnTo>
                  <a:pt x="140970" y="107950"/>
                </a:lnTo>
                <a:lnTo>
                  <a:pt x="146050" y="116205"/>
                </a:lnTo>
                <a:lnTo>
                  <a:pt x="150495" y="122555"/>
                </a:lnTo>
                <a:lnTo>
                  <a:pt x="156210" y="128905"/>
                </a:lnTo>
                <a:lnTo>
                  <a:pt x="160655" y="135255"/>
                </a:lnTo>
                <a:lnTo>
                  <a:pt x="165735" y="139700"/>
                </a:lnTo>
                <a:lnTo>
                  <a:pt x="161289" y="151765"/>
                </a:lnTo>
                <a:lnTo>
                  <a:pt x="154305" y="161290"/>
                </a:lnTo>
                <a:lnTo>
                  <a:pt x="143510" y="168909"/>
                </a:lnTo>
                <a:lnTo>
                  <a:pt x="131445" y="173990"/>
                </a:lnTo>
                <a:lnTo>
                  <a:pt x="118745" y="178434"/>
                </a:lnTo>
                <a:lnTo>
                  <a:pt x="107314" y="182880"/>
                </a:lnTo>
                <a:lnTo>
                  <a:pt x="96520" y="187959"/>
                </a:lnTo>
                <a:lnTo>
                  <a:pt x="90170" y="194945"/>
                </a:lnTo>
                <a:lnTo>
                  <a:pt x="91439" y="198120"/>
                </a:lnTo>
                <a:lnTo>
                  <a:pt x="95885" y="202565"/>
                </a:lnTo>
                <a:lnTo>
                  <a:pt x="100330" y="207645"/>
                </a:lnTo>
                <a:lnTo>
                  <a:pt x="106680" y="213995"/>
                </a:lnTo>
                <a:lnTo>
                  <a:pt x="111125" y="219075"/>
                </a:lnTo>
                <a:lnTo>
                  <a:pt x="115570" y="225425"/>
                </a:lnTo>
                <a:lnTo>
                  <a:pt x="118110" y="229870"/>
                </a:lnTo>
                <a:lnTo>
                  <a:pt x="118745" y="234315"/>
                </a:lnTo>
                <a:lnTo>
                  <a:pt x="111125" y="235584"/>
                </a:lnTo>
                <a:lnTo>
                  <a:pt x="104775" y="239395"/>
                </a:lnTo>
                <a:lnTo>
                  <a:pt x="98425" y="243205"/>
                </a:lnTo>
                <a:lnTo>
                  <a:pt x="92710" y="248920"/>
                </a:lnTo>
                <a:lnTo>
                  <a:pt x="87630" y="254634"/>
                </a:lnTo>
                <a:lnTo>
                  <a:pt x="82550" y="260350"/>
                </a:lnTo>
                <a:lnTo>
                  <a:pt x="77470" y="267334"/>
                </a:lnTo>
                <a:lnTo>
                  <a:pt x="74295" y="273684"/>
                </a:lnTo>
                <a:lnTo>
                  <a:pt x="71755" y="273684"/>
                </a:lnTo>
              </a:path>
            </a:pathLst>
          </a:custGeom>
          <a:solidFill>
            <a:srgbClr val="F0EDE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4104717" y="6102610"/>
            <a:ext cx="44375" cy="27477"/>
          </a:xfrm>
          <a:custGeom>
            <a:avLst/>
            <a:gdLst>
              <a:gd name="connsiteX0" fmla="*/ 19685 w 34290"/>
              <a:gd name="connsiteY0" fmla="*/ 34290 h 35559"/>
              <a:gd name="connsiteX1" fmla="*/ 14604 w 34290"/>
              <a:gd name="connsiteY1" fmla="*/ 28575 h 35559"/>
              <a:gd name="connsiteX2" fmla="*/ 11429 w 34290"/>
              <a:gd name="connsiteY2" fmla="*/ 24765 h 35559"/>
              <a:gd name="connsiteX3" fmla="*/ 7620 w 34290"/>
              <a:gd name="connsiteY3" fmla="*/ 20319 h 35559"/>
              <a:gd name="connsiteX4" fmla="*/ 5079 w 34290"/>
              <a:gd name="connsiteY4" fmla="*/ 17144 h 35559"/>
              <a:gd name="connsiteX5" fmla="*/ 3175 w 34290"/>
              <a:gd name="connsiteY5" fmla="*/ 12700 h 35559"/>
              <a:gd name="connsiteX6" fmla="*/ 1270 w 34290"/>
              <a:gd name="connsiteY6" fmla="*/ 8890 h 35559"/>
              <a:gd name="connsiteX7" fmla="*/ 0 w 34290"/>
              <a:gd name="connsiteY7" fmla="*/ 4444 h 35559"/>
              <a:gd name="connsiteX8" fmla="*/ 0 w 34290"/>
              <a:gd name="connsiteY8" fmla="*/ 0 h 35559"/>
              <a:gd name="connsiteX9" fmla="*/ 3175 w 34290"/>
              <a:gd name="connsiteY9" fmla="*/ 0 h 35559"/>
              <a:gd name="connsiteX10" fmla="*/ 7620 w 34290"/>
              <a:gd name="connsiteY10" fmla="*/ 0 h 35559"/>
              <a:gd name="connsiteX11" fmla="*/ 11429 w 34290"/>
              <a:gd name="connsiteY11" fmla="*/ 0 h 35559"/>
              <a:gd name="connsiteX12" fmla="*/ 16510 w 34290"/>
              <a:gd name="connsiteY12" fmla="*/ 1269 h 35559"/>
              <a:gd name="connsiteX13" fmla="*/ 20320 w 34290"/>
              <a:gd name="connsiteY13" fmla="*/ 1904 h 35559"/>
              <a:gd name="connsiteX14" fmla="*/ 24764 w 34290"/>
              <a:gd name="connsiteY14" fmla="*/ 3175 h 35559"/>
              <a:gd name="connsiteX15" fmla="*/ 29210 w 34290"/>
              <a:gd name="connsiteY15" fmla="*/ 3809 h 35559"/>
              <a:gd name="connsiteX16" fmla="*/ 34289 w 34290"/>
              <a:gd name="connsiteY16" fmla="*/ 5715 h 35559"/>
              <a:gd name="connsiteX17" fmla="*/ 33020 w 34290"/>
              <a:gd name="connsiteY17" fmla="*/ 8890 h 35559"/>
              <a:gd name="connsiteX18" fmla="*/ 32385 w 34290"/>
              <a:gd name="connsiteY18" fmla="*/ 12065 h 35559"/>
              <a:gd name="connsiteX19" fmla="*/ 30479 w 34290"/>
              <a:gd name="connsiteY19" fmla="*/ 15240 h 35559"/>
              <a:gd name="connsiteX20" fmla="*/ 28575 w 34290"/>
              <a:gd name="connsiteY20" fmla="*/ 19684 h 35559"/>
              <a:gd name="connsiteX21" fmla="*/ 26670 w 34290"/>
              <a:gd name="connsiteY21" fmla="*/ 22859 h 35559"/>
              <a:gd name="connsiteX22" fmla="*/ 24764 w 34290"/>
              <a:gd name="connsiteY22" fmla="*/ 26669 h 35559"/>
              <a:gd name="connsiteX23" fmla="*/ 22860 w 34290"/>
              <a:gd name="connsiteY23" fmla="*/ 30479 h 35559"/>
              <a:gd name="connsiteX24" fmla="*/ 22225 w 34290"/>
              <a:gd name="connsiteY24" fmla="*/ 35559 h 35559"/>
              <a:gd name="connsiteX25" fmla="*/ 20954 w 34290"/>
              <a:gd name="connsiteY25" fmla="*/ 34290 h 35559"/>
              <a:gd name="connsiteX26" fmla="*/ 19685 w 34290"/>
              <a:gd name="connsiteY26" fmla="*/ 34290 h 3555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</a:cxnLst>
            <a:rect l="l" t="t" r="r" b="b"/>
            <a:pathLst>
              <a:path w="34290" h="35559">
                <a:moveTo>
                  <a:pt x="19685" y="34290"/>
                </a:moveTo>
                <a:lnTo>
                  <a:pt x="14604" y="28575"/>
                </a:lnTo>
                <a:lnTo>
                  <a:pt x="11429" y="24765"/>
                </a:lnTo>
                <a:lnTo>
                  <a:pt x="7620" y="20319"/>
                </a:lnTo>
                <a:lnTo>
                  <a:pt x="5079" y="17144"/>
                </a:lnTo>
                <a:lnTo>
                  <a:pt x="3175" y="12700"/>
                </a:lnTo>
                <a:lnTo>
                  <a:pt x="1270" y="8890"/>
                </a:lnTo>
                <a:lnTo>
                  <a:pt x="0" y="4444"/>
                </a:lnTo>
                <a:lnTo>
                  <a:pt x="0" y="0"/>
                </a:lnTo>
                <a:lnTo>
                  <a:pt x="3175" y="0"/>
                </a:lnTo>
                <a:lnTo>
                  <a:pt x="7620" y="0"/>
                </a:lnTo>
                <a:lnTo>
                  <a:pt x="11429" y="0"/>
                </a:lnTo>
                <a:lnTo>
                  <a:pt x="16510" y="1269"/>
                </a:lnTo>
                <a:lnTo>
                  <a:pt x="20320" y="1904"/>
                </a:lnTo>
                <a:lnTo>
                  <a:pt x="24764" y="3175"/>
                </a:lnTo>
                <a:lnTo>
                  <a:pt x="29210" y="3809"/>
                </a:lnTo>
                <a:lnTo>
                  <a:pt x="34289" y="5715"/>
                </a:lnTo>
                <a:lnTo>
                  <a:pt x="33020" y="8890"/>
                </a:lnTo>
                <a:lnTo>
                  <a:pt x="32385" y="12065"/>
                </a:lnTo>
                <a:lnTo>
                  <a:pt x="30479" y="15240"/>
                </a:lnTo>
                <a:lnTo>
                  <a:pt x="28575" y="19684"/>
                </a:lnTo>
                <a:lnTo>
                  <a:pt x="26670" y="22859"/>
                </a:lnTo>
                <a:lnTo>
                  <a:pt x="24764" y="26669"/>
                </a:lnTo>
                <a:lnTo>
                  <a:pt x="22860" y="30479"/>
                </a:lnTo>
                <a:lnTo>
                  <a:pt x="22225" y="35559"/>
                </a:lnTo>
                <a:lnTo>
                  <a:pt x="20954" y="34290"/>
                </a:lnTo>
                <a:lnTo>
                  <a:pt x="19685" y="34290"/>
                </a:lnTo>
              </a:path>
            </a:pathLst>
          </a:custGeom>
          <a:solidFill>
            <a:srgbClr val="F0EDE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4044727" y="6003002"/>
            <a:ext cx="218588" cy="95192"/>
          </a:xfrm>
          <a:custGeom>
            <a:avLst/>
            <a:gdLst>
              <a:gd name="connsiteX0" fmla="*/ 88264 w 168909"/>
              <a:gd name="connsiteY0" fmla="*/ 123190 h 123190"/>
              <a:gd name="connsiteX1" fmla="*/ 78739 w 168909"/>
              <a:gd name="connsiteY1" fmla="*/ 115569 h 123190"/>
              <a:gd name="connsiteX2" fmla="*/ 70484 w 168909"/>
              <a:gd name="connsiteY2" fmla="*/ 109219 h 123190"/>
              <a:gd name="connsiteX3" fmla="*/ 61594 w 168909"/>
              <a:gd name="connsiteY3" fmla="*/ 102869 h 123190"/>
              <a:gd name="connsiteX4" fmla="*/ 53339 w 168909"/>
              <a:gd name="connsiteY4" fmla="*/ 95884 h 123190"/>
              <a:gd name="connsiteX5" fmla="*/ 44450 w 168909"/>
              <a:gd name="connsiteY5" fmla="*/ 89534 h 123190"/>
              <a:gd name="connsiteX6" fmla="*/ 36829 w 168909"/>
              <a:gd name="connsiteY6" fmla="*/ 82550 h 123190"/>
              <a:gd name="connsiteX7" fmla="*/ 29209 w 168909"/>
              <a:gd name="connsiteY7" fmla="*/ 76834 h 123190"/>
              <a:gd name="connsiteX8" fmla="*/ 22859 w 168909"/>
              <a:gd name="connsiteY8" fmla="*/ 70484 h 123190"/>
              <a:gd name="connsiteX9" fmla="*/ 22859 w 168909"/>
              <a:gd name="connsiteY9" fmla="*/ 68579 h 123190"/>
              <a:gd name="connsiteX10" fmla="*/ 22859 w 168909"/>
              <a:gd name="connsiteY10" fmla="*/ 67309 h 123190"/>
              <a:gd name="connsiteX11" fmla="*/ 25400 w 168909"/>
              <a:gd name="connsiteY11" fmla="*/ 64769 h 123190"/>
              <a:gd name="connsiteX12" fmla="*/ 28575 w 168909"/>
              <a:gd name="connsiteY12" fmla="*/ 62229 h 123190"/>
              <a:gd name="connsiteX13" fmla="*/ 27939 w 168909"/>
              <a:gd name="connsiteY13" fmla="*/ 53975 h 123190"/>
              <a:gd name="connsiteX14" fmla="*/ 24764 w 168909"/>
              <a:gd name="connsiteY14" fmla="*/ 45719 h 123190"/>
              <a:gd name="connsiteX15" fmla="*/ 20954 w 168909"/>
              <a:gd name="connsiteY15" fmla="*/ 37465 h 123190"/>
              <a:gd name="connsiteX16" fmla="*/ 16509 w 168909"/>
              <a:gd name="connsiteY16" fmla="*/ 29209 h 123190"/>
              <a:gd name="connsiteX17" fmla="*/ 11429 w 168909"/>
              <a:gd name="connsiteY17" fmla="*/ 20954 h 123190"/>
              <a:gd name="connsiteX18" fmla="*/ 6984 w 168909"/>
              <a:gd name="connsiteY18" fmla="*/ 13334 h 123190"/>
              <a:gd name="connsiteX19" fmla="*/ 2539 w 168909"/>
              <a:gd name="connsiteY19" fmla="*/ 6350 h 123190"/>
              <a:gd name="connsiteX20" fmla="*/ 0 w 168909"/>
              <a:gd name="connsiteY20" fmla="*/ 0 h 123190"/>
              <a:gd name="connsiteX21" fmla="*/ 4444 w 168909"/>
              <a:gd name="connsiteY21" fmla="*/ 0 h 123190"/>
              <a:gd name="connsiteX22" fmla="*/ 8889 w 168909"/>
              <a:gd name="connsiteY22" fmla="*/ 634 h 123190"/>
              <a:gd name="connsiteX23" fmla="*/ 13334 w 168909"/>
              <a:gd name="connsiteY23" fmla="*/ 1269 h 123190"/>
              <a:gd name="connsiteX24" fmla="*/ 18414 w 168909"/>
              <a:gd name="connsiteY24" fmla="*/ 3175 h 123190"/>
              <a:gd name="connsiteX25" fmla="*/ 23494 w 168909"/>
              <a:gd name="connsiteY25" fmla="*/ 4444 h 123190"/>
              <a:gd name="connsiteX26" fmla="*/ 27939 w 168909"/>
              <a:gd name="connsiteY26" fmla="*/ 5715 h 123190"/>
              <a:gd name="connsiteX27" fmla="*/ 33654 w 168909"/>
              <a:gd name="connsiteY27" fmla="*/ 6984 h 123190"/>
              <a:gd name="connsiteX28" fmla="*/ 39369 w 168909"/>
              <a:gd name="connsiteY28" fmla="*/ 8890 h 123190"/>
              <a:gd name="connsiteX29" fmla="*/ 43179 w 168909"/>
              <a:gd name="connsiteY29" fmla="*/ 6984 h 123190"/>
              <a:gd name="connsiteX30" fmla="*/ 50164 w 168909"/>
              <a:gd name="connsiteY30" fmla="*/ 8890 h 123190"/>
              <a:gd name="connsiteX31" fmla="*/ 59054 w 168909"/>
              <a:gd name="connsiteY31" fmla="*/ 11429 h 123190"/>
              <a:gd name="connsiteX32" fmla="*/ 71119 w 168909"/>
              <a:gd name="connsiteY32" fmla="*/ 16509 h 123190"/>
              <a:gd name="connsiteX33" fmla="*/ 81914 w 168909"/>
              <a:gd name="connsiteY33" fmla="*/ 20954 h 123190"/>
              <a:gd name="connsiteX34" fmla="*/ 92709 w 168909"/>
              <a:gd name="connsiteY34" fmla="*/ 26034 h 123190"/>
              <a:gd name="connsiteX35" fmla="*/ 102234 w 168909"/>
              <a:gd name="connsiteY35" fmla="*/ 29844 h 123190"/>
              <a:gd name="connsiteX36" fmla="*/ 109854 w 168909"/>
              <a:gd name="connsiteY36" fmla="*/ 33019 h 123190"/>
              <a:gd name="connsiteX37" fmla="*/ 116839 w 168909"/>
              <a:gd name="connsiteY37" fmla="*/ 33654 h 123190"/>
              <a:gd name="connsiteX38" fmla="*/ 123825 w 168909"/>
              <a:gd name="connsiteY38" fmla="*/ 34925 h 123190"/>
              <a:gd name="connsiteX39" fmla="*/ 130809 w 168909"/>
              <a:gd name="connsiteY39" fmla="*/ 36829 h 123190"/>
              <a:gd name="connsiteX40" fmla="*/ 138429 w 168909"/>
              <a:gd name="connsiteY40" fmla="*/ 38100 h 123190"/>
              <a:gd name="connsiteX41" fmla="*/ 145414 w 168909"/>
              <a:gd name="connsiteY41" fmla="*/ 40004 h 123190"/>
              <a:gd name="connsiteX42" fmla="*/ 153670 w 168909"/>
              <a:gd name="connsiteY42" fmla="*/ 41275 h 123190"/>
              <a:gd name="connsiteX43" fmla="*/ 161289 w 168909"/>
              <a:gd name="connsiteY43" fmla="*/ 43815 h 123190"/>
              <a:gd name="connsiteX44" fmla="*/ 168909 w 168909"/>
              <a:gd name="connsiteY44" fmla="*/ 46990 h 123190"/>
              <a:gd name="connsiteX45" fmla="*/ 168909 w 168909"/>
              <a:gd name="connsiteY45" fmla="*/ 47625 h 123190"/>
              <a:gd name="connsiteX46" fmla="*/ 168909 w 168909"/>
              <a:gd name="connsiteY46" fmla="*/ 49529 h 123190"/>
              <a:gd name="connsiteX47" fmla="*/ 158750 w 168909"/>
              <a:gd name="connsiteY47" fmla="*/ 57784 h 123190"/>
              <a:gd name="connsiteX48" fmla="*/ 148589 w 168909"/>
              <a:gd name="connsiteY48" fmla="*/ 66675 h 123190"/>
              <a:gd name="connsiteX49" fmla="*/ 138429 w 168909"/>
              <a:gd name="connsiteY49" fmla="*/ 75565 h 123190"/>
              <a:gd name="connsiteX50" fmla="*/ 129539 w 168909"/>
              <a:gd name="connsiteY50" fmla="*/ 85090 h 123190"/>
              <a:gd name="connsiteX51" fmla="*/ 119379 w 168909"/>
              <a:gd name="connsiteY51" fmla="*/ 93979 h 123190"/>
              <a:gd name="connsiteX52" fmla="*/ 110489 w 168909"/>
              <a:gd name="connsiteY52" fmla="*/ 103504 h 123190"/>
              <a:gd name="connsiteX53" fmla="*/ 100964 w 168909"/>
              <a:gd name="connsiteY53" fmla="*/ 113029 h 123190"/>
              <a:gd name="connsiteX54" fmla="*/ 92075 w 168909"/>
              <a:gd name="connsiteY54" fmla="*/ 123190 h 123190"/>
              <a:gd name="connsiteX55" fmla="*/ 90169 w 168909"/>
              <a:gd name="connsiteY55" fmla="*/ 123190 h 123190"/>
              <a:gd name="connsiteX56" fmla="*/ 88264 w 168909"/>
              <a:gd name="connsiteY56" fmla="*/ 123190 h 1231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</a:cxnLst>
            <a:rect l="l" t="t" r="r" b="b"/>
            <a:pathLst>
              <a:path w="168909" h="123190">
                <a:moveTo>
                  <a:pt x="88264" y="123190"/>
                </a:moveTo>
                <a:lnTo>
                  <a:pt x="78739" y="115569"/>
                </a:lnTo>
                <a:lnTo>
                  <a:pt x="70484" y="109219"/>
                </a:lnTo>
                <a:lnTo>
                  <a:pt x="61594" y="102869"/>
                </a:lnTo>
                <a:lnTo>
                  <a:pt x="53339" y="95884"/>
                </a:lnTo>
                <a:lnTo>
                  <a:pt x="44450" y="89534"/>
                </a:lnTo>
                <a:lnTo>
                  <a:pt x="36829" y="82550"/>
                </a:lnTo>
                <a:lnTo>
                  <a:pt x="29209" y="76834"/>
                </a:lnTo>
                <a:lnTo>
                  <a:pt x="22859" y="70484"/>
                </a:lnTo>
                <a:lnTo>
                  <a:pt x="22859" y="68579"/>
                </a:lnTo>
                <a:lnTo>
                  <a:pt x="22859" y="67309"/>
                </a:lnTo>
                <a:lnTo>
                  <a:pt x="25400" y="64769"/>
                </a:lnTo>
                <a:lnTo>
                  <a:pt x="28575" y="62229"/>
                </a:lnTo>
                <a:lnTo>
                  <a:pt x="27939" y="53975"/>
                </a:lnTo>
                <a:lnTo>
                  <a:pt x="24764" y="45719"/>
                </a:lnTo>
                <a:lnTo>
                  <a:pt x="20954" y="37465"/>
                </a:lnTo>
                <a:lnTo>
                  <a:pt x="16509" y="29209"/>
                </a:lnTo>
                <a:lnTo>
                  <a:pt x="11429" y="20954"/>
                </a:lnTo>
                <a:lnTo>
                  <a:pt x="6984" y="13334"/>
                </a:lnTo>
                <a:lnTo>
                  <a:pt x="2539" y="6350"/>
                </a:lnTo>
                <a:lnTo>
                  <a:pt x="0" y="0"/>
                </a:lnTo>
                <a:lnTo>
                  <a:pt x="4444" y="0"/>
                </a:lnTo>
                <a:lnTo>
                  <a:pt x="8889" y="634"/>
                </a:lnTo>
                <a:lnTo>
                  <a:pt x="13334" y="1269"/>
                </a:lnTo>
                <a:lnTo>
                  <a:pt x="18414" y="3175"/>
                </a:lnTo>
                <a:lnTo>
                  <a:pt x="23494" y="4444"/>
                </a:lnTo>
                <a:lnTo>
                  <a:pt x="27939" y="5715"/>
                </a:lnTo>
                <a:lnTo>
                  <a:pt x="33654" y="6984"/>
                </a:lnTo>
                <a:lnTo>
                  <a:pt x="39369" y="8890"/>
                </a:lnTo>
                <a:lnTo>
                  <a:pt x="43179" y="6984"/>
                </a:lnTo>
                <a:lnTo>
                  <a:pt x="50164" y="8890"/>
                </a:lnTo>
                <a:lnTo>
                  <a:pt x="59054" y="11429"/>
                </a:lnTo>
                <a:lnTo>
                  <a:pt x="71119" y="16509"/>
                </a:lnTo>
                <a:lnTo>
                  <a:pt x="81914" y="20954"/>
                </a:lnTo>
                <a:lnTo>
                  <a:pt x="92709" y="26034"/>
                </a:lnTo>
                <a:lnTo>
                  <a:pt x="102234" y="29844"/>
                </a:lnTo>
                <a:lnTo>
                  <a:pt x="109854" y="33019"/>
                </a:lnTo>
                <a:lnTo>
                  <a:pt x="116839" y="33654"/>
                </a:lnTo>
                <a:lnTo>
                  <a:pt x="123825" y="34925"/>
                </a:lnTo>
                <a:lnTo>
                  <a:pt x="130809" y="36829"/>
                </a:lnTo>
                <a:lnTo>
                  <a:pt x="138429" y="38100"/>
                </a:lnTo>
                <a:lnTo>
                  <a:pt x="145414" y="40004"/>
                </a:lnTo>
                <a:lnTo>
                  <a:pt x="153670" y="41275"/>
                </a:lnTo>
                <a:lnTo>
                  <a:pt x="161289" y="43815"/>
                </a:lnTo>
                <a:lnTo>
                  <a:pt x="168909" y="46990"/>
                </a:lnTo>
                <a:lnTo>
                  <a:pt x="168909" y="47625"/>
                </a:lnTo>
                <a:lnTo>
                  <a:pt x="168909" y="49529"/>
                </a:lnTo>
                <a:lnTo>
                  <a:pt x="158750" y="57784"/>
                </a:lnTo>
                <a:lnTo>
                  <a:pt x="148589" y="66675"/>
                </a:lnTo>
                <a:lnTo>
                  <a:pt x="138429" y="75565"/>
                </a:lnTo>
                <a:lnTo>
                  <a:pt x="129539" y="85090"/>
                </a:lnTo>
                <a:lnTo>
                  <a:pt x="119379" y="93979"/>
                </a:lnTo>
                <a:lnTo>
                  <a:pt x="110489" y="103504"/>
                </a:lnTo>
                <a:lnTo>
                  <a:pt x="100964" y="113029"/>
                </a:lnTo>
                <a:lnTo>
                  <a:pt x="92075" y="123190"/>
                </a:lnTo>
                <a:lnTo>
                  <a:pt x="90169" y="123190"/>
                </a:lnTo>
                <a:lnTo>
                  <a:pt x="88264" y="123190"/>
                </a:lnTo>
              </a:path>
            </a:pathLst>
          </a:custGeom>
          <a:solidFill>
            <a:srgbClr val="F0EDE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54363" y="381001"/>
            <a:ext cx="4756110" cy="3906192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  <a:tabLst>
                <a:tab pos="1498425" algn="l"/>
                <a:tab pos="1879380" algn="l"/>
              </a:tabLst>
            </a:pPr>
            <a:r>
              <a:rPr lang="en-US" altLang="zh-CN" dirty="0" smtClean="0"/>
              <a:t>		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EXERCISE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ONE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2300"/>
              </a:lnSpc>
              <a:tabLst>
                <a:tab pos="1498425" algn="l"/>
                <a:tab pos="1879380" algn="l"/>
              </a:tabLst>
            </a:pPr>
            <a:r>
              <a:rPr lang="en-US" altLang="zh-CN" dirty="0" smtClean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IN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BASKET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EXERCISE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2500"/>
              </a:lnSpc>
              <a:tabLst>
                <a:tab pos="1498425" algn="l"/>
                <a:tab pos="1879380" algn="l"/>
              </a:tabLst>
            </a:pP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1.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MANY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ITEMS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BE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PRIORITIZED.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2500"/>
              </a:lnSpc>
              <a:tabLst>
                <a:tab pos="1498425" algn="l"/>
                <a:tab pos="1879380" algn="l"/>
              </a:tabLst>
            </a:pP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2.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FIVE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SIX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ISSUES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BE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RESOLVED.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2500"/>
              </a:lnSpc>
              <a:tabLst>
                <a:tab pos="1498425" algn="l"/>
                <a:tab pos="1879380" algn="l"/>
              </a:tabLst>
            </a:pP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3.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PHONE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CALLS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</p:txBody>
      </p:sp>
      <p:sp>
        <p:nvSpPr>
          <p:cNvPr id="44" name="TextBox 1"/>
          <p:cNvSpPr txBox="1"/>
          <p:nvPr/>
        </p:nvSpPr>
        <p:spPr>
          <a:xfrm>
            <a:off x="5768386" y="5701802"/>
            <a:ext cx="105798" cy="1905645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CN" dirty="0">
                <a:solidFill>
                  <a:srgbClr val="0000FF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00FF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00FF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00FF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00FF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00FF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00FF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5867401" y="4456572"/>
            <a:ext cx="3796257" cy="3229876"/>
          </a:xfrm>
          <a:prstGeom prst="rect">
            <a:avLst/>
          </a:prstGeom>
          <a:noFill/>
        </p:spPr>
        <p:txBody>
          <a:bodyPr wrap="square" lIns="0" tIns="0" rIns="0" bIns="45715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DIMENSIONS</a:t>
            </a:r>
            <a:r>
              <a:rPr lang="en-US" altLang="zh-CN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COMMONLY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ASSESSED:</a:t>
            </a:r>
          </a:p>
          <a:p>
            <a:pPr>
              <a:lnSpc>
                <a:spcPts val="2300"/>
              </a:lnSpc>
            </a:pP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300"/>
              </a:lnSpc>
            </a:pP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DECISION MAKING</a:t>
            </a: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INTERPERSONAL SKILLS</a:t>
            </a: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LEADERSHIP</a:t>
            </a: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PROBLEM ANALYSIS</a:t>
            </a: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PLANNING &amp; ORGANIZATION</a:t>
            </a: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JUDGMENT</a:t>
            </a: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tx1">
                    <a:lumMod val="95000"/>
                  </a:schemeClr>
                </a:solidFill>
                <a:latin typeface="Tahoma" pitchFamily="18" charset="0"/>
                <a:cs typeface="Tahoma" pitchFamily="18" charset="0"/>
              </a:rPr>
              <a:t>WRITTEN COMMUNICATION</a:t>
            </a:r>
            <a:endParaRPr lang="en-US" altLang="zh-CN" b="1" dirty="0">
              <a:solidFill>
                <a:schemeClr val="tx1">
                  <a:lumMod val="95000"/>
                </a:schemeClr>
              </a:solidFill>
              <a:latin typeface="Tahoma" pitchFamily="18" charset="0"/>
              <a:cs typeface="Tahom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5653" y="4267200"/>
            <a:ext cx="3468676" cy="2756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88707" y="355650"/>
            <a:ext cx="1780937" cy="320211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EXERCISE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TWO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301771" y="696768"/>
            <a:ext cx="2354812" cy="314825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WRITTEN EXERCISE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79142" y="1219200"/>
            <a:ext cx="4954883" cy="1713284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1.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ISSUE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IS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GIVEN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THE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CANDIDATES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rgbClr val="FFFF00"/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rgbClr val="FFFF00"/>
              </a:solidFill>
            </a:endParaRPr>
          </a:p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2.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ISSUE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MUST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BE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RESOLVED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IN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WRITTEN</a:t>
            </a:r>
          </a:p>
          <a:p>
            <a:pPr>
              <a:lnSpc>
                <a:spcPts val="21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ESSAY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FORMAT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WITHIN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ONE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HOUR.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</a:pPr>
            <a:endParaRPr lang="en-US" altLang="zh-CN" b="1" dirty="0">
              <a:solidFill>
                <a:srgbClr val="80008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631859"/>
            <a:ext cx="41400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DIMENSIONS COMMONLY ASSESSED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PLANNING  AND ORGANIZATION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ADAPTABILITY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DECISION MAKING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JUDGMENT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WRITTEN COMMUNICATION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096000" cy="1180598"/>
          </a:xfrm>
          <a:prstGeom prst="rect">
            <a:avLst/>
          </a:prstGeom>
          <a:noFill/>
        </p:spPr>
        <p:txBody>
          <a:bodyPr wrap="square" lIns="0" tIns="0" rIns="0" bIns="45715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LEADERLESS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GROUP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DISCUSSION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IS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AN</a:t>
            </a:r>
          </a:p>
          <a:p>
            <a:pPr>
              <a:lnSpc>
                <a:spcPts val="21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OPTIONAL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EXERCISE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THAT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IS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OFTEN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CHOSEN</a:t>
            </a:r>
          </a:p>
          <a:p>
            <a:pPr>
              <a:lnSpc>
                <a:spcPts val="21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BY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THE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POLICE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AGENCY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IN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PLACE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OF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THE</a:t>
            </a:r>
          </a:p>
          <a:p>
            <a:pPr>
              <a:lnSpc>
                <a:spcPts val="2100"/>
              </a:lnSpc>
            </a:pP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WRITTEN</a:t>
            </a:r>
            <a:r>
              <a:rPr lang="en-US" altLang="zh-C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ahoma" pitchFamily="18" charset="0"/>
                <a:cs typeface="Tahoma" pitchFamily="18" charset="0"/>
              </a:rPr>
              <a:t>EXERCISE.</a:t>
            </a:r>
          </a:p>
        </p:txBody>
      </p:sp>
      <p:pic>
        <p:nvPicPr>
          <p:cNvPr id="1026" name="Picture 2" descr="C:\Users\Kathleen Bannon\AppData\Local\Microsoft\Windows\Temporary Internet Files\Content.IE5\17ZTOERF\MC9001743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015" y="1963858"/>
            <a:ext cx="3360585" cy="288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10201" y="4846533"/>
            <a:ext cx="4343400" cy="258532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DIMENSIONS COMMONLY ASSESSED: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ORAL COMMUNICATION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INTERPERSONAL SKILLS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PROBLEM ANALYSIS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PLANNING &amp; ORGANIZATION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LEADERSHIP SKILLS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JUDGMENT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SELF INITIATIVE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729749" y="1735271"/>
            <a:ext cx="1824488" cy="1528696"/>
          </a:xfrm>
          <a:custGeom>
            <a:avLst/>
            <a:gdLst>
              <a:gd name="connsiteX0" fmla="*/ 498365 w 1425919"/>
              <a:gd name="connsiteY0" fmla="*/ 1977344 h 1978313"/>
              <a:gd name="connsiteX1" fmla="*/ 496904 w 1425919"/>
              <a:gd name="connsiteY1" fmla="*/ 1977344 h 1978313"/>
              <a:gd name="connsiteX2" fmla="*/ 488622 w 1425919"/>
              <a:gd name="connsiteY2" fmla="*/ 1974437 h 1978313"/>
              <a:gd name="connsiteX3" fmla="*/ 481315 w 1425919"/>
              <a:gd name="connsiteY3" fmla="*/ 1971044 h 1978313"/>
              <a:gd name="connsiteX4" fmla="*/ 474982 w 1425919"/>
              <a:gd name="connsiteY4" fmla="*/ 1966682 h 1978313"/>
              <a:gd name="connsiteX5" fmla="*/ 469136 w 1425919"/>
              <a:gd name="connsiteY5" fmla="*/ 1962320 h 1978313"/>
              <a:gd name="connsiteX6" fmla="*/ 463290 w 1425919"/>
              <a:gd name="connsiteY6" fmla="*/ 1956989 h 1978313"/>
              <a:gd name="connsiteX7" fmla="*/ 457931 w 1425919"/>
              <a:gd name="connsiteY7" fmla="*/ 1951658 h 1978313"/>
              <a:gd name="connsiteX8" fmla="*/ 453059 w 1425919"/>
              <a:gd name="connsiteY8" fmla="*/ 1946327 h 1978313"/>
              <a:gd name="connsiteX9" fmla="*/ 448188 w 1425919"/>
              <a:gd name="connsiteY9" fmla="*/ 1941481 h 1978313"/>
              <a:gd name="connsiteX10" fmla="*/ 436009 w 1425919"/>
              <a:gd name="connsiteY10" fmla="*/ 1934211 h 1978313"/>
              <a:gd name="connsiteX11" fmla="*/ 419932 w 1425919"/>
              <a:gd name="connsiteY11" fmla="*/ 1924518 h 1978313"/>
              <a:gd name="connsiteX12" fmla="*/ 401420 w 1425919"/>
              <a:gd name="connsiteY12" fmla="*/ 1913371 h 1978313"/>
              <a:gd name="connsiteX13" fmla="*/ 381934 w 1425919"/>
              <a:gd name="connsiteY13" fmla="*/ 1902225 h 1978313"/>
              <a:gd name="connsiteX14" fmla="*/ 362448 w 1425919"/>
              <a:gd name="connsiteY14" fmla="*/ 1889624 h 1978313"/>
              <a:gd name="connsiteX15" fmla="*/ 345884 w 1425919"/>
              <a:gd name="connsiteY15" fmla="*/ 1877508 h 1978313"/>
              <a:gd name="connsiteX16" fmla="*/ 332731 w 1425919"/>
              <a:gd name="connsiteY16" fmla="*/ 1866361 h 1978313"/>
              <a:gd name="connsiteX17" fmla="*/ 325423 w 1425919"/>
              <a:gd name="connsiteY17" fmla="*/ 1857153 h 1978313"/>
              <a:gd name="connsiteX18" fmla="*/ 323475 w 1425919"/>
              <a:gd name="connsiteY18" fmla="*/ 1842614 h 1978313"/>
              <a:gd name="connsiteX19" fmla="*/ 323475 w 1425919"/>
              <a:gd name="connsiteY19" fmla="*/ 1828074 h 1978313"/>
              <a:gd name="connsiteX20" fmla="*/ 323475 w 1425919"/>
              <a:gd name="connsiteY20" fmla="*/ 1813050 h 1978313"/>
              <a:gd name="connsiteX21" fmla="*/ 324936 w 1425919"/>
              <a:gd name="connsiteY21" fmla="*/ 1798511 h 1978313"/>
              <a:gd name="connsiteX22" fmla="*/ 325911 w 1425919"/>
              <a:gd name="connsiteY22" fmla="*/ 1783487 h 1978313"/>
              <a:gd name="connsiteX23" fmla="*/ 326885 w 1425919"/>
              <a:gd name="connsiteY23" fmla="*/ 1768948 h 1978313"/>
              <a:gd name="connsiteX24" fmla="*/ 327859 w 1425919"/>
              <a:gd name="connsiteY24" fmla="*/ 1754408 h 1978313"/>
              <a:gd name="connsiteX25" fmla="*/ 328347 w 1425919"/>
              <a:gd name="connsiteY25" fmla="*/ 1740838 h 1978313"/>
              <a:gd name="connsiteX26" fmla="*/ 330782 w 1425919"/>
              <a:gd name="connsiteY26" fmla="*/ 1732599 h 1978313"/>
              <a:gd name="connsiteX27" fmla="*/ 333705 w 1425919"/>
              <a:gd name="connsiteY27" fmla="*/ 1716606 h 1978313"/>
              <a:gd name="connsiteX28" fmla="*/ 337115 w 1425919"/>
              <a:gd name="connsiteY28" fmla="*/ 1694797 h 1978313"/>
              <a:gd name="connsiteX29" fmla="*/ 340525 w 1425919"/>
              <a:gd name="connsiteY29" fmla="*/ 1670080 h 1978313"/>
              <a:gd name="connsiteX30" fmla="*/ 342961 w 1425919"/>
              <a:gd name="connsiteY30" fmla="*/ 1644394 h 1978313"/>
              <a:gd name="connsiteX31" fmla="*/ 345884 w 1425919"/>
              <a:gd name="connsiteY31" fmla="*/ 1622101 h 1978313"/>
              <a:gd name="connsiteX32" fmla="*/ 347833 w 1425919"/>
              <a:gd name="connsiteY32" fmla="*/ 1604654 h 1978313"/>
              <a:gd name="connsiteX33" fmla="*/ 349781 w 1425919"/>
              <a:gd name="connsiteY33" fmla="*/ 1595445 h 1978313"/>
              <a:gd name="connsiteX34" fmla="*/ 348320 w 1425919"/>
              <a:gd name="connsiteY34" fmla="*/ 1583814 h 1978313"/>
              <a:gd name="connsiteX35" fmla="*/ 346859 w 1425919"/>
              <a:gd name="connsiteY35" fmla="*/ 1571213 h 1978313"/>
              <a:gd name="connsiteX36" fmla="*/ 346371 w 1425919"/>
              <a:gd name="connsiteY36" fmla="*/ 1558612 h 1978313"/>
              <a:gd name="connsiteX37" fmla="*/ 347346 w 1425919"/>
              <a:gd name="connsiteY37" fmla="*/ 1546012 h 1978313"/>
              <a:gd name="connsiteX38" fmla="*/ 349294 w 1425919"/>
              <a:gd name="connsiteY38" fmla="*/ 1533896 h 1978313"/>
              <a:gd name="connsiteX39" fmla="*/ 354653 w 1425919"/>
              <a:gd name="connsiteY39" fmla="*/ 1523718 h 1978313"/>
              <a:gd name="connsiteX40" fmla="*/ 361960 w 1425919"/>
              <a:gd name="connsiteY40" fmla="*/ 1515964 h 1978313"/>
              <a:gd name="connsiteX41" fmla="*/ 374139 w 1425919"/>
              <a:gd name="connsiteY41" fmla="*/ 1511117 h 1978313"/>
              <a:gd name="connsiteX42" fmla="*/ 385831 w 1425919"/>
              <a:gd name="connsiteY42" fmla="*/ 1510148 h 1978313"/>
              <a:gd name="connsiteX43" fmla="*/ 398010 w 1425919"/>
              <a:gd name="connsiteY43" fmla="*/ 1509179 h 1978313"/>
              <a:gd name="connsiteX44" fmla="*/ 409214 w 1425919"/>
              <a:gd name="connsiteY44" fmla="*/ 1507240 h 1978313"/>
              <a:gd name="connsiteX45" fmla="*/ 420907 w 1425919"/>
              <a:gd name="connsiteY45" fmla="*/ 1506271 h 1978313"/>
              <a:gd name="connsiteX46" fmla="*/ 432599 w 1425919"/>
              <a:gd name="connsiteY46" fmla="*/ 1505302 h 1978313"/>
              <a:gd name="connsiteX47" fmla="*/ 444778 w 1425919"/>
              <a:gd name="connsiteY47" fmla="*/ 1505786 h 1978313"/>
              <a:gd name="connsiteX48" fmla="*/ 456957 w 1425919"/>
              <a:gd name="connsiteY48" fmla="*/ 1507240 h 1978313"/>
              <a:gd name="connsiteX49" fmla="*/ 470597 w 1425919"/>
              <a:gd name="connsiteY49" fmla="*/ 1511117 h 1978313"/>
              <a:gd name="connsiteX50" fmla="*/ 481315 w 1425919"/>
              <a:gd name="connsiteY50" fmla="*/ 1515480 h 1978313"/>
              <a:gd name="connsiteX51" fmla="*/ 493494 w 1425919"/>
              <a:gd name="connsiteY51" fmla="*/ 1517418 h 1978313"/>
              <a:gd name="connsiteX52" fmla="*/ 506159 w 1425919"/>
              <a:gd name="connsiteY52" fmla="*/ 1517418 h 1978313"/>
              <a:gd name="connsiteX53" fmla="*/ 519313 w 1425919"/>
              <a:gd name="connsiteY53" fmla="*/ 1516933 h 1978313"/>
              <a:gd name="connsiteX54" fmla="*/ 532467 w 1425919"/>
              <a:gd name="connsiteY54" fmla="*/ 1516448 h 1978313"/>
              <a:gd name="connsiteX55" fmla="*/ 545620 w 1425919"/>
              <a:gd name="connsiteY55" fmla="*/ 1517902 h 1978313"/>
              <a:gd name="connsiteX56" fmla="*/ 558286 w 1425919"/>
              <a:gd name="connsiteY56" fmla="*/ 1521780 h 1978313"/>
              <a:gd name="connsiteX57" fmla="*/ 570952 w 1425919"/>
              <a:gd name="connsiteY57" fmla="*/ 1530504 h 1978313"/>
              <a:gd name="connsiteX58" fmla="*/ 578747 w 1425919"/>
              <a:gd name="connsiteY58" fmla="*/ 1529534 h 1978313"/>
              <a:gd name="connsiteX59" fmla="*/ 586542 w 1425919"/>
              <a:gd name="connsiteY59" fmla="*/ 1528565 h 1978313"/>
              <a:gd name="connsiteX60" fmla="*/ 594335 w 1425919"/>
              <a:gd name="connsiteY60" fmla="*/ 1527595 h 1978313"/>
              <a:gd name="connsiteX61" fmla="*/ 602130 w 1425919"/>
              <a:gd name="connsiteY61" fmla="*/ 1527595 h 1978313"/>
              <a:gd name="connsiteX62" fmla="*/ 609437 w 1425919"/>
              <a:gd name="connsiteY62" fmla="*/ 1527595 h 1978313"/>
              <a:gd name="connsiteX63" fmla="*/ 617232 w 1425919"/>
              <a:gd name="connsiteY63" fmla="*/ 1528565 h 1978313"/>
              <a:gd name="connsiteX64" fmla="*/ 625027 w 1425919"/>
              <a:gd name="connsiteY64" fmla="*/ 1529534 h 1978313"/>
              <a:gd name="connsiteX65" fmla="*/ 633309 w 1425919"/>
              <a:gd name="connsiteY65" fmla="*/ 1532441 h 1978313"/>
              <a:gd name="connsiteX66" fmla="*/ 632334 w 1425919"/>
              <a:gd name="connsiteY66" fmla="*/ 1524687 h 1978313"/>
              <a:gd name="connsiteX67" fmla="*/ 630386 w 1425919"/>
              <a:gd name="connsiteY67" fmla="*/ 1515964 h 1978313"/>
              <a:gd name="connsiteX68" fmla="*/ 627463 w 1425919"/>
              <a:gd name="connsiteY68" fmla="*/ 1505786 h 1978313"/>
              <a:gd name="connsiteX69" fmla="*/ 625027 w 1425919"/>
              <a:gd name="connsiteY69" fmla="*/ 1495609 h 1978313"/>
              <a:gd name="connsiteX70" fmla="*/ 621130 w 1425919"/>
              <a:gd name="connsiteY70" fmla="*/ 1485432 h 1978313"/>
              <a:gd name="connsiteX71" fmla="*/ 617720 w 1425919"/>
              <a:gd name="connsiteY71" fmla="*/ 1476223 h 1978313"/>
              <a:gd name="connsiteX72" fmla="*/ 614310 w 1425919"/>
              <a:gd name="connsiteY72" fmla="*/ 1467985 h 1978313"/>
              <a:gd name="connsiteX73" fmla="*/ 611874 w 1425919"/>
              <a:gd name="connsiteY73" fmla="*/ 1461684 h 1978313"/>
              <a:gd name="connsiteX74" fmla="*/ 610899 w 1425919"/>
              <a:gd name="connsiteY74" fmla="*/ 1461199 h 1978313"/>
              <a:gd name="connsiteX75" fmla="*/ 609925 w 1425919"/>
              <a:gd name="connsiteY75" fmla="*/ 1460714 h 1978313"/>
              <a:gd name="connsiteX76" fmla="*/ 609925 w 1425919"/>
              <a:gd name="connsiteY76" fmla="*/ 1458776 h 1978313"/>
              <a:gd name="connsiteX77" fmla="*/ 609925 w 1425919"/>
              <a:gd name="connsiteY77" fmla="*/ 1456838 h 1978313"/>
              <a:gd name="connsiteX78" fmla="*/ 606515 w 1425919"/>
              <a:gd name="connsiteY78" fmla="*/ 1457806 h 1978313"/>
              <a:gd name="connsiteX79" fmla="*/ 604566 w 1425919"/>
              <a:gd name="connsiteY79" fmla="*/ 1460230 h 1978313"/>
              <a:gd name="connsiteX80" fmla="*/ 604079 w 1425919"/>
              <a:gd name="connsiteY80" fmla="*/ 1462653 h 1978313"/>
              <a:gd name="connsiteX81" fmla="*/ 604079 w 1425919"/>
              <a:gd name="connsiteY81" fmla="*/ 1465561 h 1978313"/>
              <a:gd name="connsiteX82" fmla="*/ 604079 w 1425919"/>
              <a:gd name="connsiteY82" fmla="*/ 1467985 h 1978313"/>
              <a:gd name="connsiteX83" fmla="*/ 604079 w 1425919"/>
              <a:gd name="connsiteY83" fmla="*/ 1470408 h 1978313"/>
              <a:gd name="connsiteX84" fmla="*/ 603592 w 1425919"/>
              <a:gd name="connsiteY84" fmla="*/ 1472346 h 1978313"/>
              <a:gd name="connsiteX85" fmla="*/ 602130 w 1425919"/>
              <a:gd name="connsiteY85" fmla="*/ 1474285 h 1978313"/>
              <a:gd name="connsiteX86" fmla="*/ 597259 w 1425919"/>
              <a:gd name="connsiteY86" fmla="*/ 1469922 h 1978313"/>
              <a:gd name="connsiteX87" fmla="*/ 592875 w 1425919"/>
              <a:gd name="connsiteY87" fmla="*/ 1466045 h 1978313"/>
              <a:gd name="connsiteX88" fmla="*/ 589464 w 1425919"/>
              <a:gd name="connsiteY88" fmla="*/ 1462168 h 1978313"/>
              <a:gd name="connsiteX89" fmla="*/ 586542 w 1425919"/>
              <a:gd name="connsiteY89" fmla="*/ 1458776 h 1978313"/>
              <a:gd name="connsiteX90" fmla="*/ 587028 w 1425919"/>
              <a:gd name="connsiteY90" fmla="*/ 1443752 h 1978313"/>
              <a:gd name="connsiteX91" fmla="*/ 582644 w 1425919"/>
              <a:gd name="connsiteY91" fmla="*/ 1425820 h 1978313"/>
              <a:gd name="connsiteX92" fmla="*/ 573388 w 1425919"/>
              <a:gd name="connsiteY92" fmla="*/ 1404980 h 1978313"/>
              <a:gd name="connsiteX93" fmla="*/ 562671 w 1425919"/>
              <a:gd name="connsiteY93" fmla="*/ 1382687 h 1978313"/>
              <a:gd name="connsiteX94" fmla="*/ 550491 w 1425919"/>
              <a:gd name="connsiteY94" fmla="*/ 1360394 h 1978313"/>
              <a:gd name="connsiteX95" fmla="*/ 538312 w 1425919"/>
              <a:gd name="connsiteY95" fmla="*/ 1340038 h 1978313"/>
              <a:gd name="connsiteX96" fmla="*/ 528082 w 1425919"/>
              <a:gd name="connsiteY96" fmla="*/ 1322591 h 1978313"/>
              <a:gd name="connsiteX97" fmla="*/ 521261 w 1425919"/>
              <a:gd name="connsiteY97" fmla="*/ 1309505 h 1978313"/>
              <a:gd name="connsiteX98" fmla="*/ 513954 w 1425919"/>
              <a:gd name="connsiteY98" fmla="*/ 1310960 h 1978313"/>
              <a:gd name="connsiteX99" fmla="*/ 507621 w 1425919"/>
              <a:gd name="connsiteY99" fmla="*/ 1315806 h 1978313"/>
              <a:gd name="connsiteX100" fmla="*/ 500801 w 1425919"/>
              <a:gd name="connsiteY100" fmla="*/ 1321622 h 1978313"/>
              <a:gd name="connsiteX101" fmla="*/ 494955 w 1425919"/>
              <a:gd name="connsiteY101" fmla="*/ 1326953 h 1978313"/>
              <a:gd name="connsiteX102" fmla="*/ 488135 w 1425919"/>
              <a:gd name="connsiteY102" fmla="*/ 1329861 h 1978313"/>
              <a:gd name="connsiteX103" fmla="*/ 481802 w 1425919"/>
              <a:gd name="connsiteY103" fmla="*/ 1329376 h 1978313"/>
              <a:gd name="connsiteX104" fmla="*/ 474982 w 1425919"/>
              <a:gd name="connsiteY104" fmla="*/ 1322591 h 1978313"/>
              <a:gd name="connsiteX105" fmla="*/ 468648 w 1425919"/>
              <a:gd name="connsiteY105" fmla="*/ 1309505 h 1978313"/>
              <a:gd name="connsiteX106" fmla="*/ 466213 w 1425919"/>
              <a:gd name="connsiteY106" fmla="*/ 1308536 h 1978313"/>
              <a:gd name="connsiteX107" fmla="*/ 464751 w 1425919"/>
              <a:gd name="connsiteY107" fmla="*/ 1308536 h 1978313"/>
              <a:gd name="connsiteX108" fmla="*/ 462803 w 1425919"/>
              <a:gd name="connsiteY108" fmla="*/ 1310960 h 1978313"/>
              <a:gd name="connsiteX109" fmla="*/ 461341 w 1425919"/>
              <a:gd name="connsiteY109" fmla="*/ 1313383 h 1978313"/>
              <a:gd name="connsiteX110" fmla="*/ 459392 w 1425919"/>
              <a:gd name="connsiteY110" fmla="*/ 1314836 h 1978313"/>
              <a:gd name="connsiteX111" fmla="*/ 456957 w 1425919"/>
              <a:gd name="connsiteY111" fmla="*/ 1318229 h 1978313"/>
              <a:gd name="connsiteX112" fmla="*/ 446726 w 1425919"/>
              <a:gd name="connsiteY112" fmla="*/ 1312413 h 1978313"/>
              <a:gd name="connsiteX113" fmla="*/ 440393 w 1425919"/>
              <a:gd name="connsiteY113" fmla="*/ 1300782 h 1978313"/>
              <a:gd name="connsiteX114" fmla="*/ 436009 w 1425919"/>
              <a:gd name="connsiteY114" fmla="*/ 1283820 h 1978313"/>
              <a:gd name="connsiteX115" fmla="*/ 434547 w 1425919"/>
              <a:gd name="connsiteY115" fmla="*/ 1264919 h 1978313"/>
              <a:gd name="connsiteX116" fmla="*/ 433573 w 1425919"/>
              <a:gd name="connsiteY116" fmla="*/ 1244563 h 1978313"/>
              <a:gd name="connsiteX117" fmla="*/ 434060 w 1425919"/>
              <a:gd name="connsiteY117" fmla="*/ 1225662 h 1978313"/>
              <a:gd name="connsiteX118" fmla="*/ 434547 w 1425919"/>
              <a:gd name="connsiteY118" fmla="*/ 1210154 h 1978313"/>
              <a:gd name="connsiteX119" fmla="*/ 435522 w 1425919"/>
              <a:gd name="connsiteY119" fmla="*/ 1199977 h 1978313"/>
              <a:gd name="connsiteX120" fmla="*/ 438444 w 1425919"/>
              <a:gd name="connsiteY120" fmla="*/ 1177198 h 1978313"/>
              <a:gd name="connsiteX121" fmla="*/ 444291 w 1425919"/>
              <a:gd name="connsiteY121" fmla="*/ 1155874 h 1978313"/>
              <a:gd name="connsiteX122" fmla="*/ 451598 w 1425919"/>
              <a:gd name="connsiteY122" fmla="*/ 1135519 h 1978313"/>
              <a:gd name="connsiteX123" fmla="*/ 460367 w 1425919"/>
              <a:gd name="connsiteY123" fmla="*/ 1116618 h 1978313"/>
              <a:gd name="connsiteX124" fmla="*/ 468648 w 1425919"/>
              <a:gd name="connsiteY124" fmla="*/ 1097232 h 1978313"/>
              <a:gd name="connsiteX125" fmla="*/ 477417 w 1425919"/>
              <a:gd name="connsiteY125" fmla="*/ 1078331 h 1978313"/>
              <a:gd name="connsiteX126" fmla="*/ 484238 w 1425919"/>
              <a:gd name="connsiteY126" fmla="*/ 1058945 h 1978313"/>
              <a:gd name="connsiteX127" fmla="*/ 490083 w 1425919"/>
              <a:gd name="connsiteY127" fmla="*/ 1039075 h 1978313"/>
              <a:gd name="connsiteX128" fmla="*/ 487648 w 1425919"/>
              <a:gd name="connsiteY128" fmla="*/ 1039559 h 1978313"/>
              <a:gd name="connsiteX129" fmla="*/ 485212 w 1425919"/>
              <a:gd name="connsiteY129" fmla="*/ 1040528 h 1978313"/>
              <a:gd name="connsiteX130" fmla="*/ 482289 w 1425919"/>
              <a:gd name="connsiteY130" fmla="*/ 1041014 h 1978313"/>
              <a:gd name="connsiteX131" fmla="*/ 480340 w 1425919"/>
              <a:gd name="connsiteY131" fmla="*/ 1041983 h 1978313"/>
              <a:gd name="connsiteX132" fmla="*/ 454521 w 1425919"/>
              <a:gd name="connsiteY132" fmla="*/ 1052645 h 1978313"/>
              <a:gd name="connsiteX133" fmla="*/ 430163 w 1425919"/>
              <a:gd name="connsiteY133" fmla="*/ 1062822 h 1978313"/>
              <a:gd name="connsiteX134" fmla="*/ 408728 w 1425919"/>
              <a:gd name="connsiteY134" fmla="*/ 1073485 h 1978313"/>
              <a:gd name="connsiteX135" fmla="*/ 390703 w 1425919"/>
              <a:gd name="connsiteY135" fmla="*/ 1085600 h 1978313"/>
              <a:gd name="connsiteX136" fmla="*/ 376575 w 1425919"/>
              <a:gd name="connsiteY136" fmla="*/ 1100140 h 1978313"/>
              <a:gd name="connsiteX137" fmla="*/ 367806 w 1425919"/>
              <a:gd name="connsiteY137" fmla="*/ 1119041 h 1978313"/>
              <a:gd name="connsiteX138" fmla="*/ 364883 w 1425919"/>
              <a:gd name="connsiteY138" fmla="*/ 1142788 h 1978313"/>
              <a:gd name="connsiteX139" fmla="*/ 369268 w 1425919"/>
              <a:gd name="connsiteY139" fmla="*/ 1172836 h 1978313"/>
              <a:gd name="connsiteX140" fmla="*/ 366832 w 1425919"/>
              <a:gd name="connsiteY140" fmla="*/ 1183014 h 1978313"/>
              <a:gd name="connsiteX141" fmla="*/ 364396 w 1425919"/>
              <a:gd name="connsiteY141" fmla="*/ 1189799 h 1978313"/>
              <a:gd name="connsiteX142" fmla="*/ 361473 w 1425919"/>
              <a:gd name="connsiteY142" fmla="*/ 1194161 h 1978313"/>
              <a:gd name="connsiteX143" fmla="*/ 359524 w 1425919"/>
              <a:gd name="connsiteY143" fmla="*/ 1197068 h 1978313"/>
              <a:gd name="connsiteX144" fmla="*/ 358063 w 1425919"/>
              <a:gd name="connsiteY144" fmla="*/ 1199977 h 1978313"/>
              <a:gd name="connsiteX145" fmla="*/ 359524 w 1425919"/>
              <a:gd name="connsiteY145" fmla="*/ 1204338 h 1978313"/>
              <a:gd name="connsiteX146" fmla="*/ 363422 w 1425919"/>
              <a:gd name="connsiteY146" fmla="*/ 1211608 h 1978313"/>
              <a:gd name="connsiteX147" fmla="*/ 371216 w 1425919"/>
              <a:gd name="connsiteY147" fmla="*/ 1223239 h 1978313"/>
              <a:gd name="connsiteX148" fmla="*/ 373652 w 1425919"/>
              <a:gd name="connsiteY148" fmla="*/ 1225662 h 1978313"/>
              <a:gd name="connsiteX149" fmla="*/ 376088 w 1425919"/>
              <a:gd name="connsiteY149" fmla="*/ 1228570 h 1978313"/>
              <a:gd name="connsiteX150" fmla="*/ 378524 w 1425919"/>
              <a:gd name="connsiteY150" fmla="*/ 1231478 h 1978313"/>
              <a:gd name="connsiteX151" fmla="*/ 381447 w 1425919"/>
              <a:gd name="connsiteY151" fmla="*/ 1234386 h 1978313"/>
              <a:gd name="connsiteX152" fmla="*/ 382908 w 1425919"/>
              <a:gd name="connsiteY152" fmla="*/ 1237294 h 1978313"/>
              <a:gd name="connsiteX153" fmla="*/ 384857 w 1425919"/>
              <a:gd name="connsiteY153" fmla="*/ 1241171 h 1978313"/>
              <a:gd name="connsiteX154" fmla="*/ 385831 w 1425919"/>
              <a:gd name="connsiteY154" fmla="*/ 1245533 h 1978313"/>
              <a:gd name="connsiteX155" fmla="*/ 386805 w 1425919"/>
              <a:gd name="connsiteY155" fmla="*/ 1250379 h 1978313"/>
              <a:gd name="connsiteX156" fmla="*/ 374139 w 1425919"/>
              <a:gd name="connsiteY156" fmla="*/ 1259103 h 1978313"/>
              <a:gd name="connsiteX157" fmla="*/ 362448 w 1425919"/>
              <a:gd name="connsiteY157" fmla="*/ 1267826 h 1978313"/>
              <a:gd name="connsiteX158" fmla="*/ 351243 w 1425919"/>
              <a:gd name="connsiteY158" fmla="*/ 1276550 h 1978313"/>
              <a:gd name="connsiteX159" fmla="*/ 341012 w 1425919"/>
              <a:gd name="connsiteY159" fmla="*/ 1285274 h 1978313"/>
              <a:gd name="connsiteX160" fmla="*/ 330295 w 1425919"/>
              <a:gd name="connsiteY160" fmla="*/ 1293997 h 1978313"/>
              <a:gd name="connsiteX161" fmla="*/ 320064 w 1425919"/>
              <a:gd name="connsiteY161" fmla="*/ 1303690 h 1978313"/>
              <a:gd name="connsiteX162" fmla="*/ 309347 w 1425919"/>
              <a:gd name="connsiteY162" fmla="*/ 1313868 h 1978313"/>
              <a:gd name="connsiteX163" fmla="*/ 299117 w 1425919"/>
              <a:gd name="connsiteY163" fmla="*/ 1325983 h 1978313"/>
              <a:gd name="connsiteX164" fmla="*/ 279630 w 1425919"/>
              <a:gd name="connsiteY164" fmla="*/ 1342946 h 1978313"/>
              <a:gd name="connsiteX165" fmla="*/ 262092 w 1425919"/>
              <a:gd name="connsiteY165" fmla="*/ 1361847 h 1978313"/>
              <a:gd name="connsiteX166" fmla="*/ 244554 w 1425919"/>
              <a:gd name="connsiteY166" fmla="*/ 1380264 h 1978313"/>
              <a:gd name="connsiteX167" fmla="*/ 227991 w 1425919"/>
              <a:gd name="connsiteY167" fmla="*/ 1399649 h 1978313"/>
              <a:gd name="connsiteX168" fmla="*/ 210453 w 1425919"/>
              <a:gd name="connsiteY168" fmla="*/ 1418066 h 1978313"/>
              <a:gd name="connsiteX169" fmla="*/ 193403 w 1425919"/>
              <a:gd name="connsiteY169" fmla="*/ 1436967 h 1978313"/>
              <a:gd name="connsiteX170" fmla="*/ 174891 w 1425919"/>
              <a:gd name="connsiteY170" fmla="*/ 1453929 h 1978313"/>
              <a:gd name="connsiteX171" fmla="*/ 155892 w 1425919"/>
              <a:gd name="connsiteY171" fmla="*/ 1470408 h 1978313"/>
              <a:gd name="connsiteX172" fmla="*/ 134456 w 1425919"/>
              <a:gd name="connsiteY172" fmla="*/ 1473800 h 1978313"/>
              <a:gd name="connsiteX173" fmla="*/ 119355 w 1425919"/>
              <a:gd name="connsiteY173" fmla="*/ 1466045 h 1978313"/>
              <a:gd name="connsiteX174" fmla="*/ 107663 w 1425919"/>
              <a:gd name="connsiteY174" fmla="*/ 1449567 h 1978313"/>
              <a:gd name="connsiteX175" fmla="*/ 100355 w 1425919"/>
              <a:gd name="connsiteY175" fmla="*/ 1428243 h 1978313"/>
              <a:gd name="connsiteX176" fmla="*/ 95484 w 1425919"/>
              <a:gd name="connsiteY176" fmla="*/ 1404012 h 1978313"/>
              <a:gd name="connsiteX177" fmla="*/ 92561 w 1425919"/>
              <a:gd name="connsiteY177" fmla="*/ 1379779 h 1978313"/>
              <a:gd name="connsiteX178" fmla="*/ 90611 w 1425919"/>
              <a:gd name="connsiteY178" fmla="*/ 1358940 h 1978313"/>
              <a:gd name="connsiteX179" fmla="*/ 88663 w 1425919"/>
              <a:gd name="connsiteY179" fmla="*/ 1344400 h 1978313"/>
              <a:gd name="connsiteX180" fmla="*/ 80381 w 1425919"/>
              <a:gd name="connsiteY180" fmla="*/ 1321137 h 1978313"/>
              <a:gd name="connsiteX181" fmla="*/ 72100 w 1425919"/>
              <a:gd name="connsiteY181" fmla="*/ 1299813 h 1978313"/>
              <a:gd name="connsiteX182" fmla="*/ 62844 w 1425919"/>
              <a:gd name="connsiteY182" fmla="*/ 1278974 h 1978313"/>
              <a:gd name="connsiteX183" fmla="*/ 53588 w 1425919"/>
              <a:gd name="connsiteY183" fmla="*/ 1260072 h 1978313"/>
              <a:gd name="connsiteX184" fmla="*/ 42870 w 1425919"/>
              <a:gd name="connsiteY184" fmla="*/ 1241171 h 1978313"/>
              <a:gd name="connsiteX185" fmla="*/ 31665 w 1425919"/>
              <a:gd name="connsiteY185" fmla="*/ 1223239 h 1978313"/>
              <a:gd name="connsiteX186" fmla="*/ 19487 w 1425919"/>
              <a:gd name="connsiteY186" fmla="*/ 1205307 h 1978313"/>
              <a:gd name="connsiteX187" fmla="*/ 6820 w 1425919"/>
              <a:gd name="connsiteY187" fmla="*/ 1187376 h 1978313"/>
              <a:gd name="connsiteX188" fmla="*/ 487 w 1425919"/>
              <a:gd name="connsiteY188" fmla="*/ 1165567 h 1978313"/>
              <a:gd name="connsiteX189" fmla="*/ 0 w 1425919"/>
              <a:gd name="connsiteY189" fmla="*/ 1148119 h 1978313"/>
              <a:gd name="connsiteX190" fmla="*/ 4385 w 1425919"/>
              <a:gd name="connsiteY190" fmla="*/ 1133581 h 1978313"/>
              <a:gd name="connsiteX191" fmla="*/ 12666 w 1425919"/>
              <a:gd name="connsiteY191" fmla="*/ 1121464 h 1978313"/>
              <a:gd name="connsiteX192" fmla="*/ 22896 w 1425919"/>
              <a:gd name="connsiteY192" fmla="*/ 1110317 h 1978313"/>
              <a:gd name="connsiteX193" fmla="*/ 35563 w 1425919"/>
              <a:gd name="connsiteY193" fmla="*/ 1099655 h 1978313"/>
              <a:gd name="connsiteX194" fmla="*/ 48229 w 1425919"/>
              <a:gd name="connsiteY194" fmla="*/ 1088509 h 1978313"/>
              <a:gd name="connsiteX195" fmla="*/ 61382 w 1425919"/>
              <a:gd name="connsiteY195" fmla="*/ 1075908 h 1978313"/>
              <a:gd name="connsiteX196" fmla="*/ 74535 w 1425919"/>
              <a:gd name="connsiteY196" fmla="*/ 1065245 h 1978313"/>
              <a:gd name="connsiteX197" fmla="*/ 92561 w 1425919"/>
              <a:gd name="connsiteY197" fmla="*/ 1051675 h 1978313"/>
              <a:gd name="connsiteX198" fmla="*/ 112047 w 1425919"/>
              <a:gd name="connsiteY198" fmla="*/ 1036167 h 1978313"/>
              <a:gd name="connsiteX199" fmla="*/ 132995 w 1425919"/>
              <a:gd name="connsiteY199" fmla="*/ 1019204 h 1978313"/>
              <a:gd name="connsiteX200" fmla="*/ 151994 w 1425919"/>
              <a:gd name="connsiteY200" fmla="*/ 1001272 h 1978313"/>
              <a:gd name="connsiteX201" fmla="*/ 169045 w 1425919"/>
              <a:gd name="connsiteY201" fmla="*/ 984794 h 1978313"/>
              <a:gd name="connsiteX202" fmla="*/ 181224 w 1425919"/>
              <a:gd name="connsiteY202" fmla="*/ 969771 h 1978313"/>
              <a:gd name="connsiteX203" fmla="*/ 188044 w 1425919"/>
              <a:gd name="connsiteY203" fmla="*/ 957654 h 1978313"/>
              <a:gd name="connsiteX204" fmla="*/ 192428 w 1425919"/>
              <a:gd name="connsiteY204" fmla="*/ 959593 h 1978313"/>
              <a:gd name="connsiteX205" fmla="*/ 196326 w 1425919"/>
              <a:gd name="connsiteY205" fmla="*/ 960078 h 1978313"/>
              <a:gd name="connsiteX206" fmla="*/ 197300 w 1425919"/>
              <a:gd name="connsiteY206" fmla="*/ 960563 h 1978313"/>
              <a:gd name="connsiteX207" fmla="*/ 198762 w 1425919"/>
              <a:gd name="connsiteY207" fmla="*/ 962985 h 1978313"/>
              <a:gd name="connsiteX208" fmla="*/ 199249 w 1425919"/>
              <a:gd name="connsiteY208" fmla="*/ 965893 h 1978313"/>
              <a:gd name="connsiteX209" fmla="*/ 199736 w 1425919"/>
              <a:gd name="connsiteY209" fmla="*/ 971225 h 1978313"/>
              <a:gd name="connsiteX210" fmla="*/ 209966 w 1425919"/>
              <a:gd name="connsiteY210" fmla="*/ 985764 h 1978313"/>
              <a:gd name="connsiteX211" fmla="*/ 217761 w 1425919"/>
              <a:gd name="connsiteY211" fmla="*/ 997395 h 1978313"/>
              <a:gd name="connsiteX212" fmla="*/ 223120 w 1425919"/>
              <a:gd name="connsiteY212" fmla="*/ 1005150 h 1978313"/>
              <a:gd name="connsiteX213" fmla="*/ 227017 w 1425919"/>
              <a:gd name="connsiteY213" fmla="*/ 1010966 h 1978313"/>
              <a:gd name="connsiteX214" fmla="*/ 228965 w 1425919"/>
              <a:gd name="connsiteY214" fmla="*/ 1014358 h 1978313"/>
              <a:gd name="connsiteX215" fmla="*/ 230427 w 1425919"/>
              <a:gd name="connsiteY215" fmla="*/ 1016296 h 1978313"/>
              <a:gd name="connsiteX216" fmla="*/ 230914 w 1425919"/>
              <a:gd name="connsiteY216" fmla="*/ 1016781 h 1978313"/>
              <a:gd name="connsiteX217" fmla="*/ 231888 w 1425919"/>
              <a:gd name="connsiteY217" fmla="*/ 1017750 h 1978313"/>
              <a:gd name="connsiteX218" fmla="*/ 248452 w 1425919"/>
              <a:gd name="connsiteY218" fmla="*/ 1008542 h 1978313"/>
              <a:gd name="connsiteX219" fmla="*/ 263554 w 1425919"/>
              <a:gd name="connsiteY219" fmla="*/ 1001272 h 1978313"/>
              <a:gd name="connsiteX220" fmla="*/ 277194 w 1425919"/>
              <a:gd name="connsiteY220" fmla="*/ 993518 h 1978313"/>
              <a:gd name="connsiteX221" fmla="*/ 289860 w 1425919"/>
              <a:gd name="connsiteY221" fmla="*/ 986248 h 1978313"/>
              <a:gd name="connsiteX222" fmla="*/ 301552 w 1425919"/>
              <a:gd name="connsiteY222" fmla="*/ 977525 h 1978313"/>
              <a:gd name="connsiteX223" fmla="*/ 313244 w 1425919"/>
              <a:gd name="connsiteY223" fmla="*/ 968317 h 1978313"/>
              <a:gd name="connsiteX224" fmla="*/ 325423 w 1425919"/>
              <a:gd name="connsiteY224" fmla="*/ 956685 h 1978313"/>
              <a:gd name="connsiteX225" fmla="*/ 339064 w 1425919"/>
              <a:gd name="connsiteY225" fmla="*/ 943116 h 1978313"/>
              <a:gd name="connsiteX226" fmla="*/ 350756 w 1425919"/>
              <a:gd name="connsiteY226" fmla="*/ 933907 h 1978313"/>
              <a:gd name="connsiteX227" fmla="*/ 363909 w 1425919"/>
              <a:gd name="connsiteY227" fmla="*/ 925183 h 1978313"/>
              <a:gd name="connsiteX228" fmla="*/ 377063 w 1425919"/>
              <a:gd name="connsiteY228" fmla="*/ 915006 h 1978313"/>
              <a:gd name="connsiteX229" fmla="*/ 390216 w 1425919"/>
              <a:gd name="connsiteY229" fmla="*/ 905313 h 1978313"/>
              <a:gd name="connsiteX230" fmla="*/ 402881 w 1425919"/>
              <a:gd name="connsiteY230" fmla="*/ 894651 h 1978313"/>
              <a:gd name="connsiteX231" fmla="*/ 415061 w 1425919"/>
              <a:gd name="connsiteY231" fmla="*/ 883989 h 1978313"/>
              <a:gd name="connsiteX232" fmla="*/ 425778 w 1425919"/>
              <a:gd name="connsiteY232" fmla="*/ 872842 h 1978313"/>
              <a:gd name="connsiteX233" fmla="*/ 435522 w 1425919"/>
              <a:gd name="connsiteY233" fmla="*/ 861696 h 1978313"/>
              <a:gd name="connsiteX234" fmla="*/ 439906 w 1425919"/>
              <a:gd name="connsiteY234" fmla="*/ 857818 h 1978313"/>
              <a:gd name="connsiteX235" fmla="*/ 443316 w 1425919"/>
              <a:gd name="connsiteY235" fmla="*/ 852002 h 1978313"/>
              <a:gd name="connsiteX236" fmla="*/ 446239 w 1425919"/>
              <a:gd name="connsiteY236" fmla="*/ 843763 h 1978313"/>
              <a:gd name="connsiteX237" fmla="*/ 448675 w 1425919"/>
              <a:gd name="connsiteY237" fmla="*/ 835525 h 1978313"/>
              <a:gd name="connsiteX238" fmla="*/ 449649 w 1425919"/>
              <a:gd name="connsiteY238" fmla="*/ 825831 h 1978313"/>
              <a:gd name="connsiteX239" fmla="*/ 451111 w 1425919"/>
              <a:gd name="connsiteY239" fmla="*/ 817592 h 1978313"/>
              <a:gd name="connsiteX240" fmla="*/ 452085 w 1425919"/>
              <a:gd name="connsiteY240" fmla="*/ 809838 h 1978313"/>
              <a:gd name="connsiteX241" fmla="*/ 453059 w 1425919"/>
              <a:gd name="connsiteY241" fmla="*/ 804507 h 1978313"/>
              <a:gd name="connsiteX242" fmla="*/ 460367 w 1425919"/>
              <a:gd name="connsiteY242" fmla="*/ 786091 h 1978313"/>
              <a:gd name="connsiteX243" fmla="*/ 469136 w 1425919"/>
              <a:gd name="connsiteY243" fmla="*/ 768159 h 1978313"/>
              <a:gd name="connsiteX244" fmla="*/ 478392 w 1425919"/>
              <a:gd name="connsiteY244" fmla="*/ 749742 h 1978313"/>
              <a:gd name="connsiteX245" fmla="*/ 489109 w 1425919"/>
              <a:gd name="connsiteY245" fmla="*/ 732780 h 1978313"/>
              <a:gd name="connsiteX246" fmla="*/ 500314 w 1425919"/>
              <a:gd name="connsiteY246" fmla="*/ 715817 h 1978313"/>
              <a:gd name="connsiteX247" fmla="*/ 513467 w 1425919"/>
              <a:gd name="connsiteY247" fmla="*/ 700793 h 1978313"/>
              <a:gd name="connsiteX248" fmla="*/ 527594 w 1425919"/>
              <a:gd name="connsiteY248" fmla="*/ 686255 h 1978313"/>
              <a:gd name="connsiteX249" fmla="*/ 543671 w 1425919"/>
              <a:gd name="connsiteY249" fmla="*/ 674623 h 1978313"/>
              <a:gd name="connsiteX250" fmla="*/ 543671 w 1425919"/>
              <a:gd name="connsiteY250" fmla="*/ 673169 h 1978313"/>
              <a:gd name="connsiteX251" fmla="*/ 544646 w 1425919"/>
              <a:gd name="connsiteY251" fmla="*/ 671715 h 1978313"/>
              <a:gd name="connsiteX252" fmla="*/ 532467 w 1425919"/>
              <a:gd name="connsiteY252" fmla="*/ 674623 h 1978313"/>
              <a:gd name="connsiteX253" fmla="*/ 520287 w 1425919"/>
              <a:gd name="connsiteY253" fmla="*/ 679469 h 1978313"/>
              <a:gd name="connsiteX254" fmla="*/ 508596 w 1425919"/>
              <a:gd name="connsiteY254" fmla="*/ 685285 h 1978313"/>
              <a:gd name="connsiteX255" fmla="*/ 497390 w 1425919"/>
              <a:gd name="connsiteY255" fmla="*/ 692070 h 1978313"/>
              <a:gd name="connsiteX256" fmla="*/ 486186 w 1425919"/>
              <a:gd name="connsiteY256" fmla="*/ 699340 h 1978313"/>
              <a:gd name="connsiteX257" fmla="*/ 475955 w 1425919"/>
              <a:gd name="connsiteY257" fmla="*/ 707094 h 1978313"/>
              <a:gd name="connsiteX258" fmla="*/ 465239 w 1425919"/>
              <a:gd name="connsiteY258" fmla="*/ 715333 h 1978313"/>
              <a:gd name="connsiteX259" fmla="*/ 455982 w 1425919"/>
              <a:gd name="connsiteY259" fmla="*/ 724057 h 1978313"/>
              <a:gd name="connsiteX260" fmla="*/ 455008 w 1425919"/>
              <a:gd name="connsiteY260" fmla="*/ 723087 h 1978313"/>
              <a:gd name="connsiteX261" fmla="*/ 454034 w 1425919"/>
              <a:gd name="connsiteY261" fmla="*/ 722118 h 1978313"/>
              <a:gd name="connsiteX262" fmla="*/ 464264 w 1425919"/>
              <a:gd name="connsiteY262" fmla="*/ 693524 h 1978313"/>
              <a:gd name="connsiteX263" fmla="*/ 480340 w 1425919"/>
              <a:gd name="connsiteY263" fmla="*/ 669776 h 1978313"/>
              <a:gd name="connsiteX264" fmla="*/ 500314 w 1425919"/>
              <a:gd name="connsiteY264" fmla="*/ 648452 h 1978313"/>
              <a:gd name="connsiteX265" fmla="*/ 523698 w 1425919"/>
              <a:gd name="connsiteY265" fmla="*/ 630520 h 1978313"/>
              <a:gd name="connsiteX266" fmla="*/ 549030 w 1425919"/>
              <a:gd name="connsiteY266" fmla="*/ 614042 h 1978313"/>
              <a:gd name="connsiteX267" fmla="*/ 575824 w 1425919"/>
              <a:gd name="connsiteY267" fmla="*/ 599988 h 1978313"/>
              <a:gd name="connsiteX268" fmla="*/ 602618 w 1425919"/>
              <a:gd name="connsiteY268" fmla="*/ 586902 h 1978313"/>
              <a:gd name="connsiteX269" fmla="*/ 629411 w 1425919"/>
              <a:gd name="connsiteY269" fmla="*/ 574787 h 1978313"/>
              <a:gd name="connsiteX270" fmla="*/ 640129 w 1425919"/>
              <a:gd name="connsiteY270" fmla="*/ 569940 h 1978313"/>
              <a:gd name="connsiteX271" fmla="*/ 648410 w 1425919"/>
              <a:gd name="connsiteY271" fmla="*/ 567032 h 1978313"/>
              <a:gd name="connsiteX272" fmla="*/ 653769 w 1425919"/>
              <a:gd name="connsiteY272" fmla="*/ 564609 h 1978313"/>
              <a:gd name="connsiteX273" fmla="*/ 658154 w 1425919"/>
              <a:gd name="connsiteY273" fmla="*/ 563155 h 1978313"/>
              <a:gd name="connsiteX274" fmla="*/ 660590 w 1425919"/>
              <a:gd name="connsiteY274" fmla="*/ 561701 h 1978313"/>
              <a:gd name="connsiteX275" fmla="*/ 662051 w 1425919"/>
              <a:gd name="connsiteY275" fmla="*/ 561217 h 1978313"/>
              <a:gd name="connsiteX276" fmla="*/ 662538 w 1425919"/>
              <a:gd name="connsiteY276" fmla="*/ 560732 h 1978313"/>
              <a:gd name="connsiteX277" fmla="*/ 663512 w 1425919"/>
              <a:gd name="connsiteY277" fmla="*/ 560247 h 1978313"/>
              <a:gd name="connsiteX278" fmla="*/ 649385 w 1425919"/>
              <a:gd name="connsiteY278" fmla="*/ 560247 h 1978313"/>
              <a:gd name="connsiteX279" fmla="*/ 635745 w 1425919"/>
              <a:gd name="connsiteY279" fmla="*/ 561217 h 1978313"/>
              <a:gd name="connsiteX280" fmla="*/ 622104 w 1425919"/>
              <a:gd name="connsiteY280" fmla="*/ 562185 h 1978313"/>
              <a:gd name="connsiteX281" fmla="*/ 608951 w 1425919"/>
              <a:gd name="connsiteY281" fmla="*/ 563640 h 1978313"/>
              <a:gd name="connsiteX282" fmla="*/ 595310 w 1425919"/>
              <a:gd name="connsiteY282" fmla="*/ 564609 h 1978313"/>
              <a:gd name="connsiteX283" fmla="*/ 582157 w 1425919"/>
              <a:gd name="connsiteY283" fmla="*/ 565093 h 1978313"/>
              <a:gd name="connsiteX284" fmla="*/ 568516 w 1425919"/>
              <a:gd name="connsiteY284" fmla="*/ 565093 h 1978313"/>
              <a:gd name="connsiteX285" fmla="*/ 555363 w 1425919"/>
              <a:gd name="connsiteY285" fmla="*/ 564124 h 1978313"/>
              <a:gd name="connsiteX286" fmla="*/ 530518 w 1425919"/>
              <a:gd name="connsiteY286" fmla="*/ 556854 h 1978313"/>
              <a:gd name="connsiteX287" fmla="*/ 509083 w 1425919"/>
              <a:gd name="connsiteY287" fmla="*/ 547646 h 1978313"/>
              <a:gd name="connsiteX288" fmla="*/ 490571 w 1425919"/>
              <a:gd name="connsiteY288" fmla="*/ 535530 h 1978313"/>
              <a:gd name="connsiteX289" fmla="*/ 476930 w 1425919"/>
              <a:gd name="connsiteY289" fmla="*/ 520991 h 1978313"/>
              <a:gd name="connsiteX290" fmla="*/ 466700 w 1425919"/>
              <a:gd name="connsiteY290" fmla="*/ 503544 h 1978313"/>
              <a:gd name="connsiteX291" fmla="*/ 460854 w 1425919"/>
              <a:gd name="connsiteY291" fmla="*/ 483673 h 1978313"/>
              <a:gd name="connsiteX292" fmla="*/ 460367 w 1425919"/>
              <a:gd name="connsiteY292" fmla="*/ 461380 h 1978313"/>
              <a:gd name="connsiteX293" fmla="*/ 465726 w 1425919"/>
              <a:gd name="connsiteY293" fmla="*/ 437148 h 1978313"/>
              <a:gd name="connsiteX294" fmla="*/ 479366 w 1425919"/>
              <a:gd name="connsiteY294" fmla="*/ 411461 h 1978313"/>
              <a:gd name="connsiteX295" fmla="*/ 494955 w 1425919"/>
              <a:gd name="connsiteY295" fmla="*/ 391591 h 1978313"/>
              <a:gd name="connsiteX296" fmla="*/ 511031 w 1425919"/>
              <a:gd name="connsiteY296" fmla="*/ 376567 h 1978313"/>
              <a:gd name="connsiteX297" fmla="*/ 529544 w 1425919"/>
              <a:gd name="connsiteY297" fmla="*/ 365905 h 1978313"/>
              <a:gd name="connsiteX298" fmla="*/ 549517 w 1425919"/>
              <a:gd name="connsiteY298" fmla="*/ 358635 h 1978313"/>
              <a:gd name="connsiteX299" fmla="*/ 572414 w 1425919"/>
              <a:gd name="connsiteY299" fmla="*/ 355243 h 1978313"/>
              <a:gd name="connsiteX300" fmla="*/ 598233 w 1425919"/>
              <a:gd name="connsiteY300" fmla="*/ 353789 h 1978313"/>
              <a:gd name="connsiteX301" fmla="*/ 627463 w 1425919"/>
              <a:gd name="connsiteY301" fmla="*/ 354758 h 1978313"/>
              <a:gd name="connsiteX302" fmla="*/ 648410 w 1425919"/>
              <a:gd name="connsiteY302" fmla="*/ 356697 h 1978313"/>
              <a:gd name="connsiteX303" fmla="*/ 665462 w 1425919"/>
              <a:gd name="connsiteY303" fmla="*/ 358635 h 1978313"/>
              <a:gd name="connsiteX304" fmla="*/ 678127 w 1425919"/>
              <a:gd name="connsiteY304" fmla="*/ 360089 h 1978313"/>
              <a:gd name="connsiteX305" fmla="*/ 687871 w 1425919"/>
              <a:gd name="connsiteY305" fmla="*/ 361543 h 1978313"/>
              <a:gd name="connsiteX306" fmla="*/ 693717 w 1425919"/>
              <a:gd name="connsiteY306" fmla="*/ 362028 h 1978313"/>
              <a:gd name="connsiteX307" fmla="*/ 698101 w 1425919"/>
              <a:gd name="connsiteY307" fmla="*/ 362512 h 1978313"/>
              <a:gd name="connsiteX308" fmla="*/ 700537 w 1425919"/>
              <a:gd name="connsiteY308" fmla="*/ 362512 h 1978313"/>
              <a:gd name="connsiteX309" fmla="*/ 702486 w 1425919"/>
              <a:gd name="connsiteY309" fmla="*/ 362512 h 1978313"/>
              <a:gd name="connsiteX310" fmla="*/ 701024 w 1425919"/>
              <a:gd name="connsiteY310" fmla="*/ 356212 h 1978313"/>
              <a:gd name="connsiteX311" fmla="*/ 698101 w 1425919"/>
              <a:gd name="connsiteY311" fmla="*/ 348942 h 1978313"/>
              <a:gd name="connsiteX312" fmla="*/ 693230 w 1425919"/>
              <a:gd name="connsiteY312" fmla="*/ 341673 h 1978313"/>
              <a:gd name="connsiteX313" fmla="*/ 687871 w 1425919"/>
              <a:gd name="connsiteY313" fmla="*/ 334404 h 1978313"/>
              <a:gd name="connsiteX314" fmla="*/ 681538 w 1425919"/>
              <a:gd name="connsiteY314" fmla="*/ 327133 h 1978313"/>
              <a:gd name="connsiteX315" fmla="*/ 675692 w 1425919"/>
              <a:gd name="connsiteY315" fmla="*/ 321803 h 1978313"/>
              <a:gd name="connsiteX316" fmla="*/ 669845 w 1425919"/>
              <a:gd name="connsiteY316" fmla="*/ 317440 h 1978313"/>
              <a:gd name="connsiteX317" fmla="*/ 665462 w 1425919"/>
              <a:gd name="connsiteY317" fmla="*/ 315987 h 1978313"/>
              <a:gd name="connsiteX318" fmla="*/ 664974 w 1425919"/>
              <a:gd name="connsiteY318" fmla="*/ 313563 h 1978313"/>
              <a:gd name="connsiteX319" fmla="*/ 664487 w 1425919"/>
              <a:gd name="connsiteY319" fmla="*/ 312109 h 1978313"/>
              <a:gd name="connsiteX320" fmla="*/ 667410 w 1425919"/>
              <a:gd name="connsiteY320" fmla="*/ 312109 h 1978313"/>
              <a:gd name="connsiteX321" fmla="*/ 670333 w 1425919"/>
              <a:gd name="connsiteY321" fmla="*/ 312109 h 1978313"/>
              <a:gd name="connsiteX322" fmla="*/ 684947 w 1425919"/>
              <a:gd name="connsiteY322" fmla="*/ 291755 h 1978313"/>
              <a:gd name="connsiteX323" fmla="*/ 697127 w 1425919"/>
              <a:gd name="connsiteY323" fmla="*/ 281577 h 1978313"/>
              <a:gd name="connsiteX324" fmla="*/ 706382 w 1425919"/>
              <a:gd name="connsiteY324" fmla="*/ 279638 h 1978313"/>
              <a:gd name="connsiteX325" fmla="*/ 714665 w 1425919"/>
              <a:gd name="connsiteY325" fmla="*/ 285455 h 1978313"/>
              <a:gd name="connsiteX326" fmla="*/ 721485 w 1425919"/>
              <a:gd name="connsiteY326" fmla="*/ 296601 h 1978313"/>
              <a:gd name="connsiteX327" fmla="*/ 728305 w 1425919"/>
              <a:gd name="connsiteY327" fmla="*/ 313563 h 1978313"/>
              <a:gd name="connsiteX328" fmla="*/ 735126 w 1425919"/>
              <a:gd name="connsiteY328" fmla="*/ 333434 h 1978313"/>
              <a:gd name="connsiteX329" fmla="*/ 743407 w 1425919"/>
              <a:gd name="connsiteY329" fmla="*/ 356697 h 1978313"/>
              <a:gd name="connsiteX330" fmla="*/ 746817 w 1425919"/>
              <a:gd name="connsiteY330" fmla="*/ 353789 h 1978313"/>
              <a:gd name="connsiteX331" fmla="*/ 751202 w 1425919"/>
              <a:gd name="connsiteY331" fmla="*/ 348458 h 1978313"/>
              <a:gd name="connsiteX332" fmla="*/ 755586 w 1425919"/>
              <a:gd name="connsiteY332" fmla="*/ 340219 h 1978313"/>
              <a:gd name="connsiteX333" fmla="*/ 760458 w 1425919"/>
              <a:gd name="connsiteY333" fmla="*/ 331980 h 1978313"/>
              <a:gd name="connsiteX334" fmla="*/ 764354 w 1425919"/>
              <a:gd name="connsiteY334" fmla="*/ 322287 h 1978313"/>
              <a:gd name="connsiteX335" fmla="*/ 768739 w 1425919"/>
              <a:gd name="connsiteY335" fmla="*/ 314048 h 1978313"/>
              <a:gd name="connsiteX336" fmla="*/ 771662 w 1425919"/>
              <a:gd name="connsiteY336" fmla="*/ 306779 h 1978313"/>
              <a:gd name="connsiteX337" fmla="*/ 773611 w 1425919"/>
              <a:gd name="connsiteY337" fmla="*/ 302417 h 1978313"/>
              <a:gd name="connsiteX338" fmla="*/ 792610 w 1425919"/>
              <a:gd name="connsiteY338" fmla="*/ 274792 h 1978313"/>
              <a:gd name="connsiteX339" fmla="*/ 814533 w 1425919"/>
              <a:gd name="connsiteY339" fmla="*/ 248136 h 1978313"/>
              <a:gd name="connsiteX340" fmla="*/ 837916 w 1425919"/>
              <a:gd name="connsiteY340" fmla="*/ 222450 h 1978313"/>
              <a:gd name="connsiteX341" fmla="*/ 864710 w 1425919"/>
              <a:gd name="connsiteY341" fmla="*/ 200157 h 1978313"/>
              <a:gd name="connsiteX342" fmla="*/ 892965 w 1425919"/>
              <a:gd name="connsiteY342" fmla="*/ 180287 h 1978313"/>
              <a:gd name="connsiteX343" fmla="*/ 924144 w 1425919"/>
              <a:gd name="connsiteY343" fmla="*/ 166232 h 1978313"/>
              <a:gd name="connsiteX344" fmla="*/ 957271 w 1425919"/>
              <a:gd name="connsiteY344" fmla="*/ 157509 h 1978313"/>
              <a:gd name="connsiteX345" fmla="*/ 992833 w 1425919"/>
              <a:gd name="connsiteY345" fmla="*/ 156054 h 1978313"/>
              <a:gd name="connsiteX346" fmla="*/ 1022549 w 1425919"/>
              <a:gd name="connsiteY346" fmla="*/ 164778 h 1978313"/>
              <a:gd name="connsiteX347" fmla="*/ 1045447 w 1425919"/>
              <a:gd name="connsiteY347" fmla="*/ 174471 h 1978313"/>
              <a:gd name="connsiteX348" fmla="*/ 1062010 w 1425919"/>
              <a:gd name="connsiteY348" fmla="*/ 186102 h 1978313"/>
              <a:gd name="connsiteX349" fmla="*/ 1072728 w 1425919"/>
              <a:gd name="connsiteY349" fmla="*/ 200641 h 1978313"/>
              <a:gd name="connsiteX350" fmla="*/ 1078086 w 1425919"/>
              <a:gd name="connsiteY350" fmla="*/ 218089 h 1978313"/>
              <a:gd name="connsiteX351" fmla="*/ 1080035 w 1425919"/>
              <a:gd name="connsiteY351" fmla="*/ 239413 h 1978313"/>
              <a:gd name="connsiteX352" fmla="*/ 1078574 w 1425919"/>
              <a:gd name="connsiteY352" fmla="*/ 265584 h 1978313"/>
              <a:gd name="connsiteX353" fmla="*/ 1074676 w 1425919"/>
              <a:gd name="connsiteY353" fmla="*/ 297570 h 1978313"/>
              <a:gd name="connsiteX354" fmla="*/ 1098547 w 1425919"/>
              <a:gd name="connsiteY354" fmla="*/ 308717 h 1978313"/>
              <a:gd name="connsiteX355" fmla="*/ 1114623 w 1425919"/>
              <a:gd name="connsiteY355" fmla="*/ 327618 h 1978313"/>
              <a:gd name="connsiteX356" fmla="*/ 1123879 w 1425919"/>
              <a:gd name="connsiteY356" fmla="*/ 352335 h 1978313"/>
              <a:gd name="connsiteX357" fmla="*/ 1127777 w 1425919"/>
              <a:gd name="connsiteY357" fmla="*/ 380929 h 1978313"/>
              <a:gd name="connsiteX358" fmla="*/ 1126802 w 1425919"/>
              <a:gd name="connsiteY358" fmla="*/ 410492 h 1978313"/>
              <a:gd name="connsiteX359" fmla="*/ 1123392 w 1425919"/>
              <a:gd name="connsiteY359" fmla="*/ 440055 h 1978313"/>
              <a:gd name="connsiteX360" fmla="*/ 1117546 w 1425919"/>
              <a:gd name="connsiteY360" fmla="*/ 466711 h 1978313"/>
              <a:gd name="connsiteX361" fmla="*/ 1111701 w 1425919"/>
              <a:gd name="connsiteY361" fmla="*/ 489489 h 1978313"/>
              <a:gd name="connsiteX362" fmla="*/ 1107316 w 1425919"/>
              <a:gd name="connsiteY362" fmla="*/ 498697 h 1978313"/>
              <a:gd name="connsiteX363" fmla="*/ 1104880 w 1425919"/>
              <a:gd name="connsiteY363" fmla="*/ 505967 h 1978313"/>
              <a:gd name="connsiteX364" fmla="*/ 1102445 w 1425919"/>
              <a:gd name="connsiteY364" fmla="*/ 511298 h 1978313"/>
              <a:gd name="connsiteX365" fmla="*/ 1101470 w 1425919"/>
              <a:gd name="connsiteY365" fmla="*/ 515175 h 1978313"/>
              <a:gd name="connsiteX366" fmla="*/ 1100009 w 1425919"/>
              <a:gd name="connsiteY366" fmla="*/ 517114 h 1978313"/>
              <a:gd name="connsiteX367" fmla="*/ 1100009 w 1425919"/>
              <a:gd name="connsiteY367" fmla="*/ 518568 h 1978313"/>
              <a:gd name="connsiteX368" fmla="*/ 1100009 w 1425919"/>
              <a:gd name="connsiteY368" fmla="*/ 519537 h 1978313"/>
              <a:gd name="connsiteX369" fmla="*/ 1100009 w 1425919"/>
              <a:gd name="connsiteY369" fmla="*/ 520506 h 1978313"/>
              <a:gd name="connsiteX370" fmla="*/ 1100983 w 1425919"/>
              <a:gd name="connsiteY370" fmla="*/ 521475 h 1978313"/>
              <a:gd name="connsiteX371" fmla="*/ 1107316 w 1425919"/>
              <a:gd name="connsiteY371" fmla="*/ 514206 h 1978313"/>
              <a:gd name="connsiteX372" fmla="*/ 1114136 w 1425919"/>
              <a:gd name="connsiteY372" fmla="*/ 508391 h 1978313"/>
              <a:gd name="connsiteX373" fmla="*/ 1120957 w 1425919"/>
              <a:gd name="connsiteY373" fmla="*/ 502090 h 1978313"/>
              <a:gd name="connsiteX374" fmla="*/ 1128264 w 1425919"/>
              <a:gd name="connsiteY374" fmla="*/ 496759 h 1978313"/>
              <a:gd name="connsiteX375" fmla="*/ 1134597 w 1425919"/>
              <a:gd name="connsiteY375" fmla="*/ 490943 h 1978313"/>
              <a:gd name="connsiteX376" fmla="*/ 1141417 w 1425919"/>
              <a:gd name="connsiteY376" fmla="*/ 485127 h 1978313"/>
              <a:gd name="connsiteX377" fmla="*/ 1147263 w 1425919"/>
              <a:gd name="connsiteY377" fmla="*/ 478827 h 1978313"/>
              <a:gd name="connsiteX378" fmla="*/ 1153596 w 1425919"/>
              <a:gd name="connsiteY378" fmla="*/ 472042 h 1978313"/>
              <a:gd name="connsiteX379" fmla="*/ 1163339 w 1425919"/>
              <a:gd name="connsiteY379" fmla="*/ 456049 h 1978313"/>
              <a:gd name="connsiteX380" fmla="*/ 1175031 w 1425919"/>
              <a:gd name="connsiteY380" fmla="*/ 440055 h 1978313"/>
              <a:gd name="connsiteX381" fmla="*/ 1187210 w 1425919"/>
              <a:gd name="connsiteY381" fmla="*/ 423577 h 1978313"/>
              <a:gd name="connsiteX382" fmla="*/ 1198902 w 1425919"/>
              <a:gd name="connsiteY382" fmla="*/ 407100 h 1978313"/>
              <a:gd name="connsiteX383" fmla="*/ 1208645 w 1425919"/>
              <a:gd name="connsiteY383" fmla="*/ 389168 h 1978313"/>
              <a:gd name="connsiteX384" fmla="*/ 1215466 w 1425919"/>
              <a:gd name="connsiteY384" fmla="*/ 371721 h 1978313"/>
              <a:gd name="connsiteX385" fmla="*/ 1217414 w 1425919"/>
              <a:gd name="connsiteY385" fmla="*/ 353789 h 1978313"/>
              <a:gd name="connsiteX386" fmla="*/ 1214978 w 1425919"/>
              <a:gd name="connsiteY386" fmla="*/ 335372 h 1978313"/>
              <a:gd name="connsiteX387" fmla="*/ 1208158 w 1425919"/>
              <a:gd name="connsiteY387" fmla="*/ 320348 h 1978313"/>
              <a:gd name="connsiteX388" fmla="*/ 1202800 w 1425919"/>
              <a:gd name="connsiteY388" fmla="*/ 305809 h 1978313"/>
              <a:gd name="connsiteX389" fmla="*/ 1198415 w 1425919"/>
              <a:gd name="connsiteY389" fmla="*/ 290785 h 1978313"/>
              <a:gd name="connsiteX390" fmla="*/ 1196466 w 1425919"/>
              <a:gd name="connsiteY390" fmla="*/ 276731 h 1978313"/>
              <a:gd name="connsiteX391" fmla="*/ 1196466 w 1425919"/>
              <a:gd name="connsiteY391" fmla="*/ 262676 h 1978313"/>
              <a:gd name="connsiteX392" fmla="*/ 1200851 w 1425919"/>
              <a:gd name="connsiteY392" fmla="*/ 250075 h 1978313"/>
              <a:gd name="connsiteX393" fmla="*/ 1209133 w 1425919"/>
              <a:gd name="connsiteY393" fmla="*/ 237959 h 1978313"/>
              <a:gd name="connsiteX394" fmla="*/ 1222773 w 1425919"/>
              <a:gd name="connsiteY394" fmla="*/ 227782 h 1978313"/>
              <a:gd name="connsiteX395" fmla="*/ 1225696 w 1425919"/>
              <a:gd name="connsiteY395" fmla="*/ 226328 h 1978313"/>
              <a:gd name="connsiteX396" fmla="*/ 1228619 w 1425919"/>
              <a:gd name="connsiteY396" fmla="*/ 225359 h 1978313"/>
              <a:gd name="connsiteX397" fmla="*/ 1230081 w 1425919"/>
              <a:gd name="connsiteY397" fmla="*/ 224389 h 1978313"/>
              <a:gd name="connsiteX398" fmla="*/ 1232029 w 1425919"/>
              <a:gd name="connsiteY398" fmla="*/ 223904 h 1978313"/>
              <a:gd name="connsiteX399" fmla="*/ 1233977 w 1425919"/>
              <a:gd name="connsiteY399" fmla="*/ 223420 h 1978313"/>
              <a:gd name="connsiteX400" fmla="*/ 1235439 w 1425919"/>
              <a:gd name="connsiteY400" fmla="*/ 222936 h 1978313"/>
              <a:gd name="connsiteX401" fmla="*/ 1235926 w 1425919"/>
              <a:gd name="connsiteY401" fmla="*/ 203549 h 1978313"/>
              <a:gd name="connsiteX402" fmla="*/ 1238362 w 1425919"/>
              <a:gd name="connsiteY402" fmla="*/ 169624 h 1978313"/>
              <a:gd name="connsiteX403" fmla="*/ 1242260 w 1425919"/>
              <a:gd name="connsiteY403" fmla="*/ 126491 h 1978313"/>
              <a:gd name="connsiteX404" fmla="*/ 1249079 w 1425919"/>
              <a:gd name="connsiteY404" fmla="*/ 81904 h 1978313"/>
              <a:gd name="connsiteX405" fmla="*/ 1258823 w 1425919"/>
              <a:gd name="connsiteY405" fmla="*/ 41194 h 1978313"/>
              <a:gd name="connsiteX406" fmla="*/ 1272950 w 1425919"/>
              <a:gd name="connsiteY406" fmla="*/ 12115 h 1978313"/>
              <a:gd name="connsiteX407" fmla="*/ 1290976 w 1425919"/>
              <a:gd name="connsiteY407" fmla="*/ 0 h 1978313"/>
              <a:gd name="connsiteX408" fmla="*/ 1315334 w 1425919"/>
              <a:gd name="connsiteY408" fmla="*/ 12600 h 1978313"/>
              <a:gd name="connsiteX409" fmla="*/ 1320692 w 1425919"/>
              <a:gd name="connsiteY409" fmla="*/ 26654 h 1978313"/>
              <a:gd name="connsiteX410" fmla="*/ 1325077 w 1425919"/>
              <a:gd name="connsiteY410" fmla="*/ 42163 h 1978313"/>
              <a:gd name="connsiteX411" fmla="*/ 1328486 w 1425919"/>
              <a:gd name="connsiteY411" fmla="*/ 58641 h 1978313"/>
              <a:gd name="connsiteX412" fmla="*/ 1330923 w 1425919"/>
              <a:gd name="connsiteY412" fmla="*/ 76573 h 1978313"/>
              <a:gd name="connsiteX413" fmla="*/ 1332384 w 1425919"/>
              <a:gd name="connsiteY413" fmla="*/ 94020 h 1978313"/>
              <a:gd name="connsiteX414" fmla="*/ 1333359 w 1425919"/>
              <a:gd name="connsiteY414" fmla="*/ 111952 h 1978313"/>
              <a:gd name="connsiteX415" fmla="*/ 1333846 w 1425919"/>
              <a:gd name="connsiteY415" fmla="*/ 128915 h 1978313"/>
              <a:gd name="connsiteX416" fmla="*/ 1334819 w 1425919"/>
              <a:gd name="connsiteY416" fmla="*/ 146362 h 1978313"/>
              <a:gd name="connsiteX417" fmla="*/ 1333846 w 1425919"/>
              <a:gd name="connsiteY417" fmla="*/ 150723 h 1978313"/>
              <a:gd name="connsiteX418" fmla="*/ 1332871 w 1425919"/>
              <a:gd name="connsiteY418" fmla="*/ 155085 h 1978313"/>
              <a:gd name="connsiteX419" fmla="*/ 1332384 w 1425919"/>
              <a:gd name="connsiteY419" fmla="*/ 157509 h 1978313"/>
              <a:gd name="connsiteX420" fmla="*/ 1332384 w 1425919"/>
              <a:gd name="connsiteY420" fmla="*/ 160416 h 1978313"/>
              <a:gd name="connsiteX421" fmla="*/ 1332384 w 1425919"/>
              <a:gd name="connsiteY421" fmla="*/ 163324 h 1978313"/>
              <a:gd name="connsiteX422" fmla="*/ 1332871 w 1425919"/>
              <a:gd name="connsiteY422" fmla="*/ 166716 h 1978313"/>
              <a:gd name="connsiteX423" fmla="*/ 1340179 w 1425919"/>
              <a:gd name="connsiteY423" fmla="*/ 162840 h 1978313"/>
              <a:gd name="connsiteX424" fmla="*/ 1347486 w 1425919"/>
              <a:gd name="connsiteY424" fmla="*/ 159931 h 1978313"/>
              <a:gd name="connsiteX425" fmla="*/ 1354306 w 1425919"/>
              <a:gd name="connsiteY425" fmla="*/ 157509 h 1978313"/>
              <a:gd name="connsiteX426" fmla="*/ 1361614 w 1425919"/>
              <a:gd name="connsiteY426" fmla="*/ 157023 h 1978313"/>
              <a:gd name="connsiteX427" fmla="*/ 1367947 w 1425919"/>
              <a:gd name="connsiteY427" fmla="*/ 157509 h 1978313"/>
              <a:gd name="connsiteX428" fmla="*/ 1374280 w 1425919"/>
              <a:gd name="connsiteY428" fmla="*/ 160901 h 1978313"/>
              <a:gd name="connsiteX429" fmla="*/ 1379639 w 1425919"/>
              <a:gd name="connsiteY429" fmla="*/ 166716 h 1978313"/>
              <a:gd name="connsiteX430" fmla="*/ 1385485 w 1425919"/>
              <a:gd name="connsiteY430" fmla="*/ 175440 h 1978313"/>
              <a:gd name="connsiteX431" fmla="*/ 1404971 w 1425919"/>
              <a:gd name="connsiteY431" fmla="*/ 179317 h 1978313"/>
              <a:gd name="connsiteX432" fmla="*/ 1417637 w 1425919"/>
              <a:gd name="connsiteY432" fmla="*/ 190464 h 1978313"/>
              <a:gd name="connsiteX433" fmla="*/ 1423970 w 1425919"/>
              <a:gd name="connsiteY433" fmla="*/ 206458 h 1978313"/>
              <a:gd name="connsiteX434" fmla="*/ 1425919 w 1425919"/>
              <a:gd name="connsiteY434" fmla="*/ 226328 h 1978313"/>
              <a:gd name="connsiteX435" fmla="*/ 1422996 w 1425919"/>
              <a:gd name="connsiteY435" fmla="*/ 246683 h 1978313"/>
              <a:gd name="connsiteX436" fmla="*/ 1417637 w 1425919"/>
              <a:gd name="connsiteY436" fmla="*/ 267522 h 1978313"/>
              <a:gd name="connsiteX437" fmla="*/ 1408868 w 1425919"/>
              <a:gd name="connsiteY437" fmla="*/ 285455 h 1978313"/>
              <a:gd name="connsiteX438" fmla="*/ 1399125 w 1425919"/>
              <a:gd name="connsiteY438" fmla="*/ 299509 h 1978313"/>
              <a:gd name="connsiteX439" fmla="*/ 1393767 w 1425919"/>
              <a:gd name="connsiteY439" fmla="*/ 301447 h 1978313"/>
              <a:gd name="connsiteX440" fmla="*/ 1389382 w 1425919"/>
              <a:gd name="connsiteY440" fmla="*/ 303386 h 1978313"/>
              <a:gd name="connsiteX441" fmla="*/ 1384997 w 1425919"/>
              <a:gd name="connsiteY441" fmla="*/ 304840 h 1978313"/>
              <a:gd name="connsiteX442" fmla="*/ 1382074 w 1425919"/>
              <a:gd name="connsiteY442" fmla="*/ 306779 h 1978313"/>
              <a:gd name="connsiteX443" fmla="*/ 1379151 w 1425919"/>
              <a:gd name="connsiteY443" fmla="*/ 307748 h 1978313"/>
              <a:gd name="connsiteX444" fmla="*/ 1376228 w 1425919"/>
              <a:gd name="connsiteY444" fmla="*/ 309202 h 1978313"/>
              <a:gd name="connsiteX445" fmla="*/ 1373306 w 1425919"/>
              <a:gd name="connsiteY445" fmla="*/ 310656 h 1978313"/>
              <a:gd name="connsiteX446" fmla="*/ 1370870 w 1425919"/>
              <a:gd name="connsiteY446" fmla="*/ 312109 h 1978313"/>
              <a:gd name="connsiteX447" fmla="*/ 1360639 w 1425919"/>
              <a:gd name="connsiteY447" fmla="*/ 342642 h 1978313"/>
              <a:gd name="connsiteX448" fmla="*/ 1349921 w 1425919"/>
              <a:gd name="connsiteY448" fmla="*/ 372690 h 1978313"/>
              <a:gd name="connsiteX449" fmla="*/ 1338230 w 1425919"/>
              <a:gd name="connsiteY449" fmla="*/ 401768 h 1978313"/>
              <a:gd name="connsiteX450" fmla="*/ 1326538 w 1425919"/>
              <a:gd name="connsiteY450" fmla="*/ 430848 h 1978313"/>
              <a:gd name="connsiteX451" fmla="*/ 1313384 w 1425919"/>
              <a:gd name="connsiteY451" fmla="*/ 458956 h 1978313"/>
              <a:gd name="connsiteX452" fmla="*/ 1299745 w 1425919"/>
              <a:gd name="connsiteY452" fmla="*/ 487066 h 1978313"/>
              <a:gd name="connsiteX453" fmla="*/ 1285130 w 1425919"/>
              <a:gd name="connsiteY453" fmla="*/ 515660 h 1978313"/>
              <a:gd name="connsiteX454" fmla="*/ 1270514 w 1425919"/>
              <a:gd name="connsiteY454" fmla="*/ 544739 h 1978313"/>
              <a:gd name="connsiteX455" fmla="*/ 1263694 w 1425919"/>
              <a:gd name="connsiteY455" fmla="*/ 560247 h 1978313"/>
              <a:gd name="connsiteX456" fmla="*/ 1255412 w 1425919"/>
              <a:gd name="connsiteY456" fmla="*/ 577694 h 1978313"/>
              <a:gd name="connsiteX457" fmla="*/ 1245670 w 1425919"/>
              <a:gd name="connsiteY457" fmla="*/ 595141 h 1978313"/>
              <a:gd name="connsiteX458" fmla="*/ 1234952 w 1425919"/>
              <a:gd name="connsiteY458" fmla="*/ 613073 h 1978313"/>
              <a:gd name="connsiteX459" fmla="*/ 1222773 w 1425919"/>
              <a:gd name="connsiteY459" fmla="*/ 630036 h 1978313"/>
              <a:gd name="connsiteX460" fmla="*/ 1210107 w 1425919"/>
              <a:gd name="connsiteY460" fmla="*/ 646029 h 1978313"/>
              <a:gd name="connsiteX461" fmla="*/ 1197440 w 1425919"/>
              <a:gd name="connsiteY461" fmla="*/ 660568 h 1978313"/>
              <a:gd name="connsiteX462" fmla="*/ 1184774 w 1425919"/>
              <a:gd name="connsiteY462" fmla="*/ 673653 h 1978313"/>
              <a:gd name="connsiteX463" fmla="*/ 1178442 w 1425919"/>
              <a:gd name="connsiteY463" fmla="*/ 688677 h 1978313"/>
              <a:gd name="connsiteX464" fmla="*/ 1172109 w 1425919"/>
              <a:gd name="connsiteY464" fmla="*/ 703217 h 1978313"/>
              <a:gd name="connsiteX465" fmla="*/ 1164314 w 1425919"/>
              <a:gd name="connsiteY465" fmla="*/ 716302 h 1978313"/>
              <a:gd name="connsiteX466" fmla="*/ 1156519 w 1425919"/>
              <a:gd name="connsiteY466" fmla="*/ 728903 h 1978313"/>
              <a:gd name="connsiteX467" fmla="*/ 1147750 w 1425919"/>
              <a:gd name="connsiteY467" fmla="*/ 741019 h 1978313"/>
              <a:gd name="connsiteX468" fmla="*/ 1138982 w 1425919"/>
              <a:gd name="connsiteY468" fmla="*/ 753135 h 1978313"/>
              <a:gd name="connsiteX469" fmla="*/ 1129725 w 1425919"/>
              <a:gd name="connsiteY469" fmla="*/ 765251 h 1978313"/>
              <a:gd name="connsiteX470" fmla="*/ 1120469 w 1425919"/>
              <a:gd name="connsiteY470" fmla="*/ 778336 h 1978313"/>
              <a:gd name="connsiteX471" fmla="*/ 1120957 w 1425919"/>
              <a:gd name="connsiteY471" fmla="*/ 785606 h 1978313"/>
              <a:gd name="connsiteX472" fmla="*/ 1123392 w 1425919"/>
              <a:gd name="connsiteY472" fmla="*/ 794814 h 1978313"/>
              <a:gd name="connsiteX473" fmla="*/ 1126802 w 1425919"/>
              <a:gd name="connsiteY473" fmla="*/ 804507 h 1978313"/>
              <a:gd name="connsiteX474" fmla="*/ 1131187 w 1425919"/>
              <a:gd name="connsiteY474" fmla="*/ 815654 h 1978313"/>
              <a:gd name="connsiteX475" fmla="*/ 1135084 w 1425919"/>
              <a:gd name="connsiteY475" fmla="*/ 826316 h 1978313"/>
              <a:gd name="connsiteX476" fmla="*/ 1138982 w 1425919"/>
              <a:gd name="connsiteY476" fmla="*/ 837463 h 1978313"/>
              <a:gd name="connsiteX477" fmla="*/ 1142392 w 1425919"/>
              <a:gd name="connsiteY477" fmla="*/ 847156 h 1978313"/>
              <a:gd name="connsiteX478" fmla="*/ 1144827 w 1425919"/>
              <a:gd name="connsiteY478" fmla="*/ 856849 h 1978313"/>
              <a:gd name="connsiteX479" fmla="*/ 1145801 w 1425919"/>
              <a:gd name="connsiteY479" fmla="*/ 871873 h 1978313"/>
              <a:gd name="connsiteX480" fmla="*/ 1146776 w 1425919"/>
              <a:gd name="connsiteY480" fmla="*/ 891744 h 1978313"/>
              <a:gd name="connsiteX481" fmla="*/ 1147263 w 1425919"/>
              <a:gd name="connsiteY481" fmla="*/ 913552 h 1978313"/>
              <a:gd name="connsiteX482" fmla="*/ 1146776 w 1425919"/>
              <a:gd name="connsiteY482" fmla="*/ 936815 h 1978313"/>
              <a:gd name="connsiteX483" fmla="*/ 1144340 w 1425919"/>
              <a:gd name="connsiteY483" fmla="*/ 959108 h 1978313"/>
              <a:gd name="connsiteX484" fmla="*/ 1139956 w 1425919"/>
              <a:gd name="connsiteY484" fmla="*/ 979948 h 1978313"/>
              <a:gd name="connsiteX485" fmla="*/ 1133136 w 1425919"/>
              <a:gd name="connsiteY485" fmla="*/ 997395 h 1978313"/>
              <a:gd name="connsiteX486" fmla="*/ 1123392 w 1425919"/>
              <a:gd name="connsiteY486" fmla="*/ 1009996 h 1978313"/>
              <a:gd name="connsiteX487" fmla="*/ 1117059 w 1425919"/>
              <a:gd name="connsiteY487" fmla="*/ 1005635 h 1978313"/>
              <a:gd name="connsiteX488" fmla="*/ 1114136 w 1425919"/>
              <a:gd name="connsiteY488" fmla="*/ 997395 h 1978313"/>
              <a:gd name="connsiteX489" fmla="*/ 1112675 w 1425919"/>
              <a:gd name="connsiteY489" fmla="*/ 985279 h 1978313"/>
              <a:gd name="connsiteX490" fmla="*/ 1112675 w 1425919"/>
              <a:gd name="connsiteY490" fmla="*/ 971709 h 1978313"/>
              <a:gd name="connsiteX491" fmla="*/ 1113161 w 1425919"/>
              <a:gd name="connsiteY491" fmla="*/ 957170 h 1978313"/>
              <a:gd name="connsiteX492" fmla="*/ 1113649 w 1425919"/>
              <a:gd name="connsiteY492" fmla="*/ 943116 h 1978313"/>
              <a:gd name="connsiteX493" fmla="*/ 1113649 w 1425919"/>
              <a:gd name="connsiteY493" fmla="*/ 930999 h 1978313"/>
              <a:gd name="connsiteX494" fmla="*/ 1112675 w 1425919"/>
              <a:gd name="connsiteY494" fmla="*/ 921791 h 1978313"/>
              <a:gd name="connsiteX495" fmla="*/ 1111701 w 1425919"/>
              <a:gd name="connsiteY495" fmla="*/ 921791 h 1978313"/>
              <a:gd name="connsiteX496" fmla="*/ 1110726 w 1425919"/>
              <a:gd name="connsiteY496" fmla="*/ 921791 h 1978313"/>
              <a:gd name="connsiteX497" fmla="*/ 1107316 w 1425919"/>
              <a:gd name="connsiteY497" fmla="*/ 930030 h 1978313"/>
              <a:gd name="connsiteX498" fmla="*/ 1105854 w 1425919"/>
              <a:gd name="connsiteY498" fmla="*/ 940692 h 1978313"/>
              <a:gd name="connsiteX499" fmla="*/ 1104393 w 1425919"/>
              <a:gd name="connsiteY499" fmla="*/ 951839 h 1978313"/>
              <a:gd name="connsiteX500" fmla="*/ 1103419 w 1425919"/>
              <a:gd name="connsiteY500" fmla="*/ 964440 h 1978313"/>
              <a:gd name="connsiteX501" fmla="*/ 1101470 w 1425919"/>
              <a:gd name="connsiteY501" fmla="*/ 975587 h 1978313"/>
              <a:gd name="connsiteX502" fmla="*/ 1100009 w 1425919"/>
              <a:gd name="connsiteY502" fmla="*/ 987218 h 1978313"/>
              <a:gd name="connsiteX503" fmla="*/ 1097573 w 1425919"/>
              <a:gd name="connsiteY503" fmla="*/ 996426 h 1978313"/>
              <a:gd name="connsiteX504" fmla="*/ 1094162 w 1425919"/>
              <a:gd name="connsiteY504" fmla="*/ 1004180 h 1978313"/>
              <a:gd name="connsiteX505" fmla="*/ 1095624 w 1425919"/>
              <a:gd name="connsiteY505" fmla="*/ 1005150 h 1978313"/>
              <a:gd name="connsiteX506" fmla="*/ 1097086 w 1425919"/>
              <a:gd name="connsiteY506" fmla="*/ 1006119 h 1978313"/>
              <a:gd name="connsiteX507" fmla="*/ 1095624 w 1425919"/>
              <a:gd name="connsiteY507" fmla="*/ 1005635 h 1978313"/>
              <a:gd name="connsiteX508" fmla="*/ 1094162 w 1425919"/>
              <a:gd name="connsiteY508" fmla="*/ 1005150 h 1978313"/>
              <a:gd name="connsiteX509" fmla="*/ 1092701 w 1425919"/>
              <a:gd name="connsiteY509" fmla="*/ 1008058 h 1978313"/>
              <a:gd name="connsiteX510" fmla="*/ 1091240 w 1425919"/>
              <a:gd name="connsiteY510" fmla="*/ 1011450 h 1978313"/>
              <a:gd name="connsiteX511" fmla="*/ 1090266 w 1425919"/>
              <a:gd name="connsiteY511" fmla="*/ 1015327 h 1978313"/>
              <a:gd name="connsiteX512" fmla="*/ 1089778 w 1425919"/>
              <a:gd name="connsiteY512" fmla="*/ 1019689 h 1978313"/>
              <a:gd name="connsiteX513" fmla="*/ 1088804 w 1425919"/>
              <a:gd name="connsiteY513" fmla="*/ 1024051 h 1978313"/>
              <a:gd name="connsiteX514" fmla="*/ 1088317 w 1425919"/>
              <a:gd name="connsiteY514" fmla="*/ 1028413 h 1978313"/>
              <a:gd name="connsiteX515" fmla="*/ 1087830 w 1425919"/>
              <a:gd name="connsiteY515" fmla="*/ 1032774 h 1978313"/>
              <a:gd name="connsiteX516" fmla="*/ 1087342 w 1425919"/>
              <a:gd name="connsiteY516" fmla="*/ 1037136 h 1978313"/>
              <a:gd name="connsiteX517" fmla="*/ 1086368 w 1425919"/>
              <a:gd name="connsiteY517" fmla="*/ 1036167 h 1978313"/>
              <a:gd name="connsiteX518" fmla="*/ 1085393 w 1425919"/>
              <a:gd name="connsiteY518" fmla="*/ 1036167 h 1978313"/>
              <a:gd name="connsiteX519" fmla="*/ 1084419 w 1425919"/>
              <a:gd name="connsiteY519" fmla="*/ 1039075 h 1978313"/>
              <a:gd name="connsiteX520" fmla="*/ 1083445 w 1425919"/>
              <a:gd name="connsiteY520" fmla="*/ 1042952 h 1978313"/>
              <a:gd name="connsiteX521" fmla="*/ 1081984 w 1425919"/>
              <a:gd name="connsiteY521" fmla="*/ 1047314 h 1978313"/>
              <a:gd name="connsiteX522" fmla="*/ 1082471 w 1425919"/>
              <a:gd name="connsiteY522" fmla="*/ 1051675 h 1978313"/>
              <a:gd name="connsiteX523" fmla="*/ 1081009 w 1425919"/>
              <a:gd name="connsiteY523" fmla="*/ 1050706 h 1978313"/>
              <a:gd name="connsiteX524" fmla="*/ 1080522 w 1425919"/>
              <a:gd name="connsiteY524" fmla="*/ 1049737 h 1978313"/>
              <a:gd name="connsiteX525" fmla="*/ 1078574 w 1425919"/>
              <a:gd name="connsiteY525" fmla="*/ 1051191 h 1978313"/>
              <a:gd name="connsiteX526" fmla="*/ 1076624 w 1425919"/>
              <a:gd name="connsiteY526" fmla="*/ 1054099 h 1978313"/>
              <a:gd name="connsiteX527" fmla="*/ 1074676 w 1425919"/>
              <a:gd name="connsiteY527" fmla="*/ 1057007 h 1978313"/>
              <a:gd name="connsiteX528" fmla="*/ 1072728 w 1425919"/>
              <a:gd name="connsiteY528" fmla="*/ 1059430 h 1978313"/>
              <a:gd name="connsiteX529" fmla="*/ 1066394 w 1425919"/>
              <a:gd name="connsiteY529" fmla="*/ 1070576 h 1978313"/>
              <a:gd name="connsiteX530" fmla="*/ 1060062 w 1425919"/>
              <a:gd name="connsiteY530" fmla="*/ 1080754 h 1978313"/>
              <a:gd name="connsiteX531" fmla="*/ 1053241 w 1425919"/>
              <a:gd name="connsiteY531" fmla="*/ 1090447 h 1978313"/>
              <a:gd name="connsiteX532" fmla="*/ 1046421 w 1425919"/>
              <a:gd name="connsiteY532" fmla="*/ 1099655 h 1978313"/>
              <a:gd name="connsiteX533" fmla="*/ 1038626 w 1425919"/>
              <a:gd name="connsiteY533" fmla="*/ 1107894 h 1978313"/>
              <a:gd name="connsiteX534" fmla="*/ 1030345 w 1425919"/>
              <a:gd name="connsiteY534" fmla="*/ 1116618 h 1978313"/>
              <a:gd name="connsiteX535" fmla="*/ 1021089 w 1425919"/>
              <a:gd name="connsiteY535" fmla="*/ 1124857 h 1978313"/>
              <a:gd name="connsiteX536" fmla="*/ 1011345 w 1425919"/>
              <a:gd name="connsiteY536" fmla="*/ 1134065 h 1978313"/>
              <a:gd name="connsiteX537" fmla="*/ 988936 w 1425919"/>
              <a:gd name="connsiteY537" fmla="*/ 1148119 h 1978313"/>
              <a:gd name="connsiteX538" fmla="*/ 967988 w 1425919"/>
              <a:gd name="connsiteY538" fmla="*/ 1164597 h 1978313"/>
              <a:gd name="connsiteX539" fmla="*/ 948502 w 1425919"/>
              <a:gd name="connsiteY539" fmla="*/ 1183014 h 1978313"/>
              <a:gd name="connsiteX540" fmla="*/ 932426 w 1425919"/>
              <a:gd name="connsiteY540" fmla="*/ 1203854 h 1978313"/>
              <a:gd name="connsiteX541" fmla="*/ 919759 w 1425919"/>
              <a:gd name="connsiteY541" fmla="*/ 1226147 h 1978313"/>
              <a:gd name="connsiteX542" fmla="*/ 912452 w 1425919"/>
              <a:gd name="connsiteY542" fmla="*/ 1250864 h 1978313"/>
              <a:gd name="connsiteX543" fmla="*/ 911478 w 1425919"/>
              <a:gd name="connsiteY543" fmla="*/ 1277035 h 1978313"/>
              <a:gd name="connsiteX544" fmla="*/ 917811 w 1425919"/>
              <a:gd name="connsiteY544" fmla="*/ 1304659 h 1978313"/>
              <a:gd name="connsiteX545" fmla="*/ 917811 w 1425919"/>
              <a:gd name="connsiteY545" fmla="*/ 1307568 h 1978313"/>
              <a:gd name="connsiteX546" fmla="*/ 918298 w 1425919"/>
              <a:gd name="connsiteY546" fmla="*/ 1310475 h 1978313"/>
              <a:gd name="connsiteX547" fmla="*/ 918785 w 1425919"/>
              <a:gd name="connsiteY547" fmla="*/ 1313383 h 1978313"/>
              <a:gd name="connsiteX548" fmla="*/ 919759 w 1425919"/>
              <a:gd name="connsiteY548" fmla="*/ 1316291 h 1978313"/>
              <a:gd name="connsiteX549" fmla="*/ 915374 w 1425919"/>
              <a:gd name="connsiteY549" fmla="*/ 1316775 h 1978313"/>
              <a:gd name="connsiteX550" fmla="*/ 911965 w 1425919"/>
              <a:gd name="connsiteY550" fmla="*/ 1317745 h 1978313"/>
              <a:gd name="connsiteX551" fmla="*/ 908555 w 1425919"/>
              <a:gd name="connsiteY551" fmla="*/ 1318229 h 1978313"/>
              <a:gd name="connsiteX552" fmla="*/ 905144 w 1425919"/>
              <a:gd name="connsiteY552" fmla="*/ 1319199 h 1978313"/>
              <a:gd name="connsiteX553" fmla="*/ 902709 w 1425919"/>
              <a:gd name="connsiteY553" fmla="*/ 1315806 h 1978313"/>
              <a:gd name="connsiteX554" fmla="*/ 901247 w 1425919"/>
              <a:gd name="connsiteY554" fmla="*/ 1312898 h 1978313"/>
              <a:gd name="connsiteX555" fmla="*/ 900272 w 1425919"/>
              <a:gd name="connsiteY555" fmla="*/ 1310475 h 1978313"/>
              <a:gd name="connsiteX556" fmla="*/ 899298 w 1425919"/>
              <a:gd name="connsiteY556" fmla="*/ 1308052 h 1978313"/>
              <a:gd name="connsiteX557" fmla="*/ 898324 w 1425919"/>
              <a:gd name="connsiteY557" fmla="*/ 1304174 h 1978313"/>
              <a:gd name="connsiteX558" fmla="*/ 897350 w 1425919"/>
              <a:gd name="connsiteY558" fmla="*/ 1299813 h 1978313"/>
              <a:gd name="connsiteX559" fmla="*/ 895888 w 1425919"/>
              <a:gd name="connsiteY559" fmla="*/ 1299813 h 1978313"/>
              <a:gd name="connsiteX560" fmla="*/ 894427 w 1425919"/>
              <a:gd name="connsiteY560" fmla="*/ 1299813 h 1978313"/>
              <a:gd name="connsiteX561" fmla="*/ 894914 w 1425919"/>
              <a:gd name="connsiteY561" fmla="*/ 1305629 h 1978313"/>
              <a:gd name="connsiteX562" fmla="*/ 896375 w 1425919"/>
              <a:gd name="connsiteY562" fmla="*/ 1311929 h 1978313"/>
              <a:gd name="connsiteX563" fmla="*/ 897837 w 1425919"/>
              <a:gd name="connsiteY563" fmla="*/ 1318229 h 1978313"/>
              <a:gd name="connsiteX564" fmla="*/ 900272 w 1425919"/>
              <a:gd name="connsiteY564" fmla="*/ 1324530 h 1978313"/>
              <a:gd name="connsiteX565" fmla="*/ 902222 w 1425919"/>
              <a:gd name="connsiteY565" fmla="*/ 1330830 h 1978313"/>
              <a:gd name="connsiteX566" fmla="*/ 904170 w 1425919"/>
              <a:gd name="connsiteY566" fmla="*/ 1337615 h 1978313"/>
              <a:gd name="connsiteX567" fmla="*/ 905144 w 1425919"/>
              <a:gd name="connsiteY567" fmla="*/ 1344885 h 1978313"/>
              <a:gd name="connsiteX568" fmla="*/ 906119 w 1425919"/>
              <a:gd name="connsiteY568" fmla="*/ 1352154 h 1978313"/>
              <a:gd name="connsiteX569" fmla="*/ 900272 w 1425919"/>
              <a:gd name="connsiteY569" fmla="*/ 1354093 h 1978313"/>
              <a:gd name="connsiteX570" fmla="*/ 894914 w 1425919"/>
              <a:gd name="connsiteY570" fmla="*/ 1355062 h 1978313"/>
              <a:gd name="connsiteX571" fmla="*/ 889555 w 1425919"/>
              <a:gd name="connsiteY571" fmla="*/ 1355062 h 1978313"/>
              <a:gd name="connsiteX572" fmla="*/ 885170 w 1425919"/>
              <a:gd name="connsiteY572" fmla="*/ 1355062 h 1978313"/>
              <a:gd name="connsiteX573" fmla="*/ 880299 w 1425919"/>
              <a:gd name="connsiteY573" fmla="*/ 1355062 h 1978313"/>
              <a:gd name="connsiteX574" fmla="*/ 875915 w 1425919"/>
              <a:gd name="connsiteY574" fmla="*/ 1356517 h 1978313"/>
              <a:gd name="connsiteX575" fmla="*/ 871530 w 1425919"/>
              <a:gd name="connsiteY575" fmla="*/ 1359424 h 1978313"/>
              <a:gd name="connsiteX576" fmla="*/ 868120 w 1425919"/>
              <a:gd name="connsiteY576" fmla="*/ 1364755 h 1978313"/>
              <a:gd name="connsiteX577" fmla="*/ 863249 w 1425919"/>
              <a:gd name="connsiteY577" fmla="*/ 1364755 h 1978313"/>
              <a:gd name="connsiteX578" fmla="*/ 858377 w 1425919"/>
              <a:gd name="connsiteY578" fmla="*/ 1364755 h 1978313"/>
              <a:gd name="connsiteX579" fmla="*/ 853506 w 1425919"/>
              <a:gd name="connsiteY579" fmla="*/ 1364755 h 1978313"/>
              <a:gd name="connsiteX580" fmla="*/ 848633 w 1425919"/>
              <a:gd name="connsiteY580" fmla="*/ 1364755 h 1978313"/>
              <a:gd name="connsiteX581" fmla="*/ 845711 w 1425919"/>
              <a:gd name="connsiteY581" fmla="*/ 1368632 h 1978313"/>
              <a:gd name="connsiteX582" fmla="*/ 844250 w 1425919"/>
              <a:gd name="connsiteY582" fmla="*/ 1373964 h 1978313"/>
              <a:gd name="connsiteX583" fmla="*/ 842788 w 1425919"/>
              <a:gd name="connsiteY583" fmla="*/ 1380264 h 1978313"/>
              <a:gd name="connsiteX584" fmla="*/ 841814 w 1425919"/>
              <a:gd name="connsiteY584" fmla="*/ 1387533 h 1978313"/>
              <a:gd name="connsiteX585" fmla="*/ 840839 w 1425919"/>
              <a:gd name="connsiteY585" fmla="*/ 1394318 h 1978313"/>
              <a:gd name="connsiteX586" fmla="*/ 840839 w 1425919"/>
              <a:gd name="connsiteY586" fmla="*/ 1401588 h 1978313"/>
              <a:gd name="connsiteX587" fmla="*/ 840839 w 1425919"/>
              <a:gd name="connsiteY587" fmla="*/ 1408373 h 1978313"/>
              <a:gd name="connsiteX588" fmla="*/ 840839 w 1425919"/>
              <a:gd name="connsiteY588" fmla="*/ 1414189 h 1978313"/>
              <a:gd name="connsiteX589" fmla="*/ 838403 w 1425919"/>
              <a:gd name="connsiteY589" fmla="*/ 1419036 h 1978313"/>
              <a:gd name="connsiteX590" fmla="*/ 835967 w 1425919"/>
              <a:gd name="connsiteY590" fmla="*/ 1424366 h 1978313"/>
              <a:gd name="connsiteX591" fmla="*/ 833531 w 1425919"/>
              <a:gd name="connsiteY591" fmla="*/ 1429697 h 1978313"/>
              <a:gd name="connsiteX592" fmla="*/ 831096 w 1425919"/>
              <a:gd name="connsiteY592" fmla="*/ 1435028 h 1978313"/>
              <a:gd name="connsiteX593" fmla="*/ 828173 w 1425919"/>
              <a:gd name="connsiteY593" fmla="*/ 1440360 h 1978313"/>
              <a:gd name="connsiteX594" fmla="*/ 826224 w 1425919"/>
              <a:gd name="connsiteY594" fmla="*/ 1446175 h 1978313"/>
              <a:gd name="connsiteX595" fmla="*/ 824762 w 1425919"/>
              <a:gd name="connsiteY595" fmla="*/ 1451991 h 1978313"/>
              <a:gd name="connsiteX596" fmla="*/ 824276 w 1425919"/>
              <a:gd name="connsiteY596" fmla="*/ 1458776 h 1978313"/>
              <a:gd name="connsiteX597" fmla="*/ 825250 w 1425919"/>
              <a:gd name="connsiteY597" fmla="*/ 1465076 h 1978313"/>
              <a:gd name="connsiteX598" fmla="*/ 826224 w 1425919"/>
              <a:gd name="connsiteY598" fmla="*/ 1471862 h 1978313"/>
              <a:gd name="connsiteX599" fmla="*/ 826711 w 1425919"/>
              <a:gd name="connsiteY599" fmla="*/ 1478646 h 1978313"/>
              <a:gd name="connsiteX600" fmla="*/ 827198 w 1425919"/>
              <a:gd name="connsiteY600" fmla="*/ 1485916 h 1978313"/>
              <a:gd name="connsiteX601" fmla="*/ 827198 w 1425919"/>
              <a:gd name="connsiteY601" fmla="*/ 1493186 h 1978313"/>
              <a:gd name="connsiteX602" fmla="*/ 828173 w 1425919"/>
              <a:gd name="connsiteY602" fmla="*/ 1500455 h 1978313"/>
              <a:gd name="connsiteX603" fmla="*/ 829147 w 1425919"/>
              <a:gd name="connsiteY603" fmla="*/ 1507725 h 1978313"/>
              <a:gd name="connsiteX604" fmla="*/ 831096 w 1425919"/>
              <a:gd name="connsiteY604" fmla="*/ 1514994 h 1978313"/>
              <a:gd name="connsiteX605" fmla="*/ 836455 w 1425919"/>
              <a:gd name="connsiteY605" fmla="*/ 1516448 h 1978313"/>
              <a:gd name="connsiteX606" fmla="*/ 843275 w 1425919"/>
              <a:gd name="connsiteY606" fmla="*/ 1518387 h 1978313"/>
              <a:gd name="connsiteX607" fmla="*/ 851557 w 1425919"/>
              <a:gd name="connsiteY607" fmla="*/ 1519841 h 1978313"/>
              <a:gd name="connsiteX608" fmla="*/ 860326 w 1425919"/>
              <a:gd name="connsiteY608" fmla="*/ 1522264 h 1978313"/>
              <a:gd name="connsiteX609" fmla="*/ 868607 w 1425919"/>
              <a:gd name="connsiteY609" fmla="*/ 1523234 h 1978313"/>
              <a:gd name="connsiteX610" fmla="*/ 876889 w 1425919"/>
              <a:gd name="connsiteY610" fmla="*/ 1524203 h 1978313"/>
              <a:gd name="connsiteX611" fmla="*/ 883710 w 1425919"/>
              <a:gd name="connsiteY611" fmla="*/ 1524203 h 1978313"/>
              <a:gd name="connsiteX612" fmla="*/ 889555 w 1425919"/>
              <a:gd name="connsiteY612" fmla="*/ 1523718 h 1978313"/>
              <a:gd name="connsiteX613" fmla="*/ 890042 w 1425919"/>
              <a:gd name="connsiteY613" fmla="*/ 1522264 h 1978313"/>
              <a:gd name="connsiteX614" fmla="*/ 891504 w 1425919"/>
              <a:gd name="connsiteY614" fmla="*/ 1520810 h 1978313"/>
              <a:gd name="connsiteX615" fmla="*/ 892965 w 1425919"/>
              <a:gd name="connsiteY615" fmla="*/ 1522749 h 1978313"/>
              <a:gd name="connsiteX616" fmla="*/ 895401 w 1425919"/>
              <a:gd name="connsiteY616" fmla="*/ 1525657 h 1978313"/>
              <a:gd name="connsiteX617" fmla="*/ 903196 w 1425919"/>
              <a:gd name="connsiteY617" fmla="*/ 1524203 h 1978313"/>
              <a:gd name="connsiteX618" fmla="*/ 910990 w 1425919"/>
              <a:gd name="connsiteY618" fmla="*/ 1523234 h 1978313"/>
              <a:gd name="connsiteX619" fmla="*/ 918298 w 1425919"/>
              <a:gd name="connsiteY619" fmla="*/ 1521780 h 1978313"/>
              <a:gd name="connsiteX620" fmla="*/ 926092 w 1425919"/>
              <a:gd name="connsiteY620" fmla="*/ 1520810 h 1978313"/>
              <a:gd name="connsiteX621" fmla="*/ 933400 w 1425919"/>
              <a:gd name="connsiteY621" fmla="*/ 1519841 h 1978313"/>
              <a:gd name="connsiteX622" fmla="*/ 941682 w 1425919"/>
              <a:gd name="connsiteY622" fmla="*/ 1520325 h 1978313"/>
              <a:gd name="connsiteX623" fmla="*/ 950450 w 1425919"/>
              <a:gd name="connsiteY623" fmla="*/ 1521295 h 1978313"/>
              <a:gd name="connsiteX624" fmla="*/ 959706 w 1425919"/>
              <a:gd name="connsiteY624" fmla="*/ 1523718 h 1978313"/>
              <a:gd name="connsiteX625" fmla="*/ 964091 w 1425919"/>
              <a:gd name="connsiteY625" fmla="*/ 1524203 h 1978313"/>
              <a:gd name="connsiteX626" fmla="*/ 970911 w 1425919"/>
              <a:gd name="connsiteY626" fmla="*/ 1522264 h 1978313"/>
              <a:gd name="connsiteX627" fmla="*/ 979193 w 1425919"/>
              <a:gd name="connsiteY627" fmla="*/ 1518872 h 1978313"/>
              <a:gd name="connsiteX628" fmla="*/ 989423 w 1425919"/>
              <a:gd name="connsiteY628" fmla="*/ 1515964 h 1978313"/>
              <a:gd name="connsiteX629" fmla="*/ 999166 w 1425919"/>
              <a:gd name="connsiteY629" fmla="*/ 1513541 h 1978313"/>
              <a:gd name="connsiteX630" fmla="*/ 1009397 w 1425919"/>
              <a:gd name="connsiteY630" fmla="*/ 1514025 h 1978313"/>
              <a:gd name="connsiteX631" fmla="*/ 1018652 w 1425919"/>
              <a:gd name="connsiteY631" fmla="*/ 1517418 h 1978313"/>
              <a:gd name="connsiteX632" fmla="*/ 1026934 w 1425919"/>
              <a:gd name="connsiteY632" fmla="*/ 1526626 h 1978313"/>
              <a:gd name="connsiteX633" fmla="*/ 1036678 w 1425919"/>
              <a:gd name="connsiteY633" fmla="*/ 1527110 h 1978313"/>
              <a:gd name="connsiteX634" fmla="*/ 1046908 w 1425919"/>
              <a:gd name="connsiteY634" fmla="*/ 1528565 h 1978313"/>
              <a:gd name="connsiteX635" fmla="*/ 1057138 w 1425919"/>
              <a:gd name="connsiteY635" fmla="*/ 1530018 h 1978313"/>
              <a:gd name="connsiteX636" fmla="*/ 1067369 w 1425919"/>
              <a:gd name="connsiteY636" fmla="*/ 1533411 h 1978313"/>
              <a:gd name="connsiteX637" fmla="*/ 1075163 w 1425919"/>
              <a:gd name="connsiteY637" fmla="*/ 1537772 h 1978313"/>
              <a:gd name="connsiteX638" fmla="*/ 1081009 w 1425919"/>
              <a:gd name="connsiteY638" fmla="*/ 1545042 h 1978313"/>
              <a:gd name="connsiteX639" fmla="*/ 1084419 w 1425919"/>
              <a:gd name="connsiteY639" fmla="*/ 1555220 h 1978313"/>
              <a:gd name="connsiteX640" fmla="*/ 1084419 w 1425919"/>
              <a:gd name="connsiteY640" fmla="*/ 1569274 h 1978313"/>
              <a:gd name="connsiteX641" fmla="*/ 1080035 w 1425919"/>
              <a:gd name="connsiteY641" fmla="*/ 1581876 h 1978313"/>
              <a:gd name="connsiteX642" fmla="*/ 1078086 w 1425919"/>
              <a:gd name="connsiteY642" fmla="*/ 1593507 h 1978313"/>
              <a:gd name="connsiteX643" fmla="*/ 1075651 w 1425919"/>
              <a:gd name="connsiteY643" fmla="*/ 1603684 h 1978313"/>
              <a:gd name="connsiteX644" fmla="*/ 1073702 w 1425919"/>
              <a:gd name="connsiteY644" fmla="*/ 1613378 h 1978313"/>
              <a:gd name="connsiteX645" fmla="*/ 1069318 w 1425919"/>
              <a:gd name="connsiteY645" fmla="*/ 1621616 h 1978313"/>
              <a:gd name="connsiteX646" fmla="*/ 1062984 w 1425919"/>
              <a:gd name="connsiteY646" fmla="*/ 1628886 h 1978313"/>
              <a:gd name="connsiteX647" fmla="*/ 1051780 w 1425919"/>
              <a:gd name="connsiteY647" fmla="*/ 1634702 h 1978313"/>
              <a:gd name="connsiteX648" fmla="*/ 1036678 w 1425919"/>
              <a:gd name="connsiteY648" fmla="*/ 1640033 h 1978313"/>
              <a:gd name="connsiteX649" fmla="*/ 1037165 w 1425919"/>
              <a:gd name="connsiteY649" fmla="*/ 1644394 h 1978313"/>
              <a:gd name="connsiteX650" fmla="*/ 1039114 w 1425919"/>
              <a:gd name="connsiteY650" fmla="*/ 1648756 h 1978313"/>
              <a:gd name="connsiteX651" fmla="*/ 1040088 w 1425919"/>
              <a:gd name="connsiteY651" fmla="*/ 1651179 h 1978313"/>
              <a:gd name="connsiteX652" fmla="*/ 1041062 w 1425919"/>
              <a:gd name="connsiteY652" fmla="*/ 1654572 h 1978313"/>
              <a:gd name="connsiteX653" fmla="*/ 1041062 w 1425919"/>
              <a:gd name="connsiteY653" fmla="*/ 1658449 h 1978313"/>
              <a:gd name="connsiteX654" fmla="*/ 1041549 w 1425919"/>
              <a:gd name="connsiteY654" fmla="*/ 1663296 h 1978313"/>
              <a:gd name="connsiteX655" fmla="*/ 1040088 w 1425919"/>
              <a:gd name="connsiteY655" fmla="*/ 1664750 h 1978313"/>
              <a:gd name="connsiteX656" fmla="*/ 1039601 w 1425919"/>
              <a:gd name="connsiteY656" fmla="*/ 1667173 h 1978313"/>
              <a:gd name="connsiteX657" fmla="*/ 1038626 w 1425919"/>
              <a:gd name="connsiteY657" fmla="*/ 1670080 h 1978313"/>
              <a:gd name="connsiteX658" fmla="*/ 1038139 w 1425919"/>
              <a:gd name="connsiteY658" fmla="*/ 1673958 h 1978313"/>
              <a:gd name="connsiteX659" fmla="*/ 1037165 w 1425919"/>
              <a:gd name="connsiteY659" fmla="*/ 1676865 h 1978313"/>
              <a:gd name="connsiteX660" fmla="*/ 1036678 w 1425919"/>
              <a:gd name="connsiteY660" fmla="*/ 1680742 h 1978313"/>
              <a:gd name="connsiteX661" fmla="*/ 1036191 w 1425919"/>
              <a:gd name="connsiteY661" fmla="*/ 1684135 h 1978313"/>
              <a:gd name="connsiteX662" fmla="*/ 1035703 w 1425919"/>
              <a:gd name="connsiteY662" fmla="*/ 1687527 h 1978313"/>
              <a:gd name="connsiteX663" fmla="*/ 1031806 w 1425919"/>
              <a:gd name="connsiteY663" fmla="*/ 1695766 h 1978313"/>
              <a:gd name="connsiteX664" fmla="*/ 1024985 w 1425919"/>
              <a:gd name="connsiteY664" fmla="*/ 1716606 h 1978313"/>
              <a:gd name="connsiteX665" fmla="*/ 1015730 w 1425919"/>
              <a:gd name="connsiteY665" fmla="*/ 1745685 h 1978313"/>
              <a:gd name="connsiteX666" fmla="*/ 1005987 w 1425919"/>
              <a:gd name="connsiteY666" fmla="*/ 1779610 h 1978313"/>
              <a:gd name="connsiteX667" fmla="*/ 995756 w 1425919"/>
              <a:gd name="connsiteY667" fmla="*/ 1813535 h 1978313"/>
              <a:gd name="connsiteX668" fmla="*/ 986500 w 1425919"/>
              <a:gd name="connsiteY668" fmla="*/ 1845037 h 1978313"/>
              <a:gd name="connsiteX669" fmla="*/ 979680 w 1425919"/>
              <a:gd name="connsiteY669" fmla="*/ 1869269 h 1978313"/>
              <a:gd name="connsiteX670" fmla="*/ 976270 w 1425919"/>
              <a:gd name="connsiteY670" fmla="*/ 1883323 h 1978313"/>
              <a:gd name="connsiteX671" fmla="*/ 973834 w 1425919"/>
              <a:gd name="connsiteY671" fmla="*/ 1890593 h 1978313"/>
              <a:gd name="connsiteX672" fmla="*/ 971886 w 1425919"/>
              <a:gd name="connsiteY672" fmla="*/ 1897863 h 1978313"/>
              <a:gd name="connsiteX673" fmla="*/ 969937 w 1425919"/>
              <a:gd name="connsiteY673" fmla="*/ 1905617 h 1978313"/>
              <a:gd name="connsiteX674" fmla="*/ 968475 w 1425919"/>
              <a:gd name="connsiteY674" fmla="*/ 1913856 h 1978313"/>
              <a:gd name="connsiteX675" fmla="*/ 966527 w 1425919"/>
              <a:gd name="connsiteY675" fmla="*/ 1921611 h 1978313"/>
              <a:gd name="connsiteX676" fmla="*/ 964577 w 1425919"/>
              <a:gd name="connsiteY676" fmla="*/ 1929849 h 1978313"/>
              <a:gd name="connsiteX677" fmla="*/ 962630 w 1425919"/>
              <a:gd name="connsiteY677" fmla="*/ 1938088 h 1978313"/>
              <a:gd name="connsiteX678" fmla="*/ 960680 w 1425919"/>
              <a:gd name="connsiteY678" fmla="*/ 1946327 h 1978313"/>
              <a:gd name="connsiteX679" fmla="*/ 957758 w 1425919"/>
              <a:gd name="connsiteY679" fmla="*/ 1945358 h 1978313"/>
              <a:gd name="connsiteX680" fmla="*/ 954835 w 1425919"/>
              <a:gd name="connsiteY680" fmla="*/ 1944388 h 1978313"/>
              <a:gd name="connsiteX681" fmla="*/ 897350 w 1425919"/>
              <a:gd name="connsiteY681" fmla="*/ 1948266 h 1978313"/>
              <a:gd name="connsiteX682" fmla="*/ 840352 w 1425919"/>
              <a:gd name="connsiteY682" fmla="*/ 1953597 h 1978313"/>
              <a:gd name="connsiteX683" fmla="*/ 782867 w 1425919"/>
              <a:gd name="connsiteY683" fmla="*/ 1958928 h 1978313"/>
              <a:gd name="connsiteX684" fmla="*/ 725870 w 1425919"/>
              <a:gd name="connsiteY684" fmla="*/ 1964743 h 1978313"/>
              <a:gd name="connsiteX685" fmla="*/ 668871 w 1425919"/>
              <a:gd name="connsiteY685" fmla="*/ 1969590 h 1978313"/>
              <a:gd name="connsiteX686" fmla="*/ 611874 w 1425919"/>
              <a:gd name="connsiteY686" fmla="*/ 1973467 h 1978313"/>
              <a:gd name="connsiteX687" fmla="*/ 555363 w 1425919"/>
              <a:gd name="connsiteY687" fmla="*/ 1975405 h 1978313"/>
              <a:gd name="connsiteX688" fmla="*/ 499826 w 1425919"/>
              <a:gd name="connsiteY688" fmla="*/ 1975405 h 1978313"/>
              <a:gd name="connsiteX689" fmla="*/ 499826 w 1425919"/>
              <a:gd name="connsiteY689" fmla="*/ 1976860 h 1978313"/>
              <a:gd name="connsiteX690" fmla="*/ 499826 w 1425919"/>
              <a:gd name="connsiteY690" fmla="*/ 1978313 h 1978313"/>
              <a:gd name="connsiteX691" fmla="*/ 498365 w 1425919"/>
              <a:gd name="connsiteY691" fmla="*/ 1977344 h 19783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49">
                <a:pos x="connsiteX349" y="connsiteY349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4">
                <a:pos x="connsiteX354" y="connsiteY354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59">
                <a:pos x="connsiteX359" y="connsiteY359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4">
                <a:pos x="connsiteX364" y="connsiteY364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69">
                <a:pos x="connsiteX369" y="connsiteY369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4">
                <a:pos x="connsiteX374" y="connsiteY374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79">
                <a:pos x="connsiteX379" y="connsiteY379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4">
                <a:pos x="connsiteX384" y="connsiteY384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89">
                <a:pos x="connsiteX389" y="connsiteY389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4">
                <a:pos x="connsiteX394" y="connsiteY394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399">
                <a:pos x="connsiteX399" y="connsiteY399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4">
                <a:pos x="connsiteX404" y="connsiteY404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09">
                <a:pos x="connsiteX409" y="connsiteY409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4">
                <a:pos x="connsiteX414" y="connsiteY414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  <a:cxn ang="419">
                <a:pos x="connsiteX419" y="connsiteY419"/>
              </a:cxn>
              <a:cxn ang="420">
                <a:pos x="connsiteX420" y="connsiteY420"/>
              </a:cxn>
              <a:cxn ang="421">
                <a:pos x="connsiteX421" y="connsiteY421"/>
              </a:cxn>
              <a:cxn ang="422">
                <a:pos x="connsiteX422" y="connsiteY422"/>
              </a:cxn>
              <a:cxn ang="423">
                <a:pos x="connsiteX423" y="connsiteY423"/>
              </a:cxn>
              <a:cxn ang="424">
                <a:pos x="connsiteX424" y="connsiteY424"/>
              </a:cxn>
              <a:cxn ang="425">
                <a:pos x="connsiteX425" y="connsiteY425"/>
              </a:cxn>
              <a:cxn ang="426">
                <a:pos x="connsiteX426" y="connsiteY426"/>
              </a:cxn>
              <a:cxn ang="427">
                <a:pos x="connsiteX427" y="connsiteY427"/>
              </a:cxn>
              <a:cxn ang="428">
                <a:pos x="connsiteX428" y="connsiteY428"/>
              </a:cxn>
              <a:cxn ang="429">
                <a:pos x="connsiteX429" y="connsiteY429"/>
              </a:cxn>
              <a:cxn ang="430">
                <a:pos x="connsiteX430" y="connsiteY430"/>
              </a:cxn>
              <a:cxn ang="431">
                <a:pos x="connsiteX431" y="connsiteY431"/>
              </a:cxn>
              <a:cxn ang="432">
                <a:pos x="connsiteX432" y="connsiteY432"/>
              </a:cxn>
              <a:cxn ang="433">
                <a:pos x="connsiteX433" y="connsiteY433"/>
              </a:cxn>
              <a:cxn ang="434">
                <a:pos x="connsiteX434" y="connsiteY434"/>
              </a:cxn>
              <a:cxn ang="435">
                <a:pos x="connsiteX435" y="connsiteY435"/>
              </a:cxn>
              <a:cxn ang="436">
                <a:pos x="connsiteX436" y="connsiteY436"/>
              </a:cxn>
              <a:cxn ang="437">
                <a:pos x="connsiteX437" y="connsiteY437"/>
              </a:cxn>
              <a:cxn ang="438">
                <a:pos x="connsiteX438" y="connsiteY438"/>
              </a:cxn>
              <a:cxn ang="439">
                <a:pos x="connsiteX439" y="connsiteY439"/>
              </a:cxn>
              <a:cxn ang="440">
                <a:pos x="connsiteX440" y="connsiteY440"/>
              </a:cxn>
              <a:cxn ang="441">
                <a:pos x="connsiteX441" y="connsiteY441"/>
              </a:cxn>
              <a:cxn ang="442">
                <a:pos x="connsiteX442" y="connsiteY442"/>
              </a:cxn>
              <a:cxn ang="443">
                <a:pos x="connsiteX443" y="connsiteY443"/>
              </a:cxn>
              <a:cxn ang="444">
                <a:pos x="connsiteX444" y="connsiteY444"/>
              </a:cxn>
              <a:cxn ang="445">
                <a:pos x="connsiteX445" y="connsiteY445"/>
              </a:cxn>
              <a:cxn ang="446">
                <a:pos x="connsiteX446" y="connsiteY446"/>
              </a:cxn>
              <a:cxn ang="447">
                <a:pos x="connsiteX447" y="connsiteY447"/>
              </a:cxn>
              <a:cxn ang="448">
                <a:pos x="connsiteX448" y="connsiteY448"/>
              </a:cxn>
              <a:cxn ang="449">
                <a:pos x="connsiteX449" y="connsiteY449"/>
              </a:cxn>
              <a:cxn ang="450">
                <a:pos x="connsiteX450" y="connsiteY450"/>
              </a:cxn>
              <a:cxn ang="451">
                <a:pos x="connsiteX451" y="connsiteY451"/>
              </a:cxn>
              <a:cxn ang="452">
                <a:pos x="connsiteX452" y="connsiteY452"/>
              </a:cxn>
              <a:cxn ang="453">
                <a:pos x="connsiteX453" y="connsiteY453"/>
              </a:cxn>
              <a:cxn ang="454">
                <a:pos x="connsiteX454" y="connsiteY454"/>
              </a:cxn>
              <a:cxn ang="455">
                <a:pos x="connsiteX455" y="connsiteY455"/>
              </a:cxn>
              <a:cxn ang="456">
                <a:pos x="connsiteX456" y="connsiteY456"/>
              </a:cxn>
              <a:cxn ang="457">
                <a:pos x="connsiteX457" y="connsiteY457"/>
              </a:cxn>
              <a:cxn ang="458">
                <a:pos x="connsiteX458" y="connsiteY458"/>
              </a:cxn>
              <a:cxn ang="459">
                <a:pos x="connsiteX459" y="connsiteY459"/>
              </a:cxn>
              <a:cxn ang="460">
                <a:pos x="connsiteX460" y="connsiteY460"/>
              </a:cxn>
              <a:cxn ang="461">
                <a:pos x="connsiteX461" y="connsiteY461"/>
              </a:cxn>
              <a:cxn ang="462">
                <a:pos x="connsiteX462" y="connsiteY462"/>
              </a:cxn>
              <a:cxn ang="463">
                <a:pos x="connsiteX463" y="connsiteY463"/>
              </a:cxn>
              <a:cxn ang="464">
                <a:pos x="connsiteX464" y="connsiteY464"/>
              </a:cxn>
              <a:cxn ang="465">
                <a:pos x="connsiteX465" y="connsiteY465"/>
              </a:cxn>
              <a:cxn ang="466">
                <a:pos x="connsiteX466" y="connsiteY466"/>
              </a:cxn>
              <a:cxn ang="467">
                <a:pos x="connsiteX467" y="connsiteY467"/>
              </a:cxn>
              <a:cxn ang="468">
                <a:pos x="connsiteX468" y="connsiteY468"/>
              </a:cxn>
              <a:cxn ang="469">
                <a:pos x="connsiteX469" y="connsiteY469"/>
              </a:cxn>
              <a:cxn ang="470">
                <a:pos x="connsiteX470" y="connsiteY470"/>
              </a:cxn>
              <a:cxn ang="471">
                <a:pos x="connsiteX471" y="connsiteY471"/>
              </a:cxn>
              <a:cxn ang="472">
                <a:pos x="connsiteX472" y="connsiteY472"/>
              </a:cxn>
              <a:cxn ang="473">
                <a:pos x="connsiteX473" y="connsiteY473"/>
              </a:cxn>
              <a:cxn ang="474">
                <a:pos x="connsiteX474" y="connsiteY474"/>
              </a:cxn>
              <a:cxn ang="475">
                <a:pos x="connsiteX475" y="connsiteY475"/>
              </a:cxn>
              <a:cxn ang="476">
                <a:pos x="connsiteX476" y="connsiteY476"/>
              </a:cxn>
              <a:cxn ang="477">
                <a:pos x="connsiteX477" y="connsiteY477"/>
              </a:cxn>
              <a:cxn ang="478">
                <a:pos x="connsiteX478" y="connsiteY478"/>
              </a:cxn>
              <a:cxn ang="479">
                <a:pos x="connsiteX479" y="connsiteY479"/>
              </a:cxn>
              <a:cxn ang="480">
                <a:pos x="connsiteX480" y="connsiteY480"/>
              </a:cxn>
              <a:cxn ang="481">
                <a:pos x="connsiteX481" y="connsiteY481"/>
              </a:cxn>
              <a:cxn ang="482">
                <a:pos x="connsiteX482" y="connsiteY482"/>
              </a:cxn>
              <a:cxn ang="483">
                <a:pos x="connsiteX483" y="connsiteY483"/>
              </a:cxn>
              <a:cxn ang="484">
                <a:pos x="connsiteX484" y="connsiteY484"/>
              </a:cxn>
              <a:cxn ang="485">
                <a:pos x="connsiteX485" y="connsiteY485"/>
              </a:cxn>
              <a:cxn ang="486">
                <a:pos x="connsiteX486" y="connsiteY486"/>
              </a:cxn>
              <a:cxn ang="487">
                <a:pos x="connsiteX487" y="connsiteY487"/>
              </a:cxn>
              <a:cxn ang="488">
                <a:pos x="connsiteX488" y="connsiteY488"/>
              </a:cxn>
              <a:cxn ang="489">
                <a:pos x="connsiteX489" y="connsiteY489"/>
              </a:cxn>
              <a:cxn ang="490">
                <a:pos x="connsiteX490" y="connsiteY490"/>
              </a:cxn>
              <a:cxn ang="491">
                <a:pos x="connsiteX491" y="connsiteY491"/>
              </a:cxn>
              <a:cxn ang="492">
                <a:pos x="connsiteX492" y="connsiteY492"/>
              </a:cxn>
              <a:cxn ang="493">
                <a:pos x="connsiteX493" y="connsiteY493"/>
              </a:cxn>
              <a:cxn ang="494">
                <a:pos x="connsiteX494" y="connsiteY494"/>
              </a:cxn>
              <a:cxn ang="495">
                <a:pos x="connsiteX495" y="connsiteY495"/>
              </a:cxn>
              <a:cxn ang="496">
                <a:pos x="connsiteX496" y="connsiteY496"/>
              </a:cxn>
              <a:cxn ang="497">
                <a:pos x="connsiteX497" y="connsiteY497"/>
              </a:cxn>
              <a:cxn ang="498">
                <a:pos x="connsiteX498" y="connsiteY498"/>
              </a:cxn>
              <a:cxn ang="499">
                <a:pos x="connsiteX499" y="connsiteY499"/>
              </a:cxn>
              <a:cxn ang="500">
                <a:pos x="connsiteX500" y="connsiteY500"/>
              </a:cxn>
              <a:cxn ang="501">
                <a:pos x="connsiteX501" y="connsiteY501"/>
              </a:cxn>
              <a:cxn ang="502">
                <a:pos x="connsiteX502" y="connsiteY502"/>
              </a:cxn>
              <a:cxn ang="503">
                <a:pos x="connsiteX503" y="connsiteY503"/>
              </a:cxn>
              <a:cxn ang="504">
                <a:pos x="connsiteX504" y="connsiteY504"/>
              </a:cxn>
              <a:cxn ang="505">
                <a:pos x="connsiteX505" y="connsiteY505"/>
              </a:cxn>
              <a:cxn ang="506">
                <a:pos x="connsiteX506" y="connsiteY506"/>
              </a:cxn>
              <a:cxn ang="507">
                <a:pos x="connsiteX507" y="connsiteY507"/>
              </a:cxn>
              <a:cxn ang="508">
                <a:pos x="connsiteX508" y="connsiteY508"/>
              </a:cxn>
              <a:cxn ang="509">
                <a:pos x="connsiteX509" y="connsiteY509"/>
              </a:cxn>
              <a:cxn ang="510">
                <a:pos x="connsiteX510" y="connsiteY510"/>
              </a:cxn>
              <a:cxn ang="511">
                <a:pos x="connsiteX511" y="connsiteY511"/>
              </a:cxn>
              <a:cxn ang="512">
                <a:pos x="connsiteX512" y="connsiteY512"/>
              </a:cxn>
              <a:cxn ang="513">
                <a:pos x="connsiteX513" y="connsiteY513"/>
              </a:cxn>
              <a:cxn ang="514">
                <a:pos x="connsiteX514" y="connsiteY514"/>
              </a:cxn>
              <a:cxn ang="515">
                <a:pos x="connsiteX515" y="connsiteY515"/>
              </a:cxn>
              <a:cxn ang="516">
                <a:pos x="connsiteX516" y="connsiteY516"/>
              </a:cxn>
              <a:cxn ang="517">
                <a:pos x="connsiteX517" y="connsiteY517"/>
              </a:cxn>
              <a:cxn ang="518">
                <a:pos x="connsiteX518" y="connsiteY518"/>
              </a:cxn>
              <a:cxn ang="519">
                <a:pos x="connsiteX519" y="connsiteY519"/>
              </a:cxn>
              <a:cxn ang="520">
                <a:pos x="connsiteX520" y="connsiteY520"/>
              </a:cxn>
              <a:cxn ang="521">
                <a:pos x="connsiteX521" y="connsiteY521"/>
              </a:cxn>
              <a:cxn ang="522">
                <a:pos x="connsiteX522" y="connsiteY522"/>
              </a:cxn>
              <a:cxn ang="523">
                <a:pos x="connsiteX523" y="connsiteY523"/>
              </a:cxn>
              <a:cxn ang="524">
                <a:pos x="connsiteX524" y="connsiteY524"/>
              </a:cxn>
              <a:cxn ang="525">
                <a:pos x="connsiteX525" y="connsiteY525"/>
              </a:cxn>
              <a:cxn ang="526">
                <a:pos x="connsiteX526" y="connsiteY526"/>
              </a:cxn>
              <a:cxn ang="527">
                <a:pos x="connsiteX527" y="connsiteY527"/>
              </a:cxn>
              <a:cxn ang="528">
                <a:pos x="connsiteX528" y="connsiteY528"/>
              </a:cxn>
              <a:cxn ang="529">
                <a:pos x="connsiteX529" y="connsiteY529"/>
              </a:cxn>
              <a:cxn ang="530">
                <a:pos x="connsiteX530" y="connsiteY530"/>
              </a:cxn>
              <a:cxn ang="531">
                <a:pos x="connsiteX531" y="connsiteY531"/>
              </a:cxn>
              <a:cxn ang="532">
                <a:pos x="connsiteX532" y="connsiteY532"/>
              </a:cxn>
              <a:cxn ang="533">
                <a:pos x="connsiteX533" y="connsiteY533"/>
              </a:cxn>
              <a:cxn ang="534">
                <a:pos x="connsiteX534" y="connsiteY534"/>
              </a:cxn>
              <a:cxn ang="535">
                <a:pos x="connsiteX535" y="connsiteY535"/>
              </a:cxn>
              <a:cxn ang="536">
                <a:pos x="connsiteX536" y="connsiteY536"/>
              </a:cxn>
              <a:cxn ang="537">
                <a:pos x="connsiteX537" y="connsiteY537"/>
              </a:cxn>
              <a:cxn ang="538">
                <a:pos x="connsiteX538" y="connsiteY538"/>
              </a:cxn>
              <a:cxn ang="539">
                <a:pos x="connsiteX539" y="connsiteY539"/>
              </a:cxn>
              <a:cxn ang="540">
                <a:pos x="connsiteX540" y="connsiteY540"/>
              </a:cxn>
              <a:cxn ang="541">
                <a:pos x="connsiteX541" y="connsiteY541"/>
              </a:cxn>
              <a:cxn ang="542">
                <a:pos x="connsiteX542" y="connsiteY542"/>
              </a:cxn>
              <a:cxn ang="543">
                <a:pos x="connsiteX543" y="connsiteY543"/>
              </a:cxn>
              <a:cxn ang="544">
                <a:pos x="connsiteX544" y="connsiteY544"/>
              </a:cxn>
              <a:cxn ang="545">
                <a:pos x="connsiteX545" y="connsiteY545"/>
              </a:cxn>
              <a:cxn ang="546">
                <a:pos x="connsiteX546" y="connsiteY546"/>
              </a:cxn>
              <a:cxn ang="547">
                <a:pos x="connsiteX547" y="connsiteY547"/>
              </a:cxn>
              <a:cxn ang="548">
                <a:pos x="connsiteX548" y="connsiteY548"/>
              </a:cxn>
              <a:cxn ang="549">
                <a:pos x="connsiteX549" y="connsiteY549"/>
              </a:cxn>
              <a:cxn ang="550">
                <a:pos x="connsiteX550" y="connsiteY550"/>
              </a:cxn>
              <a:cxn ang="551">
                <a:pos x="connsiteX551" y="connsiteY551"/>
              </a:cxn>
              <a:cxn ang="552">
                <a:pos x="connsiteX552" y="connsiteY552"/>
              </a:cxn>
              <a:cxn ang="553">
                <a:pos x="connsiteX553" y="connsiteY553"/>
              </a:cxn>
              <a:cxn ang="554">
                <a:pos x="connsiteX554" y="connsiteY554"/>
              </a:cxn>
              <a:cxn ang="555">
                <a:pos x="connsiteX555" y="connsiteY555"/>
              </a:cxn>
              <a:cxn ang="556">
                <a:pos x="connsiteX556" y="connsiteY556"/>
              </a:cxn>
              <a:cxn ang="557">
                <a:pos x="connsiteX557" y="connsiteY557"/>
              </a:cxn>
              <a:cxn ang="558">
                <a:pos x="connsiteX558" y="connsiteY558"/>
              </a:cxn>
              <a:cxn ang="559">
                <a:pos x="connsiteX559" y="connsiteY559"/>
              </a:cxn>
              <a:cxn ang="560">
                <a:pos x="connsiteX560" y="connsiteY560"/>
              </a:cxn>
              <a:cxn ang="561">
                <a:pos x="connsiteX561" y="connsiteY561"/>
              </a:cxn>
              <a:cxn ang="562">
                <a:pos x="connsiteX562" y="connsiteY562"/>
              </a:cxn>
              <a:cxn ang="563">
                <a:pos x="connsiteX563" y="connsiteY563"/>
              </a:cxn>
              <a:cxn ang="564">
                <a:pos x="connsiteX564" y="connsiteY564"/>
              </a:cxn>
              <a:cxn ang="565">
                <a:pos x="connsiteX565" y="connsiteY565"/>
              </a:cxn>
              <a:cxn ang="566">
                <a:pos x="connsiteX566" y="connsiteY566"/>
              </a:cxn>
              <a:cxn ang="567">
                <a:pos x="connsiteX567" y="connsiteY567"/>
              </a:cxn>
              <a:cxn ang="568">
                <a:pos x="connsiteX568" y="connsiteY568"/>
              </a:cxn>
              <a:cxn ang="569">
                <a:pos x="connsiteX569" y="connsiteY569"/>
              </a:cxn>
              <a:cxn ang="570">
                <a:pos x="connsiteX570" y="connsiteY570"/>
              </a:cxn>
              <a:cxn ang="571">
                <a:pos x="connsiteX571" y="connsiteY571"/>
              </a:cxn>
              <a:cxn ang="572">
                <a:pos x="connsiteX572" y="connsiteY572"/>
              </a:cxn>
              <a:cxn ang="573">
                <a:pos x="connsiteX573" y="connsiteY573"/>
              </a:cxn>
              <a:cxn ang="574">
                <a:pos x="connsiteX574" y="connsiteY574"/>
              </a:cxn>
              <a:cxn ang="575">
                <a:pos x="connsiteX575" y="connsiteY575"/>
              </a:cxn>
              <a:cxn ang="576">
                <a:pos x="connsiteX576" y="connsiteY576"/>
              </a:cxn>
              <a:cxn ang="577">
                <a:pos x="connsiteX577" y="connsiteY577"/>
              </a:cxn>
              <a:cxn ang="578">
                <a:pos x="connsiteX578" y="connsiteY578"/>
              </a:cxn>
              <a:cxn ang="579">
                <a:pos x="connsiteX579" y="connsiteY579"/>
              </a:cxn>
              <a:cxn ang="580">
                <a:pos x="connsiteX580" y="connsiteY580"/>
              </a:cxn>
              <a:cxn ang="581">
                <a:pos x="connsiteX581" y="connsiteY581"/>
              </a:cxn>
              <a:cxn ang="582">
                <a:pos x="connsiteX582" y="connsiteY582"/>
              </a:cxn>
              <a:cxn ang="583">
                <a:pos x="connsiteX583" y="connsiteY583"/>
              </a:cxn>
              <a:cxn ang="584">
                <a:pos x="connsiteX584" y="connsiteY584"/>
              </a:cxn>
              <a:cxn ang="585">
                <a:pos x="connsiteX585" y="connsiteY585"/>
              </a:cxn>
              <a:cxn ang="586">
                <a:pos x="connsiteX586" y="connsiteY586"/>
              </a:cxn>
              <a:cxn ang="587">
                <a:pos x="connsiteX587" y="connsiteY587"/>
              </a:cxn>
              <a:cxn ang="588">
                <a:pos x="connsiteX588" y="connsiteY588"/>
              </a:cxn>
              <a:cxn ang="589">
                <a:pos x="connsiteX589" y="connsiteY589"/>
              </a:cxn>
              <a:cxn ang="590">
                <a:pos x="connsiteX590" y="connsiteY590"/>
              </a:cxn>
              <a:cxn ang="591">
                <a:pos x="connsiteX591" y="connsiteY591"/>
              </a:cxn>
              <a:cxn ang="592">
                <a:pos x="connsiteX592" y="connsiteY592"/>
              </a:cxn>
              <a:cxn ang="593">
                <a:pos x="connsiteX593" y="connsiteY593"/>
              </a:cxn>
              <a:cxn ang="594">
                <a:pos x="connsiteX594" y="connsiteY594"/>
              </a:cxn>
              <a:cxn ang="595">
                <a:pos x="connsiteX595" y="connsiteY595"/>
              </a:cxn>
              <a:cxn ang="596">
                <a:pos x="connsiteX596" y="connsiteY596"/>
              </a:cxn>
              <a:cxn ang="597">
                <a:pos x="connsiteX597" y="connsiteY597"/>
              </a:cxn>
              <a:cxn ang="598">
                <a:pos x="connsiteX598" y="connsiteY598"/>
              </a:cxn>
              <a:cxn ang="599">
                <a:pos x="connsiteX599" y="connsiteY599"/>
              </a:cxn>
              <a:cxn ang="600">
                <a:pos x="connsiteX600" y="connsiteY600"/>
              </a:cxn>
              <a:cxn ang="601">
                <a:pos x="connsiteX601" y="connsiteY601"/>
              </a:cxn>
              <a:cxn ang="602">
                <a:pos x="connsiteX602" y="connsiteY602"/>
              </a:cxn>
              <a:cxn ang="603">
                <a:pos x="connsiteX603" y="connsiteY603"/>
              </a:cxn>
              <a:cxn ang="604">
                <a:pos x="connsiteX604" y="connsiteY604"/>
              </a:cxn>
              <a:cxn ang="605">
                <a:pos x="connsiteX605" y="connsiteY605"/>
              </a:cxn>
              <a:cxn ang="606">
                <a:pos x="connsiteX606" y="connsiteY606"/>
              </a:cxn>
              <a:cxn ang="607">
                <a:pos x="connsiteX607" y="connsiteY607"/>
              </a:cxn>
              <a:cxn ang="608">
                <a:pos x="connsiteX608" y="connsiteY608"/>
              </a:cxn>
              <a:cxn ang="609">
                <a:pos x="connsiteX609" y="connsiteY609"/>
              </a:cxn>
              <a:cxn ang="610">
                <a:pos x="connsiteX610" y="connsiteY610"/>
              </a:cxn>
              <a:cxn ang="611">
                <a:pos x="connsiteX611" y="connsiteY611"/>
              </a:cxn>
              <a:cxn ang="612">
                <a:pos x="connsiteX612" y="connsiteY612"/>
              </a:cxn>
              <a:cxn ang="613">
                <a:pos x="connsiteX613" y="connsiteY613"/>
              </a:cxn>
              <a:cxn ang="614">
                <a:pos x="connsiteX614" y="connsiteY614"/>
              </a:cxn>
              <a:cxn ang="615">
                <a:pos x="connsiteX615" y="connsiteY615"/>
              </a:cxn>
              <a:cxn ang="616">
                <a:pos x="connsiteX616" y="connsiteY616"/>
              </a:cxn>
              <a:cxn ang="617">
                <a:pos x="connsiteX617" y="connsiteY617"/>
              </a:cxn>
              <a:cxn ang="618">
                <a:pos x="connsiteX618" y="connsiteY618"/>
              </a:cxn>
              <a:cxn ang="619">
                <a:pos x="connsiteX619" y="connsiteY619"/>
              </a:cxn>
              <a:cxn ang="620">
                <a:pos x="connsiteX620" y="connsiteY620"/>
              </a:cxn>
              <a:cxn ang="621">
                <a:pos x="connsiteX621" y="connsiteY621"/>
              </a:cxn>
              <a:cxn ang="622">
                <a:pos x="connsiteX622" y="connsiteY622"/>
              </a:cxn>
              <a:cxn ang="623">
                <a:pos x="connsiteX623" y="connsiteY623"/>
              </a:cxn>
              <a:cxn ang="624">
                <a:pos x="connsiteX624" y="connsiteY624"/>
              </a:cxn>
              <a:cxn ang="625">
                <a:pos x="connsiteX625" y="connsiteY625"/>
              </a:cxn>
              <a:cxn ang="626">
                <a:pos x="connsiteX626" y="connsiteY626"/>
              </a:cxn>
              <a:cxn ang="627">
                <a:pos x="connsiteX627" y="connsiteY627"/>
              </a:cxn>
              <a:cxn ang="628">
                <a:pos x="connsiteX628" y="connsiteY628"/>
              </a:cxn>
              <a:cxn ang="629">
                <a:pos x="connsiteX629" y="connsiteY629"/>
              </a:cxn>
              <a:cxn ang="630">
                <a:pos x="connsiteX630" y="connsiteY630"/>
              </a:cxn>
              <a:cxn ang="631">
                <a:pos x="connsiteX631" y="connsiteY631"/>
              </a:cxn>
              <a:cxn ang="632">
                <a:pos x="connsiteX632" y="connsiteY632"/>
              </a:cxn>
              <a:cxn ang="633">
                <a:pos x="connsiteX633" y="connsiteY633"/>
              </a:cxn>
              <a:cxn ang="634">
                <a:pos x="connsiteX634" y="connsiteY634"/>
              </a:cxn>
              <a:cxn ang="635">
                <a:pos x="connsiteX635" y="connsiteY635"/>
              </a:cxn>
              <a:cxn ang="636">
                <a:pos x="connsiteX636" y="connsiteY636"/>
              </a:cxn>
              <a:cxn ang="637">
                <a:pos x="connsiteX637" y="connsiteY637"/>
              </a:cxn>
              <a:cxn ang="638">
                <a:pos x="connsiteX638" y="connsiteY638"/>
              </a:cxn>
              <a:cxn ang="639">
                <a:pos x="connsiteX639" y="connsiteY639"/>
              </a:cxn>
              <a:cxn ang="640">
                <a:pos x="connsiteX640" y="connsiteY640"/>
              </a:cxn>
              <a:cxn ang="641">
                <a:pos x="connsiteX641" y="connsiteY641"/>
              </a:cxn>
              <a:cxn ang="642">
                <a:pos x="connsiteX642" y="connsiteY642"/>
              </a:cxn>
              <a:cxn ang="643">
                <a:pos x="connsiteX643" y="connsiteY643"/>
              </a:cxn>
              <a:cxn ang="644">
                <a:pos x="connsiteX644" y="connsiteY644"/>
              </a:cxn>
              <a:cxn ang="645">
                <a:pos x="connsiteX645" y="connsiteY645"/>
              </a:cxn>
              <a:cxn ang="646">
                <a:pos x="connsiteX646" y="connsiteY646"/>
              </a:cxn>
              <a:cxn ang="647">
                <a:pos x="connsiteX647" y="connsiteY647"/>
              </a:cxn>
              <a:cxn ang="648">
                <a:pos x="connsiteX648" y="connsiteY648"/>
              </a:cxn>
              <a:cxn ang="649">
                <a:pos x="connsiteX649" y="connsiteY649"/>
              </a:cxn>
              <a:cxn ang="650">
                <a:pos x="connsiteX650" y="connsiteY650"/>
              </a:cxn>
              <a:cxn ang="651">
                <a:pos x="connsiteX651" y="connsiteY651"/>
              </a:cxn>
              <a:cxn ang="652">
                <a:pos x="connsiteX652" y="connsiteY652"/>
              </a:cxn>
              <a:cxn ang="653">
                <a:pos x="connsiteX653" y="connsiteY653"/>
              </a:cxn>
              <a:cxn ang="654">
                <a:pos x="connsiteX654" y="connsiteY654"/>
              </a:cxn>
              <a:cxn ang="655">
                <a:pos x="connsiteX655" y="connsiteY655"/>
              </a:cxn>
              <a:cxn ang="656">
                <a:pos x="connsiteX656" y="connsiteY656"/>
              </a:cxn>
              <a:cxn ang="657">
                <a:pos x="connsiteX657" y="connsiteY657"/>
              </a:cxn>
              <a:cxn ang="658">
                <a:pos x="connsiteX658" y="connsiteY658"/>
              </a:cxn>
              <a:cxn ang="659">
                <a:pos x="connsiteX659" y="connsiteY659"/>
              </a:cxn>
              <a:cxn ang="660">
                <a:pos x="connsiteX660" y="connsiteY660"/>
              </a:cxn>
              <a:cxn ang="661">
                <a:pos x="connsiteX661" y="connsiteY661"/>
              </a:cxn>
              <a:cxn ang="662">
                <a:pos x="connsiteX662" y="connsiteY662"/>
              </a:cxn>
              <a:cxn ang="663">
                <a:pos x="connsiteX663" y="connsiteY663"/>
              </a:cxn>
              <a:cxn ang="664">
                <a:pos x="connsiteX664" y="connsiteY664"/>
              </a:cxn>
              <a:cxn ang="665">
                <a:pos x="connsiteX665" y="connsiteY665"/>
              </a:cxn>
              <a:cxn ang="666">
                <a:pos x="connsiteX666" y="connsiteY666"/>
              </a:cxn>
              <a:cxn ang="667">
                <a:pos x="connsiteX667" y="connsiteY667"/>
              </a:cxn>
              <a:cxn ang="668">
                <a:pos x="connsiteX668" y="connsiteY668"/>
              </a:cxn>
              <a:cxn ang="669">
                <a:pos x="connsiteX669" y="connsiteY669"/>
              </a:cxn>
              <a:cxn ang="670">
                <a:pos x="connsiteX670" y="connsiteY670"/>
              </a:cxn>
              <a:cxn ang="671">
                <a:pos x="connsiteX671" y="connsiteY671"/>
              </a:cxn>
              <a:cxn ang="672">
                <a:pos x="connsiteX672" y="connsiteY672"/>
              </a:cxn>
              <a:cxn ang="673">
                <a:pos x="connsiteX673" y="connsiteY673"/>
              </a:cxn>
              <a:cxn ang="674">
                <a:pos x="connsiteX674" y="connsiteY674"/>
              </a:cxn>
              <a:cxn ang="675">
                <a:pos x="connsiteX675" y="connsiteY675"/>
              </a:cxn>
              <a:cxn ang="676">
                <a:pos x="connsiteX676" y="connsiteY676"/>
              </a:cxn>
              <a:cxn ang="677">
                <a:pos x="connsiteX677" y="connsiteY677"/>
              </a:cxn>
              <a:cxn ang="678">
                <a:pos x="connsiteX678" y="connsiteY678"/>
              </a:cxn>
              <a:cxn ang="679">
                <a:pos x="connsiteX679" y="connsiteY679"/>
              </a:cxn>
              <a:cxn ang="680">
                <a:pos x="connsiteX680" y="connsiteY680"/>
              </a:cxn>
              <a:cxn ang="681">
                <a:pos x="connsiteX681" y="connsiteY681"/>
              </a:cxn>
              <a:cxn ang="682">
                <a:pos x="connsiteX682" y="connsiteY682"/>
              </a:cxn>
              <a:cxn ang="683">
                <a:pos x="connsiteX683" y="connsiteY683"/>
              </a:cxn>
              <a:cxn ang="684">
                <a:pos x="connsiteX684" y="connsiteY684"/>
              </a:cxn>
              <a:cxn ang="685">
                <a:pos x="connsiteX685" y="connsiteY685"/>
              </a:cxn>
              <a:cxn ang="686">
                <a:pos x="connsiteX686" y="connsiteY686"/>
              </a:cxn>
              <a:cxn ang="687">
                <a:pos x="connsiteX687" y="connsiteY687"/>
              </a:cxn>
              <a:cxn ang="688">
                <a:pos x="connsiteX688" y="connsiteY688"/>
              </a:cxn>
              <a:cxn ang="689">
                <a:pos x="connsiteX689" y="connsiteY689"/>
              </a:cxn>
              <a:cxn ang="690">
                <a:pos x="connsiteX690" y="connsiteY690"/>
              </a:cxn>
              <a:cxn ang="691">
                <a:pos x="connsiteX691" y="connsiteY691"/>
              </a:cxn>
            </a:cxnLst>
            <a:rect l="l" t="t" r="r" b="b"/>
            <a:pathLst>
              <a:path w="1425919" h="1978313">
                <a:moveTo>
                  <a:pt x="498365" y="1977344"/>
                </a:moveTo>
                <a:lnTo>
                  <a:pt x="496904" y="1977344"/>
                </a:lnTo>
                <a:lnTo>
                  <a:pt x="488622" y="1974437"/>
                </a:lnTo>
                <a:lnTo>
                  <a:pt x="481315" y="1971044"/>
                </a:lnTo>
                <a:lnTo>
                  <a:pt x="474982" y="1966682"/>
                </a:lnTo>
                <a:lnTo>
                  <a:pt x="469136" y="1962320"/>
                </a:lnTo>
                <a:lnTo>
                  <a:pt x="463290" y="1956989"/>
                </a:lnTo>
                <a:lnTo>
                  <a:pt x="457931" y="1951658"/>
                </a:lnTo>
                <a:lnTo>
                  <a:pt x="453059" y="1946327"/>
                </a:lnTo>
                <a:lnTo>
                  <a:pt x="448188" y="1941481"/>
                </a:lnTo>
                <a:lnTo>
                  <a:pt x="436009" y="1934211"/>
                </a:lnTo>
                <a:lnTo>
                  <a:pt x="419932" y="1924518"/>
                </a:lnTo>
                <a:lnTo>
                  <a:pt x="401420" y="1913371"/>
                </a:lnTo>
                <a:lnTo>
                  <a:pt x="381934" y="1902225"/>
                </a:lnTo>
                <a:lnTo>
                  <a:pt x="362448" y="1889624"/>
                </a:lnTo>
                <a:lnTo>
                  <a:pt x="345884" y="1877508"/>
                </a:lnTo>
                <a:lnTo>
                  <a:pt x="332731" y="1866361"/>
                </a:lnTo>
                <a:lnTo>
                  <a:pt x="325423" y="1857153"/>
                </a:lnTo>
                <a:lnTo>
                  <a:pt x="323475" y="1842614"/>
                </a:lnTo>
                <a:lnTo>
                  <a:pt x="323475" y="1828074"/>
                </a:lnTo>
                <a:lnTo>
                  <a:pt x="323475" y="1813050"/>
                </a:lnTo>
                <a:lnTo>
                  <a:pt x="324936" y="1798511"/>
                </a:lnTo>
                <a:lnTo>
                  <a:pt x="325911" y="1783487"/>
                </a:lnTo>
                <a:lnTo>
                  <a:pt x="326885" y="1768948"/>
                </a:lnTo>
                <a:lnTo>
                  <a:pt x="327859" y="1754408"/>
                </a:lnTo>
                <a:lnTo>
                  <a:pt x="328347" y="1740838"/>
                </a:lnTo>
                <a:lnTo>
                  <a:pt x="330782" y="1732599"/>
                </a:lnTo>
                <a:lnTo>
                  <a:pt x="333705" y="1716606"/>
                </a:lnTo>
                <a:lnTo>
                  <a:pt x="337115" y="1694797"/>
                </a:lnTo>
                <a:lnTo>
                  <a:pt x="340525" y="1670080"/>
                </a:lnTo>
                <a:lnTo>
                  <a:pt x="342961" y="1644394"/>
                </a:lnTo>
                <a:lnTo>
                  <a:pt x="345884" y="1622101"/>
                </a:lnTo>
                <a:lnTo>
                  <a:pt x="347833" y="1604654"/>
                </a:lnTo>
                <a:lnTo>
                  <a:pt x="349781" y="1595445"/>
                </a:lnTo>
                <a:lnTo>
                  <a:pt x="348320" y="1583814"/>
                </a:lnTo>
                <a:lnTo>
                  <a:pt x="346859" y="1571213"/>
                </a:lnTo>
                <a:lnTo>
                  <a:pt x="346371" y="1558612"/>
                </a:lnTo>
                <a:lnTo>
                  <a:pt x="347346" y="1546012"/>
                </a:lnTo>
                <a:lnTo>
                  <a:pt x="349294" y="1533896"/>
                </a:lnTo>
                <a:lnTo>
                  <a:pt x="354653" y="1523718"/>
                </a:lnTo>
                <a:lnTo>
                  <a:pt x="361960" y="1515964"/>
                </a:lnTo>
                <a:lnTo>
                  <a:pt x="374139" y="1511117"/>
                </a:lnTo>
                <a:lnTo>
                  <a:pt x="385831" y="1510148"/>
                </a:lnTo>
                <a:lnTo>
                  <a:pt x="398010" y="1509179"/>
                </a:lnTo>
                <a:lnTo>
                  <a:pt x="409214" y="1507240"/>
                </a:lnTo>
                <a:lnTo>
                  <a:pt x="420907" y="1506271"/>
                </a:lnTo>
                <a:lnTo>
                  <a:pt x="432599" y="1505302"/>
                </a:lnTo>
                <a:lnTo>
                  <a:pt x="444778" y="1505786"/>
                </a:lnTo>
                <a:lnTo>
                  <a:pt x="456957" y="1507240"/>
                </a:lnTo>
                <a:lnTo>
                  <a:pt x="470597" y="1511117"/>
                </a:lnTo>
                <a:lnTo>
                  <a:pt x="481315" y="1515480"/>
                </a:lnTo>
                <a:lnTo>
                  <a:pt x="493494" y="1517418"/>
                </a:lnTo>
                <a:lnTo>
                  <a:pt x="506159" y="1517418"/>
                </a:lnTo>
                <a:lnTo>
                  <a:pt x="519313" y="1516933"/>
                </a:lnTo>
                <a:lnTo>
                  <a:pt x="532467" y="1516448"/>
                </a:lnTo>
                <a:lnTo>
                  <a:pt x="545620" y="1517902"/>
                </a:lnTo>
                <a:lnTo>
                  <a:pt x="558286" y="1521780"/>
                </a:lnTo>
                <a:lnTo>
                  <a:pt x="570952" y="1530504"/>
                </a:lnTo>
                <a:lnTo>
                  <a:pt x="578747" y="1529534"/>
                </a:lnTo>
                <a:lnTo>
                  <a:pt x="586542" y="1528565"/>
                </a:lnTo>
                <a:lnTo>
                  <a:pt x="594335" y="1527595"/>
                </a:lnTo>
                <a:lnTo>
                  <a:pt x="602130" y="1527595"/>
                </a:lnTo>
                <a:lnTo>
                  <a:pt x="609437" y="1527595"/>
                </a:lnTo>
                <a:lnTo>
                  <a:pt x="617232" y="1528565"/>
                </a:lnTo>
                <a:lnTo>
                  <a:pt x="625027" y="1529534"/>
                </a:lnTo>
                <a:lnTo>
                  <a:pt x="633309" y="1532441"/>
                </a:lnTo>
                <a:lnTo>
                  <a:pt x="632334" y="1524687"/>
                </a:lnTo>
                <a:lnTo>
                  <a:pt x="630386" y="1515964"/>
                </a:lnTo>
                <a:lnTo>
                  <a:pt x="627463" y="1505786"/>
                </a:lnTo>
                <a:lnTo>
                  <a:pt x="625027" y="1495609"/>
                </a:lnTo>
                <a:lnTo>
                  <a:pt x="621130" y="1485432"/>
                </a:lnTo>
                <a:lnTo>
                  <a:pt x="617720" y="1476223"/>
                </a:lnTo>
                <a:lnTo>
                  <a:pt x="614310" y="1467985"/>
                </a:lnTo>
                <a:lnTo>
                  <a:pt x="611874" y="1461684"/>
                </a:lnTo>
                <a:lnTo>
                  <a:pt x="610899" y="1461199"/>
                </a:lnTo>
                <a:lnTo>
                  <a:pt x="609925" y="1460714"/>
                </a:lnTo>
                <a:lnTo>
                  <a:pt x="609925" y="1458776"/>
                </a:lnTo>
                <a:lnTo>
                  <a:pt x="609925" y="1456838"/>
                </a:lnTo>
                <a:lnTo>
                  <a:pt x="606515" y="1457806"/>
                </a:lnTo>
                <a:lnTo>
                  <a:pt x="604566" y="1460230"/>
                </a:lnTo>
                <a:lnTo>
                  <a:pt x="604079" y="1462653"/>
                </a:lnTo>
                <a:lnTo>
                  <a:pt x="604079" y="1465561"/>
                </a:lnTo>
                <a:lnTo>
                  <a:pt x="604079" y="1467985"/>
                </a:lnTo>
                <a:lnTo>
                  <a:pt x="604079" y="1470408"/>
                </a:lnTo>
                <a:lnTo>
                  <a:pt x="603592" y="1472346"/>
                </a:lnTo>
                <a:lnTo>
                  <a:pt x="602130" y="1474285"/>
                </a:lnTo>
                <a:lnTo>
                  <a:pt x="597259" y="1469922"/>
                </a:lnTo>
                <a:lnTo>
                  <a:pt x="592875" y="1466045"/>
                </a:lnTo>
                <a:lnTo>
                  <a:pt x="589464" y="1462168"/>
                </a:lnTo>
                <a:lnTo>
                  <a:pt x="586542" y="1458776"/>
                </a:lnTo>
                <a:lnTo>
                  <a:pt x="587028" y="1443752"/>
                </a:lnTo>
                <a:lnTo>
                  <a:pt x="582644" y="1425820"/>
                </a:lnTo>
                <a:lnTo>
                  <a:pt x="573388" y="1404980"/>
                </a:lnTo>
                <a:lnTo>
                  <a:pt x="562671" y="1382687"/>
                </a:lnTo>
                <a:lnTo>
                  <a:pt x="550491" y="1360394"/>
                </a:lnTo>
                <a:lnTo>
                  <a:pt x="538312" y="1340038"/>
                </a:lnTo>
                <a:lnTo>
                  <a:pt x="528082" y="1322591"/>
                </a:lnTo>
                <a:lnTo>
                  <a:pt x="521261" y="1309505"/>
                </a:lnTo>
                <a:lnTo>
                  <a:pt x="513954" y="1310960"/>
                </a:lnTo>
                <a:lnTo>
                  <a:pt x="507621" y="1315806"/>
                </a:lnTo>
                <a:lnTo>
                  <a:pt x="500801" y="1321622"/>
                </a:lnTo>
                <a:lnTo>
                  <a:pt x="494955" y="1326953"/>
                </a:lnTo>
                <a:lnTo>
                  <a:pt x="488135" y="1329861"/>
                </a:lnTo>
                <a:lnTo>
                  <a:pt x="481802" y="1329376"/>
                </a:lnTo>
                <a:lnTo>
                  <a:pt x="474982" y="1322591"/>
                </a:lnTo>
                <a:lnTo>
                  <a:pt x="468648" y="1309505"/>
                </a:lnTo>
                <a:lnTo>
                  <a:pt x="466213" y="1308536"/>
                </a:lnTo>
                <a:lnTo>
                  <a:pt x="464751" y="1308536"/>
                </a:lnTo>
                <a:lnTo>
                  <a:pt x="462803" y="1310960"/>
                </a:lnTo>
                <a:lnTo>
                  <a:pt x="461341" y="1313383"/>
                </a:lnTo>
                <a:lnTo>
                  <a:pt x="459392" y="1314836"/>
                </a:lnTo>
                <a:lnTo>
                  <a:pt x="456957" y="1318229"/>
                </a:lnTo>
                <a:lnTo>
                  <a:pt x="446726" y="1312413"/>
                </a:lnTo>
                <a:lnTo>
                  <a:pt x="440393" y="1300782"/>
                </a:lnTo>
                <a:lnTo>
                  <a:pt x="436009" y="1283820"/>
                </a:lnTo>
                <a:lnTo>
                  <a:pt x="434547" y="1264919"/>
                </a:lnTo>
                <a:lnTo>
                  <a:pt x="433573" y="1244563"/>
                </a:lnTo>
                <a:lnTo>
                  <a:pt x="434060" y="1225662"/>
                </a:lnTo>
                <a:lnTo>
                  <a:pt x="434547" y="1210154"/>
                </a:lnTo>
                <a:lnTo>
                  <a:pt x="435522" y="1199977"/>
                </a:lnTo>
                <a:lnTo>
                  <a:pt x="438444" y="1177198"/>
                </a:lnTo>
                <a:lnTo>
                  <a:pt x="444291" y="1155874"/>
                </a:lnTo>
                <a:lnTo>
                  <a:pt x="451598" y="1135519"/>
                </a:lnTo>
                <a:lnTo>
                  <a:pt x="460367" y="1116618"/>
                </a:lnTo>
                <a:lnTo>
                  <a:pt x="468648" y="1097232"/>
                </a:lnTo>
                <a:lnTo>
                  <a:pt x="477417" y="1078331"/>
                </a:lnTo>
                <a:lnTo>
                  <a:pt x="484238" y="1058945"/>
                </a:lnTo>
                <a:lnTo>
                  <a:pt x="490083" y="1039075"/>
                </a:lnTo>
                <a:lnTo>
                  <a:pt x="487648" y="1039559"/>
                </a:lnTo>
                <a:lnTo>
                  <a:pt x="485212" y="1040528"/>
                </a:lnTo>
                <a:lnTo>
                  <a:pt x="482289" y="1041014"/>
                </a:lnTo>
                <a:lnTo>
                  <a:pt x="480340" y="1041983"/>
                </a:lnTo>
                <a:lnTo>
                  <a:pt x="454521" y="1052645"/>
                </a:lnTo>
                <a:lnTo>
                  <a:pt x="430163" y="1062822"/>
                </a:lnTo>
                <a:lnTo>
                  <a:pt x="408728" y="1073485"/>
                </a:lnTo>
                <a:lnTo>
                  <a:pt x="390703" y="1085600"/>
                </a:lnTo>
                <a:lnTo>
                  <a:pt x="376575" y="1100140"/>
                </a:lnTo>
                <a:lnTo>
                  <a:pt x="367806" y="1119041"/>
                </a:lnTo>
                <a:lnTo>
                  <a:pt x="364883" y="1142788"/>
                </a:lnTo>
                <a:lnTo>
                  <a:pt x="369268" y="1172836"/>
                </a:lnTo>
                <a:lnTo>
                  <a:pt x="366832" y="1183014"/>
                </a:lnTo>
                <a:lnTo>
                  <a:pt x="364396" y="1189799"/>
                </a:lnTo>
                <a:lnTo>
                  <a:pt x="361473" y="1194161"/>
                </a:lnTo>
                <a:lnTo>
                  <a:pt x="359524" y="1197068"/>
                </a:lnTo>
                <a:lnTo>
                  <a:pt x="358063" y="1199977"/>
                </a:lnTo>
                <a:lnTo>
                  <a:pt x="359524" y="1204338"/>
                </a:lnTo>
                <a:lnTo>
                  <a:pt x="363422" y="1211608"/>
                </a:lnTo>
                <a:lnTo>
                  <a:pt x="371216" y="1223239"/>
                </a:lnTo>
                <a:lnTo>
                  <a:pt x="373652" y="1225662"/>
                </a:lnTo>
                <a:lnTo>
                  <a:pt x="376088" y="1228570"/>
                </a:lnTo>
                <a:lnTo>
                  <a:pt x="378524" y="1231478"/>
                </a:lnTo>
                <a:lnTo>
                  <a:pt x="381447" y="1234386"/>
                </a:lnTo>
                <a:lnTo>
                  <a:pt x="382908" y="1237294"/>
                </a:lnTo>
                <a:lnTo>
                  <a:pt x="384857" y="1241171"/>
                </a:lnTo>
                <a:lnTo>
                  <a:pt x="385831" y="1245533"/>
                </a:lnTo>
                <a:lnTo>
                  <a:pt x="386805" y="1250379"/>
                </a:lnTo>
                <a:lnTo>
                  <a:pt x="374139" y="1259103"/>
                </a:lnTo>
                <a:lnTo>
                  <a:pt x="362448" y="1267826"/>
                </a:lnTo>
                <a:lnTo>
                  <a:pt x="351243" y="1276550"/>
                </a:lnTo>
                <a:lnTo>
                  <a:pt x="341012" y="1285274"/>
                </a:lnTo>
                <a:lnTo>
                  <a:pt x="330295" y="1293997"/>
                </a:lnTo>
                <a:lnTo>
                  <a:pt x="320064" y="1303690"/>
                </a:lnTo>
                <a:lnTo>
                  <a:pt x="309347" y="1313868"/>
                </a:lnTo>
                <a:lnTo>
                  <a:pt x="299117" y="1325983"/>
                </a:lnTo>
                <a:lnTo>
                  <a:pt x="279630" y="1342946"/>
                </a:lnTo>
                <a:lnTo>
                  <a:pt x="262092" y="1361847"/>
                </a:lnTo>
                <a:lnTo>
                  <a:pt x="244554" y="1380264"/>
                </a:lnTo>
                <a:lnTo>
                  <a:pt x="227991" y="1399649"/>
                </a:lnTo>
                <a:lnTo>
                  <a:pt x="210453" y="1418066"/>
                </a:lnTo>
                <a:lnTo>
                  <a:pt x="193403" y="1436967"/>
                </a:lnTo>
                <a:lnTo>
                  <a:pt x="174891" y="1453929"/>
                </a:lnTo>
                <a:lnTo>
                  <a:pt x="155892" y="1470408"/>
                </a:lnTo>
                <a:lnTo>
                  <a:pt x="134456" y="1473800"/>
                </a:lnTo>
                <a:lnTo>
                  <a:pt x="119355" y="1466045"/>
                </a:lnTo>
                <a:lnTo>
                  <a:pt x="107663" y="1449567"/>
                </a:lnTo>
                <a:lnTo>
                  <a:pt x="100355" y="1428243"/>
                </a:lnTo>
                <a:lnTo>
                  <a:pt x="95484" y="1404012"/>
                </a:lnTo>
                <a:lnTo>
                  <a:pt x="92561" y="1379779"/>
                </a:lnTo>
                <a:lnTo>
                  <a:pt x="90611" y="1358940"/>
                </a:lnTo>
                <a:lnTo>
                  <a:pt x="88663" y="1344400"/>
                </a:lnTo>
                <a:lnTo>
                  <a:pt x="80381" y="1321137"/>
                </a:lnTo>
                <a:lnTo>
                  <a:pt x="72100" y="1299813"/>
                </a:lnTo>
                <a:lnTo>
                  <a:pt x="62844" y="1278974"/>
                </a:lnTo>
                <a:lnTo>
                  <a:pt x="53588" y="1260072"/>
                </a:lnTo>
                <a:lnTo>
                  <a:pt x="42870" y="1241171"/>
                </a:lnTo>
                <a:lnTo>
                  <a:pt x="31665" y="1223239"/>
                </a:lnTo>
                <a:lnTo>
                  <a:pt x="19487" y="1205307"/>
                </a:lnTo>
                <a:lnTo>
                  <a:pt x="6820" y="1187376"/>
                </a:lnTo>
                <a:lnTo>
                  <a:pt x="487" y="1165567"/>
                </a:lnTo>
                <a:lnTo>
                  <a:pt x="0" y="1148119"/>
                </a:lnTo>
                <a:lnTo>
                  <a:pt x="4385" y="1133581"/>
                </a:lnTo>
                <a:lnTo>
                  <a:pt x="12666" y="1121464"/>
                </a:lnTo>
                <a:lnTo>
                  <a:pt x="22896" y="1110317"/>
                </a:lnTo>
                <a:lnTo>
                  <a:pt x="35563" y="1099655"/>
                </a:lnTo>
                <a:lnTo>
                  <a:pt x="48229" y="1088509"/>
                </a:lnTo>
                <a:lnTo>
                  <a:pt x="61382" y="1075908"/>
                </a:lnTo>
                <a:lnTo>
                  <a:pt x="74535" y="1065245"/>
                </a:lnTo>
                <a:lnTo>
                  <a:pt x="92561" y="1051675"/>
                </a:lnTo>
                <a:lnTo>
                  <a:pt x="112047" y="1036167"/>
                </a:lnTo>
                <a:lnTo>
                  <a:pt x="132995" y="1019204"/>
                </a:lnTo>
                <a:lnTo>
                  <a:pt x="151994" y="1001272"/>
                </a:lnTo>
                <a:lnTo>
                  <a:pt x="169045" y="984794"/>
                </a:lnTo>
                <a:lnTo>
                  <a:pt x="181224" y="969771"/>
                </a:lnTo>
                <a:lnTo>
                  <a:pt x="188044" y="957654"/>
                </a:lnTo>
                <a:lnTo>
                  <a:pt x="192428" y="959593"/>
                </a:lnTo>
                <a:lnTo>
                  <a:pt x="196326" y="960078"/>
                </a:lnTo>
                <a:lnTo>
                  <a:pt x="197300" y="960563"/>
                </a:lnTo>
                <a:lnTo>
                  <a:pt x="198762" y="962985"/>
                </a:lnTo>
                <a:lnTo>
                  <a:pt x="199249" y="965893"/>
                </a:lnTo>
                <a:lnTo>
                  <a:pt x="199736" y="971225"/>
                </a:lnTo>
                <a:lnTo>
                  <a:pt x="209966" y="985764"/>
                </a:lnTo>
                <a:lnTo>
                  <a:pt x="217761" y="997395"/>
                </a:lnTo>
                <a:lnTo>
                  <a:pt x="223120" y="1005150"/>
                </a:lnTo>
                <a:lnTo>
                  <a:pt x="227017" y="1010966"/>
                </a:lnTo>
                <a:lnTo>
                  <a:pt x="228965" y="1014358"/>
                </a:lnTo>
                <a:lnTo>
                  <a:pt x="230427" y="1016296"/>
                </a:lnTo>
                <a:lnTo>
                  <a:pt x="230914" y="1016781"/>
                </a:lnTo>
                <a:lnTo>
                  <a:pt x="231888" y="1017750"/>
                </a:lnTo>
                <a:lnTo>
                  <a:pt x="248452" y="1008542"/>
                </a:lnTo>
                <a:lnTo>
                  <a:pt x="263554" y="1001272"/>
                </a:lnTo>
                <a:lnTo>
                  <a:pt x="277194" y="993518"/>
                </a:lnTo>
                <a:lnTo>
                  <a:pt x="289860" y="986248"/>
                </a:lnTo>
                <a:lnTo>
                  <a:pt x="301552" y="977525"/>
                </a:lnTo>
                <a:lnTo>
                  <a:pt x="313244" y="968317"/>
                </a:lnTo>
                <a:lnTo>
                  <a:pt x="325423" y="956685"/>
                </a:lnTo>
                <a:lnTo>
                  <a:pt x="339064" y="943116"/>
                </a:lnTo>
                <a:lnTo>
                  <a:pt x="350756" y="933907"/>
                </a:lnTo>
                <a:lnTo>
                  <a:pt x="363909" y="925183"/>
                </a:lnTo>
                <a:lnTo>
                  <a:pt x="377063" y="915006"/>
                </a:lnTo>
                <a:lnTo>
                  <a:pt x="390216" y="905313"/>
                </a:lnTo>
                <a:lnTo>
                  <a:pt x="402881" y="894651"/>
                </a:lnTo>
                <a:lnTo>
                  <a:pt x="415061" y="883989"/>
                </a:lnTo>
                <a:lnTo>
                  <a:pt x="425778" y="872842"/>
                </a:lnTo>
                <a:lnTo>
                  <a:pt x="435522" y="861696"/>
                </a:lnTo>
                <a:lnTo>
                  <a:pt x="439906" y="857818"/>
                </a:lnTo>
                <a:lnTo>
                  <a:pt x="443316" y="852002"/>
                </a:lnTo>
                <a:lnTo>
                  <a:pt x="446239" y="843763"/>
                </a:lnTo>
                <a:lnTo>
                  <a:pt x="448675" y="835525"/>
                </a:lnTo>
                <a:lnTo>
                  <a:pt x="449649" y="825831"/>
                </a:lnTo>
                <a:lnTo>
                  <a:pt x="451111" y="817592"/>
                </a:lnTo>
                <a:lnTo>
                  <a:pt x="452085" y="809838"/>
                </a:lnTo>
                <a:lnTo>
                  <a:pt x="453059" y="804507"/>
                </a:lnTo>
                <a:lnTo>
                  <a:pt x="460367" y="786091"/>
                </a:lnTo>
                <a:lnTo>
                  <a:pt x="469136" y="768159"/>
                </a:lnTo>
                <a:lnTo>
                  <a:pt x="478392" y="749742"/>
                </a:lnTo>
                <a:lnTo>
                  <a:pt x="489109" y="732780"/>
                </a:lnTo>
                <a:lnTo>
                  <a:pt x="500314" y="715817"/>
                </a:lnTo>
                <a:lnTo>
                  <a:pt x="513467" y="700793"/>
                </a:lnTo>
                <a:lnTo>
                  <a:pt x="527594" y="686255"/>
                </a:lnTo>
                <a:lnTo>
                  <a:pt x="543671" y="674623"/>
                </a:lnTo>
                <a:lnTo>
                  <a:pt x="543671" y="673169"/>
                </a:lnTo>
                <a:lnTo>
                  <a:pt x="544646" y="671715"/>
                </a:lnTo>
                <a:lnTo>
                  <a:pt x="532467" y="674623"/>
                </a:lnTo>
                <a:lnTo>
                  <a:pt x="520287" y="679469"/>
                </a:lnTo>
                <a:lnTo>
                  <a:pt x="508596" y="685285"/>
                </a:lnTo>
                <a:lnTo>
                  <a:pt x="497390" y="692070"/>
                </a:lnTo>
                <a:lnTo>
                  <a:pt x="486186" y="699340"/>
                </a:lnTo>
                <a:lnTo>
                  <a:pt x="475955" y="707094"/>
                </a:lnTo>
                <a:lnTo>
                  <a:pt x="465239" y="715333"/>
                </a:lnTo>
                <a:lnTo>
                  <a:pt x="455982" y="724057"/>
                </a:lnTo>
                <a:lnTo>
                  <a:pt x="455008" y="723087"/>
                </a:lnTo>
                <a:lnTo>
                  <a:pt x="454034" y="722118"/>
                </a:lnTo>
                <a:lnTo>
                  <a:pt x="464264" y="693524"/>
                </a:lnTo>
                <a:lnTo>
                  <a:pt x="480340" y="669776"/>
                </a:lnTo>
                <a:lnTo>
                  <a:pt x="500314" y="648452"/>
                </a:lnTo>
                <a:lnTo>
                  <a:pt x="523698" y="630520"/>
                </a:lnTo>
                <a:lnTo>
                  <a:pt x="549030" y="614042"/>
                </a:lnTo>
                <a:lnTo>
                  <a:pt x="575824" y="599988"/>
                </a:lnTo>
                <a:lnTo>
                  <a:pt x="602618" y="586902"/>
                </a:lnTo>
                <a:lnTo>
                  <a:pt x="629411" y="574787"/>
                </a:lnTo>
                <a:lnTo>
                  <a:pt x="640129" y="569940"/>
                </a:lnTo>
                <a:lnTo>
                  <a:pt x="648410" y="567032"/>
                </a:lnTo>
                <a:lnTo>
                  <a:pt x="653769" y="564609"/>
                </a:lnTo>
                <a:lnTo>
                  <a:pt x="658154" y="563155"/>
                </a:lnTo>
                <a:lnTo>
                  <a:pt x="660590" y="561701"/>
                </a:lnTo>
                <a:lnTo>
                  <a:pt x="662051" y="561217"/>
                </a:lnTo>
                <a:lnTo>
                  <a:pt x="662538" y="560732"/>
                </a:lnTo>
                <a:lnTo>
                  <a:pt x="663512" y="560247"/>
                </a:lnTo>
                <a:lnTo>
                  <a:pt x="649385" y="560247"/>
                </a:lnTo>
                <a:lnTo>
                  <a:pt x="635745" y="561217"/>
                </a:lnTo>
                <a:lnTo>
                  <a:pt x="622104" y="562185"/>
                </a:lnTo>
                <a:lnTo>
                  <a:pt x="608951" y="563640"/>
                </a:lnTo>
                <a:lnTo>
                  <a:pt x="595310" y="564609"/>
                </a:lnTo>
                <a:lnTo>
                  <a:pt x="582157" y="565093"/>
                </a:lnTo>
                <a:lnTo>
                  <a:pt x="568516" y="565093"/>
                </a:lnTo>
                <a:lnTo>
                  <a:pt x="555363" y="564124"/>
                </a:lnTo>
                <a:lnTo>
                  <a:pt x="530518" y="556854"/>
                </a:lnTo>
                <a:lnTo>
                  <a:pt x="509083" y="547646"/>
                </a:lnTo>
                <a:lnTo>
                  <a:pt x="490571" y="535530"/>
                </a:lnTo>
                <a:lnTo>
                  <a:pt x="476930" y="520991"/>
                </a:lnTo>
                <a:lnTo>
                  <a:pt x="466700" y="503544"/>
                </a:lnTo>
                <a:lnTo>
                  <a:pt x="460854" y="483673"/>
                </a:lnTo>
                <a:lnTo>
                  <a:pt x="460367" y="461380"/>
                </a:lnTo>
                <a:lnTo>
                  <a:pt x="465726" y="437148"/>
                </a:lnTo>
                <a:lnTo>
                  <a:pt x="479366" y="411461"/>
                </a:lnTo>
                <a:lnTo>
                  <a:pt x="494955" y="391591"/>
                </a:lnTo>
                <a:lnTo>
                  <a:pt x="511031" y="376567"/>
                </a:lnTo>
                <a:lnTo>
                  <a:pt x="529544" y="365905"/>
                </a:lnTo>
                <a:lnTo>
                  <a:pt x="549517" y="358635"/>
                </a:lnTo>
                <a:lnTo>
                  <a:pt x="572414" y="355243"/>
                </a:lnTo>
                <a:lnTo>
                  <a:pt x="598233" y="353789"/>
                </a:lnTo>
                <a:lnTo>
                  <a:pt x="627463" y="354758"/>
                </a:lnTo>
                <a:lnTo>
                  <a:pt x="648410" y="356697"/>
                </a:lnTo>
                <a:lnTo>
                  <a:pt x="665462" y="358635"/>
                </a:lnTo>
                <a:lnTo>
                  <a:pt x="678127" y="360089"/>
                </a:lnTo>
                <a:lnTo>
                  <a:pt x="687871" y="361543"/>
                </a:lnTo>
                <a:lnTo>
                  <a:pt x="693717" y="362028"/>
                </a:lnTo>
                <a:lnTo>
                  <a:pt x="698101" y="362512"/>
                </a:lnTo>
                <a:lnTo>
                  <a:pt x="700537" y="362512"/>
                </a:lnTo>
                <a:lnTo>
                  <a:pt x="702486" y="362512"/>
                </a:lnTo>
                <a:lnTo>
                  <a:pt x="701024" y="356212"/>
                </a:lnTo>
                <a:lnTo>
                  <a:pt x="698101" y="348942"/>
                </a:lnTo>
                <a:lnTo>
                  <a:pt x="693230" y="341673"/>
                </a:lnTo>
                <a:lnTo>
                  <a:pt x="687871" y="334404"/>
                </a:lnTo>
                <a:lnTo>
                  <a:pt x="681538" y="327133"/>
                </a:lnTo>
                <a:lnTo>
                  <a:pt x="675692" y="321803"/>
                </a:lnTo>
                <a:lnTo>
                  <a:pt x="669845" y="317440"/>
                </a:lnTo>
                <a:lnTo>
                  <a:pt x="665462" y="315987"/>
                </a:lnTo>
                <a:lnTo>
                  <a:pt x="664974" y="313563"/>
                </a:lnTo>
                <a:lnTo>
                  <a:pt x="664487" y="312109"/>
                </a:lnTo>
                <a:lnTo>
                  <a:pt x="667410" y="312109"/>
                </a:lnTo>
                <a:lnTo>
                  <a:pt x="670333" y="312109"/>
                </a:lnTo>
                <a:lnTo>
                  <a:pt x="684947" y="291755"/>
                </a:lnTo>
                <a:lnTo>
                  <a:pt x="697127" y="281577"/>
                </a:lnTo>
                <a:lnTo>
                  <a:pt x="706382" y="279638"/>
                </a:lnTo>
                <a:lnTo>
                  <a:pt x="714665" y="285455"/>
                </a:lnTo>
                <a:lnTo>
                  <a:pt x="721485" y="296601"/>
                </a:lnTo>
                <a:lnTo>
                  <a:pt x="728305" y="313563"/>
                </a:lnTo>
                <a:lnTo>
                  <a:pt x="735126" y="333434"/>
                </a:lnTo>
                <a:lnTo>
                  <a:pt x="743407" y="356697"/>
                </a:lnTo>
                <a:lnTo>
                  <a:pt x="746817" y="353789"/>
                </a:lnTo>
                <a:lnTo>
                  <a:pt x="751202" y="348458"/>
                </a:lnTo>
                <a:lnTo>
                  <a:pt x="755586" y="340219"/>
                </a:lnTo>
                <a:lnTo>
                  <a:pt x="760458" y="331980"/>
                </a:lnTo>
                <a:lnTo>
                  <a:pt x="764354" y="322287"/>
                </a:lnTo>
                <a:lnTo>
                  <a:pt x="768739" y="314048"/>
                </a:lnTo>
                <a:lnTo>
                  <a:pt x="771662" y="306779"/>
                </a:lnTo>
                <a:lnTo>
                  <a:pt x="773611" y="302417"/>
                </a:lnTo>
                <a:lnTo>
                  <a:pt x="792610" y="274792"/>
                </a:lnTo>
                <a:lnTo>
                  <a:pt x="814533" y="248136"/>
                </a:lnTo>
                <a:lnTo>
                  <a:pt x="837916" y="222450"/>
                </a:lnTo>
                <a:lnTo>
                  <a:pt x="864710" y="200157"/>
                </a:lnTo>
                <a:lnTo>
                  <a:pt x="892965" y="180287"/>
                </a:lnTo>
                <a:lnTo>
                  <a:pt x="924144" y="166232"/>
                </a:lnTo>
                <a:lnTo>
                  <a:pt x="957271" y="157509"/>
                </a:lnTo>
                <a:lnTo>
                  <a:pt x="992833" y="156054"/>
                </a:lnTo>
                <a:lnTo>
                  <a:pt x="1022549" y="164778"/>
                </a:lnTo>
                <a:lnTo>
                  <a:pt x="1045447" y="174471"/>
                </a:lnTo>
                <a:lnTo>
                  <a:pt x="1062010" y="186102"/>
                </a:lnTo>
                <a:lnTo>
                  <a:pt x="1072728" y="200641"/>
                </a:lnTo>
                <a:lnTo>
                  <a:pt x="1078086" y="218089"/>
                </a:lnTo>
                <a:lnTo>
                  <a:pt x="1080035" y="239413"/>
                </a:lnTo>
                <a:lnTo>
                  <a:pt x="1078574" y="265584"/>
                </a:lnTo>
                <a:lnTo>
                  <a:pt x="1074676" y="297570"/>
                </a:lnTo>
                <a:lnTo>
                  <a:pt x="1098547" y="308717"/>
                </a:lnTo>
                <a:lnTo>
                  <a:pt x="1114623" y="327618"/>
                </a:lnTo>
                <a:lnTo>
                  <a:pt x="1123879" y="352335"/>
                </a:lnTo>
                <a:lnTo>
                  <a:pt x="1127777" y="380929"/>
                </a:lnTo>
                <a:lnTo>
                  <a:pt x="1126802" y="410492"/>
                </a:lnTo>
                <a:lnTo>
                  <a:pt x="1123392" y="440055"/>
                </a:lnTo>
                <a:lnTo>
                  <a:pt x="1117546" y="466711"/>
                </a:lnTo>
                <a:lnTo>
                  <a:pt x="1111701" y="489489"/>
                </a:lnTo>
                <a:lnTo>
                  <a:pt x="1107316" y="498697"/>
                </a:lnTo>
                <a:lnTo>
                  <a:pt x="1104880" y="505967"/>
                </a:lnTo>
                <a:lnTo>
                  <a:pt x="1102445" y="511298"/>
                </a:lnTo>
                <a:lnTo>
                  <a:pt x="1101470" y="515175"/>
                </a:lnTo>
                <a:lnTo>
                  <a:pt x="1100009" y="517114"/>
                </a:lnTo>
                <a:lnTo>
                  <a:pt x="1100009" y="518568"/>
                </a:lnTo>
                <a:lnTo>
                  <a:pt x="1100009" y="519537"/>
                </a:lnTo>
                <a:lnTo>
                  <a:pt x="1100009" y="520506"/>
                </a:lnTo>
                <a:lnTo>
                  <a:pt x="1100983" y="521475"/>
                </a:lnTo>
                <a:lnTo>
                  <a:pt x="1107316" y="514206"/>
                </a:lnTo>
                <a:lnTo>
                  <a:pt x="1114136" y="508391"/>
                </a:lnTo>
                <a:lnTo>
                  <a:pt x="1120957" y="502090"/>
                </a:lnTo>
                <a:lnTo>
                  <a:pt x="1128264" y="496759"/>
                </a:lnTo>
                <a:lnTo>
                  <a:pt x="1134597" y="490943"/>
                </a:lnTo>
                <a:lnTo>
                  <a:pt x="1141417" y="485127"/>
                </a:lnTo>
                <a:lnTo>
                  <a:pt x="1147263" y="478827"/>
                </a:lnTo>
                <a:lnTo>
                  <a:pt x="1153596" y="472042"/>
                </a:lnTo>
                <a:lnTo>
                  <a:pt x="1163339" y="456049"/>
                </a:lnTo>
                <a:lnTo>
                  <a:pt x="1175031" y="440055"/>
                </a:lnTo>
                <a:lnTo>
                  <a:pt x="1187210" y="423577"/>
                </a:lnTo>
                <a:lnTo>
                  <a:pt x="1198902" y="407100"/>
                </a:lnTo>
                <a:lnTo>
                  <a:pt x="1208645" y="389168"/>
                </a:lnTo>
                <a:lnTo>
                  <a:pt x="1215466" y="371721"/>
                </a:lnTo>
                <a:lnTo>
                  <a:pt x="1217414" y="353789"/>
                </a:lnTo>
                <a:lnTo>
                  <a:pt x="1214978" y="335372"/>
                </a:lnTo>
                <a:lnTo>
                  <a:pt x="1208158" y="320348"/>
                </a:lnTo>
                <a:lnTo>
                  <a:pt x="1202800" y="305809"/>
                </a:lnTo>
                <a:lnTo>
                  <a:pt x="1198415" y="290785"/>
                </a:lnTo>
                <a:lnTo>
                  <a:pt x="1196466" y="276731"/>
                </a:lnTo>
                <a:lnTo>
                  <a:pt x="1196466" y="262676"/>
                </a:lnTo>
                <a:lnTo>
                  <a:pt x="1200851" y="250075"/>
                </a:lnTo>
                <a:lnTo>
                  <a:pt x="1209133" y="237959"/>
                </a:lnTo>
                <a:lnTo>
                  <a:pt x="1222773" y="227782"/>
                </a:lnTo>
                <a:lnTo>
                  <a:pt x="1225696" y="226328"/>
                </a:lnTo>
                <a:lnTo>
                  <a:pt x="1228619" y="225359"/>
                </a:lnTo>
                <a:lnTo>
                  <a:pt x="1230081" y="224389"/>
                </a:lnTo>
                <a:lnTo>
                  <a:pt x="1232029" y="223904"/>
                </a:lnTo>
                <a:lnTo>
                  <a:pt x="1233977" y="223420"/>
                </a:lnTo>
                <a:lnTo>
                  <a:pt x="1235439" y="222936"/>
                </a:lnTo>
                <a:lnTo>
                  <a:pt x="1235926" y="203549"/>
                </a:lnTo>
                <a:lnTo>
                  <a:pt x="1238362" y="169624"/>
                </a:lnTo>
                <a:lnTo>
                  <a:pt x="1242260" y="126491"/>
                </a:lnTo>
                <a:lnTo>
                  <a:pt x="1249079" y="81904"/>
                </a:lnTo>
                <a:lnTo>
                  <a:pt x="1258823" y="41194"/>
                </a:lnTo>
                <a:lnTo>
                  <a:pt x="1272950" y="12115"/>
                </a:lnTo>
                <a:lnTo>
                  <a:pt x="1290976" y="0"/>
                </a:lnTo>
                <a:lnTo>
                  <a:pt x="1315334" y="12600"/>
                </a:lnTo>
                <a:lnTo>
                  <a:pt x="1320692" y="26654"/>
                </a:lnTo>
                <a:lnTo>
                  <a:pt x="1325077" y="42163"/>
                </a:lnTo>
                <a:lnTo>
                  <a:pt x="1328486" y="58641"/>
                </a:lnTo>
                <a:lnTo>
                  <a:pt x="1330923" y="76573"/>
                </a:lnTo>
                <a:lnTo>
                  <a:pt x="1332384" y="94020"/>
                </a:lnTo>
                <a:lnTo>
                  <a:pt x="1333359" y="111952"/>
                </a:lnTo>
                <a:lnTo>
                  <a:pt x="1333846" y="128915"/>
                </a:lnTo>
                <a:lnTo>
                  <a:pt x="1334819" y="146362"/>
                </a:lnTo>
                <a:lnTo>
                  <a:pt x="1333846" y="150723"/>
                </a:lnTo>
                <a:lnTo>
                  <a:pt x="1332871" y="155085"/>
                </a:lnTo>
                <a:lnTo>
                  <a:pt x="1332384" y="157509"/>
                </a:lnTo>
                <a:lnTo>
                  <a:pt x="1332384" y="160416"/>
                </a:lnTo>
                <a:lnTo>
                  <a:pt x="1332384" y="163324"/>
                </a:lnTo>
                <a:lnTo>
                  <a:pt x="1332871" y="166716"/>
                </a:lnTo>
                <a:lnTo>
                  <a:pt x="1340179" y="162840"/>
                </a:lnTo>
                <a:lnTo>
                  <a:pt x="1347486" y="159931"/>
                </a:lnTo>
                <a:lnTo>
                  <a:pt x="1354306" y="157509"/>
                </a:lnTo>
                <a:lnTo>
                  <a:pt x="1361614" y="157023"/>
                </a:lnTo>
                <a:lnTo>
                  <a:pt x="1367947" y="157509"/>
                </a:lnTo>
                <a:lnTo>
                  <a:pt x="1374280" y="160901"/>
                </a:lnTo>
                <a:lnTo>
                  <a:pt x="1379639" y="166716"/>
                </a:lnTo>
                <a:lnTo>
                  <a:pt x="1385485" y="175440"/>
                </a:lnTo>
                <a:lnTo>
                  <a:pt x="1404971" y="179317"/>
                </a:lnTo>
                <a:lnTo>
                  <a:pt x="1417637" y="190464"/>
                </a:lnTo>
                <a:lnTo>
                  <a:pt x="1423970" y="206458"/>
                </a:lnTo>
                <a:lnTo>
                  <a:pt x="1425919" y="226328"/>
                </a:lnTo>
                <a:lnTo>
                  <a:pt x="1422996" y="246683"/>
                </a:lnTo>
                <a:lnTo>
                  <a:pt x="1417637" y="267522"/>
                </a:lnTo>
                <a:lnTo>
                  <a:pt x="1408868" y="285455"/>
                </a:lnTo>
                <a:lnTo>
                  <a:pt x="1399125" y="299509"/>
                </a:lnTo>
                <a:lnTo>
                  <a:pt x="1393767" y="301447"/>
                </a:lnTo>
                <a:lnTo>
                  <a:pt x="1389382" y="303386"/>
                </a:lnTo>
                <a:lnTo>
                  <a:pt x="1384997" y="304840"/>
                </a:lnTo>
                <a:lnTo>
                  <a:pt x="1382074" y="306779"/>
                </a:lnTo>
                <a:lnTo>
                  <a:pt x="1379151" y="307748"/>
                </a:lnTo>
                <a:lnTo>
                  <a:pt x="1376228" y="309202"/>
                </a:lnTo>
                <a:lnTo>
                  <a:pt x="1373306" y="310656"/>
                </a:lnTo>
                <a:lnTo>
                  <a:pt x="1370870" y="312109"/>
                </a:lnTo>
                <a:lnTo>
                  <a:pt x="1360639" y="342642"/>
                </a:lnTo>
                <a:lnTo>
                  <a:pt x="1349921" y="372690"/>
                </a:lnTo>
                <a:lnTo>
                  <a:pt x="1338230" y="401768"/>
                </a:lnTo>
                <a:lnTo>
                  <a:pt x="1326538" y="430848"/>
                </a:lnTo>
                <a:lnTo>
                  <a:pt x="1313384" y="458956"/>
                </a:lnTo>
                <a:lnTo>
                  <a:pt x="1299745" y="487066"/>
                </a:lnTo>
                <a:lnTo>
                  <a:pt x="1285130" y="515660"/>
                </a:lnTo>
                <a:lnTo>
                  <a:pt x="1270514" y="544739"/>
                </a:lnTo>
                <a:lnTo>
                  <a:pt x="1263694" y="560247"/>
                </a:lnTo>
                <a:lnTo>
                  <a:pt x="1255412" y="577694"/>
                </a:lnTo>
                <a:lnTo>
                  <a:pt x="1245670" y="595141"/>
                </a:lnTo>
                <a:lnTo>
                  <a:pt x="1234952" y="613073"/>
                </a:lnTo>
                <a:lnTo>
                  <a:pt x="1222773" y="630036"/>
                </a:lnTo>
                <a:lnTo>
                  <a:pt x="1210107" y="646029"/>
                </a:lnTo>
                <a:lnTo>
                  <a:pt x="1197440" y="660568"/>
                </a:lnTo>
                <a:lnTo>
                  <a:pt x="1184774" y="673653"/>
                </a:lnTo>
                <a:lnTo>
                  <a:pt x="1178442" y="688677"/>
                </a:lnTo>
                <a:lnTo>
                  <a:pt x="1172109" y="703217"/>
                </a:lnTo>
                <a:lnTo>
                  <a:pt x="1164314" y="716302"/>
                </a:lnTo>
                <a:lnTo>
                  <a:pt x="1156519" y="728903"/>
                </a:lnTo>
                <a:lnTo>
                  <a:pt x="1147750" y="741019"/>
                </a:lnTo>
                <a:lnTo>
                  <a:pt x="1138982" y="753135"/>
                </a:lnTo>
                <a:lnTo>
                  <a:pt x="1129725" y="765251"/>
                </a:lnTo>
                <a:lnTo>
                  <a:pt x="1120469" y="778336"/>
                </a:lnTo>
                <a:lnTo>
                  <a:pt x="1120957" y="785606"/>
                </a:lnTo>
                <a:lnTo>
                  <a:pt x="1123392" y="794814"/>
                </a:lnTo>
                <a:lnTo>
                  <a:pt x="1126802" y="804507"/>
                </a:lnTo>
                <a:lnTo>
                  <a:pt x="1131187" y="815654"/>
                </a:lnTo>
                <a:lnTo>
                  <a:pt x="1135084" y="826316"/>
                </a:lnTo>
                <a:lnTo>
                  <a:pt x="1138982" y="837463"/>
                </a:lnTo>
                <a:lnTo>
                  <a:pt x="1142392" y="847156"/>
                </a:lnTo>
                <a:lnTo>
                  <a:pt x="1144827" y="856849"/>
                </a:lnTo>
                <a:lnTo>
                  <a:pt x="1145801" y="871873"/>
                </a:lnTo>
                <a:lnTo>
                  <a:pt x="1146776" y="891744"/>
                </a:lnTo>
                <a:lnTo>
                  <a:pt x="1147263" y="913552"/>
                </a:lnTo>
                <a:lnTo>
                  <a:pt x="1146776" y="936815"/>
                </a:lnTo>
                <a:lnTo>
                  <a:pt x="1144340" y="959108"/>
                </a:lnTo>
                <a:lnTo>
                  <a:pt x="1139956" y="979948"/>
                </a:lnTo>
                <a:lnTo>
                  <a:pt x="1133136" y="997395"/>
                </a:lnTo>
                <a:lnTo>
                  <a:pt x="1123392" y="1009996"/>
                </a:lnTo>
                <a:lnTo>
                  <a:pt x="1117059" y="1005635"/>
                </a:lnTo>
                <a:lnTo>
                  <a:pt x="1114136" y="997395"/>
                </a:lnTo>
                <a:lnTo>
                  <a:pt x="1112675" y="985279"/>
                </a:lnTo>
                <a:lnTo>
                  <a:pt x="1112675" y="971709"/>
                </a:lnTo>
                <a:lnTo>
                  <a:pt x="1113161" y="957170"/>
                </a:lnTo>
                <a:lnTo>
                  <a:pt x="1113649" y="943116"/>
                </a:lnTo>
                <a:lnTo>
                  <a:pt x="1113649" y="930999"/>
                </a:lnTo>
                <a:lnTo>
                  <a:pt x="1112675" y="921791"/>
                </a:lnTo>
                <a:lnTo>
                  <a:pt x="1111701" y="921791"/>
                </a:lnTo>
                <a:lnTo>
                  <a:pt x="1110726" y="921791"/>
                </a:lnTo>
                <a:lnTo>
                  <a:pt x="1107316" y="930030"/>
                </a:lnTo>
                <a:lnTo>
                  <a:pt x="1105854" y="940692"/>
                </a:lnTo>
                <a:lnTo>
                  <a:pt x="1104393" y="951839"/>
                </a:lnTo>
                <a:lnTo>
                  <a:pt x="1103419" y="964440"/>
                </a:lnTo>
                <a:lnTo>
                  <a:pt x="1101470" y="975587"/>
                </a:lnTo>
                <a:lnTo>
                  <a:pt x="1100009" y="987218"/>
                </a:lnTo>
                <a:lnTo>
                  <a:pt x="1097573" y="996426"/>
                </a:lnTo>
                <a:lnTo>
                  <a:pt x="1094162" y="1004180"/>
                </a:lnTo>
                <a:lnTo>
                  <a:pt x="1095624" y="1005150"/>
                </a:lnTo>
                <a:lnTo>
                  <a:pt x="1097086" y="1006119"/>
                </a:lnTo>
                <a:lnTo>
                  <a:pt x="1095624" y="1005635"/>
                </a:lnTo>
                <a:lnTo>
                  <a:pt x="1094162" y="1005150"/>
                </a:lnTo>
                <a:lnTo>
                  <a:pt x="1092701" y="1008058"/>
                </a:lnTo>
                <a:lnTo>
                  <a:pt x="1091240" y="1011450"/>
                </a:lnTo>
                <a:lnTo>
                  <a:pt x="1090266" y="1015327"/>
                </a:lnTo>
                <a:lnTo>
                  <a:pt x="1089778" y="1019689"/>
                </a:lnTo>
                <a:lnTo>
                  <a:pt x="1088804" y="1024051"/>
                </a:lnTo>
                <a:lnTo>
                  <a:pt x="1088317" y="1028413"/>
                </a:lnTo>
                <a:lnTo>
                  <a:pt x="1087830" y="1032774"/>
                </a:lnTo>
                <a:lnTo>
                  <a:pt x="1087342" y="1037136"/>
                </a:lnTo>
                <a:lnTo>
                  <a:pt x="1086368" y="1036167"/>
                </a:lnTo>
                <a:lnTo>
                  <a:pt x="1085393" y="1036167"/>
                </a:lnTo>
                <a:lnTo>
                  <a:pt x="1084419" y="1039075"/>
                </a:lnTo>
                <a:lnTo>
                  <a:pt x="1083445" y="1042952"/>
                </a:lnTo>
                <a:lnTo>
                  <a:pt x="1081984" y="1047314"/>
                </a:lnTo>
                <a:lnTo>
                  <a:pt x="1082471" y="1051675"/>
                </a:lnTo>
                <a:lnTo>
                  <a:pt x="1081009" y="1050706"/>
                </a:lnTo>
                <a:lnTo>
                  <a:pt x="1080522" y="1049737"/>
                </a:lnTo>
                <a:lnTo>
                  <a:pt x="1078574" y="1051191"/>
                </a:lnTo>
                <a:lnTo>
                  <a:pt x="1076624" y="1054099"/>
                </a:lnTo>
                <a:lnTo>
                  <a:pt x="1074676" y="1057007"/>
                </a:lnTo>
                <a:lnTo>
                  <a:pt x="1072728" y="1059430"/>
                </a:lnTo>
                <a:lnTo>
                  <a:pt x="1066394" y="1070576"/>
                </a:lnTo>
                <a:lnTo>
                  <a:pt x="1060062" y="1080754"/>
                </a:lnTo>
                <a:lnTo>
                  <a:pt x="1053241" y="1090447"/>
                </a:lnTo>
                <a:lnTo>
                  <a:pt x="1046421" y="1099655"/>
                </a:lnTo>
                <a:lnTo>
                  <a:pt x="1038626" y="1107894"/>
                </a:lnTo>
                <a:lnTo>
                  <a:pt x="1030345" y="1116618"/>
                </a:lnTo>
                <a:lnTo>
                  <a:pt x="1021089" y="1124857"/>
                </a:lnTo>
                <a:lnTo>
                  <a:pt x="1011345" y="1134065"/>
                </a:lnTo>
                <a:lnTo>
                  <a:pt x="988936" y="1148119"/>
                </a:lnTo>
                <a:lnTo>
                  <a:pt x="967988" y="1164597"/>
                </a:lnTo>
                <a:lnTo>
                  <a:pt x="948502" y="1183014"/>
                </a:lnTo>
                <a:lnTo>
                  <a:pt x="932426" y="1203854"/>
                </a:lnTo>
                <a:lnTo>
                  <a:pt x="919759" y="1226147"/>
                </a:lnTo>
                <a:lnTo>
                  <a:pt x="912452" y="1250864"/>
                </a:lnTo>
                <a:lnTo>
                  <a:pt x="911478" y="1277035"/>
                </a:lnTo>
                <a:lnTo>
                  <a:pt x="917811" y="1304659"/>
                </a:lnTo>
                <a:lnTo>
                  <a:pt x="917811" y="1307568"/>
                </a:lnTo>
                <a:lnTo>
                  <a:pt x="918298" y="1310475"/>
                </a:lnTo>
                <a:lnTo>
                  <a:pt x="918785" y="1313383"/>
                </a:lnTo>
                <a:lnTo>
                  <a:pt x="919759" y="1316291"/>
                </a:lnTo>
                <a:lnTo>
                  <a:pt x="915374" y="1316775"/>
                </a:lnTo>
                <a:lnTo>
                  <a:pt x="911965" y="1317745"/>
                </a:lnTo>
                <a:lnTo>
                  <a:pt x="908555" y="1318229"/>
                </a:lnTo>
                <a:lnTo>
                  <a:pt x="905144" y="1319199"/>
                </a:lnTo>
                <a:lnTo>
                  <a:pt x="902709" y="1315806"/>
                </a:lnTo>
                <a:lnTo>
                  <a:pt x="901247" y="1312898"/>
                </a:lnTo>
                <a:lnTo>
                  <a:pt x="900272" y="1310475"/>
                </a:lnTo>
                <a:lnTo>
                  <a:pt x="899298" y="1308052"/>
                </a:lnTo>
                <a:lnTo>
                  <a:pt x="898324" y="1304174"/>
                </a:lnTo>
                <a:lnTo>
                  <a:pt x="897350" y="1299813"/>
                </a:lnTo>
                <a:lnTo>
                  <a:pt x="895888" y="1299813"/>
                </a:lnTo>
                <a:lnTo>
                  <a:pt x="894427" y="1299813"/>
                </a:lnTo>
                <a:lnTo>
                  <a:pt x="894914" y="1305629"/>
                </a:lnTo>
                <a:lnTo>
                  <a:pt x="896375" y="1311929"/>
                </a:lnTo>
                <a:lnTo>
                  <a:pt x="897837" y="1318229"/>
                </a:lnTo>
                <a:lnTo>
                  <a:pt x="900272" y="1324530"/>
                </a:lnTo>
                <a:lnTo>
                  <a:pt x="902222" y="1330830"/>
                </a:lnTo>
                <a:lnTo>
                  <a:pt x="904170" y="1337615"/>
                </a:lnTo>
                <a:lnTo>
                  <a:pt x="905144" y="1344885"/>
                </a:lnTo>
                <a:lnTo>
                  <a:pt x="906119" y="1352154"/>
                </a:lnTo>
                <a:lnTo>
                  <a:pt x="900272" y="1354093"/>
                </a:lnTo>
                <a:lnTo>
                  <a:pt x="894914" y="1355062"/>
                </a:lnTo>
                <a:lnTo>
                  <a:pt x="889555" y="1355062"/>
                </a:lnTo>
                <a:lnTo>
                  <a:pt x="885170" y="1355062"/>
                </a:lnTo>
                <a:lnTo>
                  <a:pt x="880299" y="1355062"/>
                </a:lnTo>
                <a:lnTo>
                  <a:pt x="875915" y="1356517"/>
                </a:lnTo>
                <a:lnTo>
                  <a:pt x="871530" y="1359424"/>
                </a:lnTo>
                <a:lnTo>
                  <a:pt x="868120" y="1364755"/>
                </a:lnTo>
                <a:lnTo>
                  <a:pt x="863249" y="1364755"/>
                </a:lnTo>
                <a:lnTo>
                  <a:pt x="858377" y="1364755"/>
                </a:lnTo>
                <a:lnTo>
                  <a:pt x="853506" y="1364755"/>
                </a:lnTo>
                <a:lnTo>
                  <a:pt x="848633" y="1364755"/>
                </a:lnTo>
                <a:lnTo>
                  <a:pt x="845711" y="1368632"/>
                </a:lnTo>
                <a:lnTo>
                  <a:pt x="844250" y="1373964"/>
                </a:lnTo>
                <a:lnTo>
                  <a:pt x="842788" y="1380264"/>
                </a:lnTo>
                <a:lnTo>
                  <a:pt x="841814" y="1387533"/>
                </a:lnTo>
                <a:lnTo>
                  <a:pt x="840839" y="1394318"/>
                </a:lnTo>
                <a:lnTo>
                  <a:pt x="840839" y="1401588"/>
                </a:lnTo>
                <a:lnTo>
                  <a:pt x="840839" y="1408373"/>
                </a:lnTo>
                <a:lnTo>
                  <a:pt x="840839" y="1414189"/>
                </a:lnTo>
                <a:lnTo>
                  <a:pt x="838403" y="1419036"/>
                </a:lnTo>
                <a:lnTo>
                  <a:pt x="835967" y="1424366"/>
                </a:lnTo>
                <a:lnTo>
                  <a:pt x="833531" y="1429697"/>
                </a:lnTo>
                <a:lnTo>
                  <a:pt x="831096" y="1435028"/>
                </a:lnTo>
                <a:lnTo>
                  <a:pt x="828173" y="1440360"/>
                </a:lnTo>
                <a:lnTo>
                  <a:pt x="826224" y="1446175"/>
                </a:lnTo>
                <a:lnTo>
                  <a:pt x="824762" y="1451991"/>
                </a:lnTo>
                <a:lnTo>
                  <a:pt x="824276" y="1458776"/>
                </a:lnTo>
                <a:lnTo>
                  <a:pt x="825250" y="1465076"/>
                </a:lnTo>
                <a:lnTo>
                  <a:pt x="826224" y="1471862"/>
                </a:lnTo>
                <a:lnTo>
                  <a:pt x="826711" y="1478646"/>
                </a:lnTo>
                <a:lnTo>
                  <a:pt x="827198" y="1485916"/>
                </a:lnTo>
                <a:lnTo>
                  <a:pt x="827198" y="1493186"/>
                </a:lnTo>
                <a:lnTo>
                  <a:pt x="828173" y="1500455"/>
                </a:lnTo>
                <a:lnTo>
                  <a:pt x="829147" y="1507725"/>
                </a:lnTo>
                <a:lnTo>
                  <a:pt x="831096" y="1514994"/>
                </a:lnTo>
                <a:lnTo>
                  <a:pt x="836455" y="1516448"/>
                </a:lnTo>
                <a:lnTo>
                  <a:pt x="843275" y="1518387"/>
                </a:lnTo>
                <a:lnTo>
                  <a:pt x="851557" y="1519841"/>
                </a:lnTo>
                <a:lnTo>
                  <a:pt x="860326" y="1522264"/>
                </a:lnTo>
                <a:lnTo>
                  <a:pt x="868607" y="1523234"/>
                </a:lnTo>
                <a:lnTo>
                  <a:pt x="876889" y="1524203"/>
                </a:lnTo>
                <a:lnTo>
                  <a:pt x="883710" y="1524203"/>
                </a:lnTo>
                <a:lnTo>
                  <a:pt x="889555" y="1523718"/>
                </a:lnTo>
                <a:lnTo>
                  <a:pt x="890042" y="1522264"/>
                </a:lnTo>
                <a:lnTo>
                  <a:pt x="891504" y="1520810"/>
                </a:lnTo>
                <a:lnTo>
                  <a:pt x="892965" y="1522749"/>
                </a:lnTo>
                <a:lnTo>
                  <a:pt x="895401" y="1525657"/>
                </a:lnTo>
                <a:lnTo>
                  <a:pt x="903196" y="1524203"/>
                </a:lnTo>
                <a:lnTo>
                  <a:pt x="910990" y="1523234"/>
                </a:lnTo>
                <a:lnTo>
                  <a:pt x="918298" y="1521780"/>
                </a:lnTo>
                <a:lnTo>
                  <a:pt x="926092" y="1520810"/>
                </a:lnTo>
                <a:lnTo>
                  <a:pt x="933400" y="1519841"/>
                </a:lnTo>
                <a:lnTo>
                  <a:pt x="941682" y="1520325"/>
                </a:lnTo>
                <a:lnTo>
                  <a:pt x="950450" y="1521295"/>
                </a:lnTo>
                <a:lnTo>
                  <a:pt x="959706" y="1523718"/>
                </a:lnTo>
                <a:lnTo>
                  <a:pt x="964091" y="1524203"/>
                </a:lnTo>
                <a:lnTo>
                  <a:pt x="970911" y="1522264"/>
                </a:lnTo>
                <a:lnTo>
                  <a:pt x="979193" y="1518872"/>
                </a:lnTo>
                <a:lnTo>
                  <a:pt x="989423" y="1515964"/>
                </a:lnTo>
                <a:lnTo>
                  <a:pt x="999166" y="1513541"/>
                </a:lnTo>
                <a:lnTo>
                  <a:pt x="1009397" y="1514025"/>
                </a:lnTo>
                <a:lnTo>
                  <a:pt x="1018652" y="1517418"/>
                </a:lnTo>
                <a:lnTo>
                  <a:pt x="1026934" y="1526626"/>
                </a:lnTo>
                <a:lnTo>
                  <a:pt x="1036678" y="1527110"/>
                </a:lnTo>
                <a:lnTo>
                  <a:pt x="1046908" y="1528565"/>
                </a:lnTo>
                <a:lnTo>
                  <a:pt x="1057138" y="1530018"/>
                </a:lnTo>
                <a:lnTo>
                  <a:pt x="1067369" y="1533411"/>
                </a:lnTo>
                <a:lnTo>
                  <a:pt x="1075163" y="1537772"/>
                </a:lnTo>
                <a:lnTo>
                  <a:pt x="1081009" y="1545042"/>
                </a:lnTo>
                <a:lnTo>
                  <a:pt x="1084419" y="1555220"/>
                </a:lnTo>
                <a:lnTo>
                  <a:pt x="1084419" y="1569274"/>
                </a:lnTo>
                <a:lnTo>
                  <a:pt x="1080035" y="1581876"/>
                </a:lnTo>
                <a:lnTo>
                  <a:pt x="1078086" y="1593507"/>
                </a:lnTo>
                <a:lnTo>
                  <a:pt x="1075651" y="1603684"/>
                </a:lnTo>
                <a:lnTo>
                  <a:pt x="1073702" y="1613378"/>
                </a:lnTo>
                <a:lnTo>
                  <a:pt x="1069318" y="1621616"/>
                </a:lnTo>
                <a:lnTo>
                  <a:pt x="1062984" y="1628886"/>
                </a:lnTo>
                <a:lnTo>
                  <a:pt x="1051780" y="1634702"/>
                </a:lnTo>
                <a:lnTo>
                  <a:pt x="1036678" y="1640033"/>
                </a:lnTo>
                <a:lnTo>
                  <a:pt x="1037165" y="1644394"/>
                </a:lnTo>
                <a:lnTo>
                  <a:pt x="1039114" y="1648756"/>
                </a:lnTo>
                <a:lnTo>
                  <a:pt x="1040088" y="1651179"/>
                </a:lnTo>
                <a:lnTo>
                  <a:pt x="1041062" y="1654572"/>
                </a:lnTo>
                <a:lnTo>
                  <a:pt x="1041062" y="1658449"/>
                </a:lnTo>
                <a:lnTo>
                  <a:pt x="1041549" y="1663296"/>
                </a:lnTo>
                <a:lnTo>
                  <a:pt x="1040088" y="1664750"/>
                </a:lnTo>
                <a:lnTo>
                  <a:pt x="1039601" y="1667173"/>
                </a:lnTo>
                <a:lnTo>
                  <a:pt x="1038626" y="1670080"/>
                </a:lnTo>
                <a:lnTo>
                  <a:pt x="1038139" y="1673958"/>
                </a:lnTo>
                <a:lnTo>
                  <a:pt x="1037165" y="1676865"/>
                </a:lnTo>
                <a:lnTo>
                  <a:pt x="1036678" y="1680742"/>
                </a:lnTo>
                <a:lnTo>
                  <a:pt x="1036191" y="1684135"/>
                </a:lnTo>
                <a:lnTo>
                  <a:pt x="1035703" y="1687527"/>
                </a:lnTo>
                <a:lnTo>
                  <a:pt x="1031806" y="1695766"/>
                </a:lnTo>
                <a:lnTo>
                  <a:pt x="1024985" y="1716606"/>
                </a:lnTo>
                <a:lnTo>
                  <a:pt x="1015730" y="1745685"/>
                </a:lnTo>
                <a:lnTo>
                  <a:pt x="1005987" y="1779610"/>
                </a:lnTo>
                <a:lnTo>
                  <a:pt x="995756" y="1813535"/>
                </a:lnTo>
                <a:lnTo>
                  <a:pt x="986500" y="1845037"/>
                </a:lnTo>
                <a:lnTo>
                  <a:pt x="979680" y="1869269"/>
                </a:lnTo>
                <a:lnTo>
                  <a:pt x="976270" y="1883323"/>
                </a:lnTo>
                <a:lnTo>
                  <a:pt x="973834" y="1890593"/>
                </a:lnTo>
                <a:lnTo>
                  <a:pt x="971886" y="1897863"/>
                </a:lnTo>
                <a:lnTo>
                  <a:pt x="969937" y="1905617"/>
                </a:lnTo>
                <a:lnTo>
                  <a:pt x="968475" y="1913856"/>
                </a:lnTo>
                <a:lnTo>
                  <a:pt x="966527" y="1921611"/>
                </a:lnTo>
                <a:lnTo>
                  <a:pt x="964577" y="1929849"/>
                </a:lnTo>
                <a:lnTo>
                  <a:pt x="962630" y="1938088"/>
                </a:lnTo>
                <a:lnTo>
                  <a:pt x="960680" y="1946327"/>
                </a:lnTo>
                <a:lnTo>
                  <a:pt x="957758" y="1945358"/>
                </a:lnTo>
                <a:lnTo>
                  <a:pt x="954835" y="1944388"/>
                </a:lnTo>
                <a:lnTo>
                  <a:pt x="897350" y="1948266"/>
                </a:lnTo>
                <a:lnTo>
                  <a:pt x="840352" y="1953597"/>
                </a:lnTo>
                <a:lnTo>
                  <a:pt x="782867" y="1958928"/>
                </a:lnTo>
                <a:lnTo>
                  <a:pt x="725870" y="1964743"/>
                </a:lnTo>
                <a:lnTo>
                  <a:pt x="668871" y="1969590"/>
                </a:lnTo>
                <a:lnTo>
                  <a:pt x="611874" y="1973467"/>
                </a:lnTo>
                <a:lnTo>
                  <a:pt x="555363" y="1975405"/>
                </a:lnTo>
                <a:lnTo>
                  <a:pt x="499826" y="1975405"/>
                </a:lnTo>
                <a:lnTo>
                  <a:pt x="499826" y="1976860"/>
                </a:lnTo>
                <a:lnTo>
                  <a:pt x="499826" y="1978313"/>
                </a:lnTo>
                <a:lnTo>
                  <a:pt x="498365" y="1977344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7357024" y="3017548"/>
            <a:ext cx="687183" cy="239678"/>
          </a:xfrm>
          <a:custGeom>
            <a:avLst/>
            <a:gdLst>
              <a:gd name="connsiteX0" fmla="*/ 3409 w 531005"/>
              <a:gd name="connsiteY0" fmla="*/ 310171 h 310171"/>
              <a:gd name="connsiteX1" fmla="*/ 974 w 531005"/>
              <a:gd name="connsiteY1" fmla="*/ 310171 h 310171"/>
              <a:gd name="connsiteX2" fmla="*/ 0 w 531005"/>
              <a:gd name="connsiteY2" fmla="*/ 270915 h 310171"/>
              <a:gd name="connsiteX3" fmla="*/ 1948 w 531005"/>
              <a:gd name="connsiteY3" fmla="*/ 232144 h 310171"/>
              <a:gd name="connsiteX4" fmla="*/ 5358 w 531005"/>
              <a:gd name="connsiteY4" fmla="*/ 193372 h 310171"/>
              <a:gd name="connsiteX5" fmla="*/ 10230 w 531005"/>
              <a:gd name="connsiteY5" fmla="*/ 154601 h 310171"/>
              <a:gd name="connsiteX6" fmla="*/ 15101 w 531005"/>
              <a:gd name="connsiteY6" fmla="*/ 115345 h 310171"/>
              <a:gd name="connsiteX7" fmla="*/ 20460 w 531005"/>
              <a:gd name="connsiteY7" fmla="*/ 76574 h 310171"/>
              <a:gd name="connsiteX8" fmla="*/ 25332 w 531005"/>
              <a:gd name="connsiteY8" fmla="*/ 37802 h 310171"/>
              <a:gd name="connsiteX9" fmla="*/ 29229 w 531005"/>
              <a:gd name="connsiteY9" fmla="*/ 0 h 310171"/>
              <a:gd name="connsiteX10" fmla="*/ 32639 w 531005"/>
              <a:gd name="connsiteY10" fmla="*/ 0 h 310171"/>
              <a:gd name="connsiteX11" fmla="*/ 36536 w 531005"/>
              <a:gd name="connsiteY11" fmla="*/ 484 h 310171"/>
              <a:gd name="connsiteX12" fmla="*/ 38972 w 531005"/>
              <a:gd name="connsiteY12" fmla="*/ 484 h 310171"/>
              <a:gd name="connsiteX13" fmla="*/ 42869 w 531005"/>
              <a:gd name="connsiteY13" fmla="*/ 1938 h 310171"/>
              <a:gd name="connsiteX14" fmla="*/ 47741 w 531005"/>
              <a:gd name="connsiteY14" fmla="*/ 2908 h 310171"/>
              <a:gd name="connsiteX15" fmla="*/ 54561 w 531005"/>
              <a:gd name="connsiteY15" fmla="*/ 4846 h 310171"/>
              <a:gd name="connsiteX16" fmla="*/ 113021 w 531005"/>
              <a:gd name="connsiteY16" fmla="*/ 6300 h 310171"/>
              <a:gd name="connsiteX17" fmla="*/ 172454 w 531005"/>
              <a:gd name="connsiteY17" fmla="*/ 7269 h 310171"/>
              <a:gd name="connsiteX18" fmla="*/ 231400 w 531005"/>
              <a:gd name="connsiteY18" fmla="*/ 7754 h 310171"/>
              <a:gd name="connsiteX19" fmla="*/ 291321 w 531005"/>
              <a:gd name="connsiteY19" fmla="*/ 8239 h 310171"/>
              <a:gd name="connsiteX20" fmla="*/ 351242 w 531005"/>
              <a:gd name="connsiteY20" fmla="*/ 7754 h 310171"/>
              <a:gd name="connsiteX21" fmla="*/ 411163 w 531005"/>
              <a:gd name="connsiteY21" fmla="*/ 7754 h 310171"/>
              <a:gd name="connsiteX22" fmla="*/ 471084 w 531005"/>
              <a:gd name="connsiteY22" fmla="*/ 7754 h 310171"/>
              <a:gd name="connsiteX23" fmla="*/ 531004 w 531005"/>
              <a:gd name="connsiteY23" fmla="*/ 8723 h 310171"/>
              <a:gd name="connsiteX24" fmla="*/ 529543 w 531005"/>
              <a:gd name="connsiteY24" fmla="*/ 21324 h 310171"/>
              <a:gd name="connsiteX25" fmla="*/ 526133 w 531005"/>
              <a:gd name="connsiteY25" fmla="*/ 37317 h 310171"/>
              <a:gd name="connsiteX26" fmla="*/ 520774 w 531005"/>
              <a:gd name="connsiteY26" fmla="*/ 54764 h 310171"/>
              <a:gd name="connsiteX27" fmla="*/ 514928 w 531005"/>
              <a:gd name="connsiteY27" fmla="*/ 73665 h 310171"/>
              <a:gd name="connsiteX28" fmla="*/ 507621 w 531005"/>
              <a:gd name="connsiteY28" fmla="*/ 92566 h 310171"/>
              <a:gd name="connsiteX29" fmla="*/ 500313 w 531005"/>
              <a:gd name="connsiteY29" fmla="*/ 111468 h 310171"/>
              <a:gd name="connsiteX30" fmla="*/ 493006 w 531005"/>
              <a:gd name="connsiteY30" fmla="*/ 127946 h 310171"/>
              <a:gd name="connsiteX31" fmla="*/ 487160 w 531005"/>
              <a:gd name="connsiteY31" fmla="*/ 143454 h 310171"/>
              <a:gd name="connsiteX32" fmla="*/ 482288 w 531005"/>
              <a:gd name="connsiteY32" fmla="*/ 159448 h 310171"/>
              <a:gd name="connsiteX33" fmla="*/ 477417 w 531005"/>
              <a:gd name="connsiteY33" fmla="*/ 175925 h 310171"/>
              <a:gd name="connsiteX34" fmla="*/ 472058 w 531005"/>
              <a:gd name="connsiteY34" fmla="*/ 192403 h 310171"/>
              <a:gd name="connsiteX35" fmla="*/ 467186 w 531005"/>
              <a:gd name="connsiteY35" fmla="*/ 209366 h 310171"/>
              <a:gd name="connsiteX36" fmla="*/ 462315 w 531005"/>
              <a:gd name="connsiteY36" fmla="*/ 226328 h 310171"/>
              <a:gd name="connsiteX37" fmla="*/ 458418 w 531005"/>
              <a:gd name="connsiteY37" fmla="*/ 243291 h 310171"/>
              <a:gd name="connsiteX38" fmla="*/ 455007 w 531005"/>
              <a:gd name="connsiteY38" fmla="*/ 260253 h 310171"/>
              <a:gd name="connsiteX39" fmla="*/ 453059 w 531005"/>
              <a:gd name="connsiteY39" fmla="*/ 277216 h 310171"/>
              <a:gd name="connsiteX40" fmla="*/ 450136 w 531005"/>
              <a:gd name="connsiteY40" fmla="*/ 277216 h 310171"/>
              <a:gd name="connsiteX41" fmla="*/ 447213 w 531005"/>
              <a:gd name="connsiteY41" fmla="*/ 277216 h 310171"/>
              <a:gd name="connsiteX42" fmla="*/ 444290 w 531005"/>
              <a:gd name="connsiteY42" fmla="*/ 277216 h 310171"/>
              <a:gd name="connsiteX43" fmla="*/ 441367 w 531005"/>
              <a:gd name="connsiteY43" fmla="*/ 277216 h 310171"/>
              <a:gd name="connsiteX44" fmla="*/ 438444 w 531005"/>
              <a:gd name="connsiteY44" fmla="*/ 277216 h 310171"/>
              <a:gd name="connsiteX45" fmla="*/ 435521 w 531005"/>
              <a:gd name="connsiteY45" fmla="*/ 277216 h 310171"/>
              <a:gd name="connsiteX46" fmla="*/ 432598 w 531005"/>
              <a:gd name="connsiteY46" fmla="*/ 277216 h 310171"/>
              <a:gd name="connsiteX47" fmla="*/ 429675 w 531005"/>
              <a:gd name="connsiteY47" fmla="*/ 277216 h 310171"/>
              <a:gd name="connsiteX48" fmla="*/ 376087 w 531005"/>
              <a:gd name="connsiteY48" fmla="*/ 281093 h 310171"/>
              <a:gd name="connsiteX49" fmla="*/ 322987 w 531005"/>
              <a:gd name="connsiteY49" fmla="*/ 286424 h 310171"/>
              <a:gd name="connsiteX50" fmla="*/ 269399 w 531005"/>
              <a:gd name="connsiteY50" fmla="*/ 291755 h 310171"/>
              <a:gd name="connsiteX51" fmla="*/ 216786 w 531005"/>
              <a:gd name="connsiteY51" fmla="*/ 297086 h 310171"/>
              <a:gd name="connsiteX52" fmla="*/ 163685 w 531005"/>
              <a:gd name="connsiteY52" fmla="*/ 301932 h 310171"/>
              <a:gd name="connsiteX53" fmla="*/ 111073 w 531005"/>
              <a:gd name="connsiteY53" fmla="*/ 306294 h 310171"/>
              <a:gd name="connsiteX54" fmla="*/ 58459 w 531005"/>
              <a:gd name="connsiteY54" fmla="*/ 308717 h 310171"/>
              <a:gd name="connsiteX55" fmla="*/ 5845 w 531005"/>
              <a:gd name="connsiteY55" fmla="*/ 310171 h 310171"/>
              <a:gd name="connsiteX56" fmla="*/ 3409 w 531005"/>
              <a:gd name="connsiteY56" fmla="*/ 310171 h 3101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</a:cxnLst>
            <a:rect l="l" t="t" r="r" b="b"/>
            <a:pathLst>
              <a:path w="531005" h="310171">
                <a:moveTo>
                  <a:pt x="3409" y="310171"/>
                </a:moveTo>
                <a:lnTo>
                  <a:pt x="974" y="310171"/>
                </a:lnTo>
                <a:lnTo>
                  <a:pt x="0" y="270915"/>
                </a:lnTo>
                <a:lnTo>
                  <a:pt x="1948" y="232144"/>
                </a:lnTo>
                <a:lnTo>
                  <a:pt x="5358" y="193372"/>
                </a:lnTo>
                <a:lnTo>
                  <a:pt x="10230" y="154601"/>
                </a:lnTo>
                <a:lnTo>
                  <a:pt x="15101" y="115345"/>
                </a:lnTo>
                <a:lnTo>
                  <a:pt x="20460" y="76574"/>
                </a:lnTo>
                <a:lnTo>
                  <a:pt x="25332" y="37802"/>
                </a:lnTo>
                <a:lnTo>
                  <a:pt x="29229" y="0"/>
                </a:lnTo>
                <a:lnTo>
                  <a:pt x="32639" y="0"/>
                </a:lnTo>
                <a:lnTo>
                  <a:pt x="36536" y="484"/>
                </a:lnTo>
                <a:lnTo>
                  <a:pt x="38972" y="484"/>
                </a:lnTo>
                <a:lnTo>
                  <a:pt x="42869" y="1938"/>
                </a:lnTo>
                <a:lnTo>
                  <a:pt x="47741" y="2908"/>
                </a:lnTo>
                <a:lnTo>
                  <a:pt x="54561" y="4846"/>
                </a:lnTo>
                <a:lnTo>
                  <a:pt x="113021" y="6300"/>
                </a:lnTo>
                <a:lnTo>
                  <a:pt x="172454" y="7269"/>
                </a:lnTo>
                <a:lnTo>
                  <a:pt x="231400" y="7754"/>
                </a:lnTo>
                <a:lnTo>
                  <a:pt x="291321" y="8239"/>
                </a:lnTo>
                <a:lnTo>
                  <a:pt x="351242" y="7754"/>
                </a:lnTo>
                <a:lnTo>
                  <a:pt x="411163" y="7754"/>
                </a:lnTo>
                <a:lnTo>
                  <a:pt x="471084" y="7754"/>
                </a:lnTo>
                <a:lnTo>
                  <a:pt x="531004" y="8723"/>
                </a:lnTo>
                <a:lnTo>
                  <a:pt x="529543" y="21324"/>
                </a:lnTo>
                <a:lnTo>
                  <a:pt x="526133" y="37317"/>
                </a:lnTo>
                <a:lnTo>
                  <a:pt x="520774" y="54764"/>
                </a:lnTo>
                <a:lnTo>
                  <a:pt x="514928" y="73665"/>
                </a:lnTo>
                <a:lnTo>
                  <a:pt x="507621" y="92566"/>
                </a:lnTo>
                <a:lnTo>
                  <a:pt x="500313" y="111468"/>
                </a:lnTo>
                <a:lnTo>
                  <a:pt x="493006" y="127946"/>
                </a:lnTo>
                <a:lnTo>
                  <a:pt x="487160" y="143454"/>
                </a:lnTo>
                <a:lnTo>
                  <a:pt x="482288" y="159448"/>
                </a:lnTo>
                <a:lnTo>
                  <a:pt x="477417" y="175925"/>
                </a:lnTo>
                <a:lnTo>
                  <a:pt x="472058" y="192403"/>
                </a:lnTo>
                <a:lnTo>
                  <a:pt x="467186" y="209366"/>
                </a:lnTo>
                <a:lnTo>
                  <a:pt x="462315" y="226328"/>
                </a:lnTo>
                <a:lnTo>
                  <a:pt x="458418" y="243291"/>
                </a:lnTo>
                <a:lnTo>
                  <a:pt x="455007" y="260253"/>
                </a:lnTo>
                <a:lnTo>
                  <a:pt x="453059" y="277216"/>
                </a:lnTo>
                <a:lnTo>
                  <a:pt x="450136" y="277216"/>
                </a:lnTo>
                <a:lnTo>
                  <a:pt x="447213" y="277216"/>
                </a:lnTo>
                <a:lnTo>
                  <a:pt x="444290" y="277216"/>
                </a:lnTo>
                <a:lnTo>
                  <a:pt x="441367" y="277216"/>
                </a:lnTo>
                <a:lnTo>
                  <a:pt x="438444" y="277216"/>
                </a:lnTo>
                <a:lnTo>
                  <a:pt x="435521" y="277216"/>
                </a:lnTo>
                <a:lnTo>
                  <a:pt x="432598" y="277216"/>
                </a:lnTo>
                <a:lnTo>
                  <a:pt x="429675" y="277216"/>
                </a:lnTo>
                <a:lnTo>
                  <a:pt x="376087" y="281093"/>
                </a:lnTo>
                <a:lnTo>
                  <a:pt x="322987" y="286424"/>
                </a:lnTo>
                <a:lnTo>
                  <a:pt x="269399" y="291755"/>
                </a:lnTo>
                <a:lnTo>
                  <a:pt x="216786" y="297086"/>
                </a:lnTo>
                <a:lnTo>
                  <a:pt x="163685" y="301932"/>
                </a:lnTo>
                <a:lnTo>
                  <a:pt x="111073" y="306294"/>
                </a:lnTo>
                <a:lnTo>
                  <a:pt x="58459" y="308717"/>
                </a:lnTo>
                <a:lnTo>
                  <a:pt x="5845" y="310171"/>
                </a:lnTo>
                <a:lnTo>
                  <a:pt x="3409" y="310171"/>
                </a:lnTo>
              </a:path>
            </a:pathLst>
          </a:custGeom>
          <a:solidFill>
            <a:srgbClr val="99CC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7142045" y="2976353"/>
            <a:ext cx="243980" cy="280124"/>
          </a:xfrm>
          <a:custGeom>
            <a:avLst/>
            <a:gdLst>
              <a:gd name="connsiteX0" fmla="*/ 149070 w 188530"/>
              <a:gd name="connsiteY0" fmla="*/ 359120 h 362513"/>
              <a:gd name="connsiteX1" fmla="*/ 145660 w 188530"/>
              <a:gd name="connsiteY1" fmla="*/ 356213 h 362513"/>
              <a:gd name="connsiteX2" fmla="*/ 141763 w 188530"/>
              <a:gd name="connsiteY2" fmla="*/ 352820 h 362513"/>
              <a:gd name="connsiteX3" fmla="*/ 138353 w 188530"/>
              <a:gd name="connsiteY3" fmla="*/ 349912 h 362513"/>
              <a:gd name="connsiteX4" fmla="*/ 134943 w 188530"/>
              <a:gd name="connsiteY4" fmla="*/ 346520 h 362513"/>
              <a:gd name="connsiteX5" fmla="*/ 132020 w 188530"/>
              <a:gd name="connsiteY5" fmla="*/ 343127 h 362513"/>
              <a:gd name="connsiteX6" fmla="*/ 129097 w 188530"/>
              <a:gd name="connsiteY6" fmla="*/ 340219 h 362513"/>
              <a:gd name="connsiteX7" fmla="*/ 126174 w 188530"/>
              <a:gd name="connsiteY7" fmla="*/ 337311 h 362513"/>
              <a:gd name="connsiteX8" fmla="*/ 111559 w 188530"/>
              <a:gd name="connsiteY8" fmla="*/ 326649 h 362513"/>
              <a:gd name="connsiteX9" fmla="*/ 94021 w 188530"/>
              <a:gd name="connsiteY9" fmla="*/ 316472 h 362513"/>
              <a:gd name="connsiteX10" fmla="*/ 74048 w 188530"/>
              <a:gd name="connsiteY10" fmla="*/ 305325 h 362513"/>
              <a:gd name="connsiteX11" fmla="*/ 54561 w 188530"/>
              <a:gd name="connsiteY11" fmla="*/ 294178 h 362513"/>
              <a:gd name="connsiteX12" fmla="*/ 35562 w 188530"/>
              <a:gd name="connsiteY12" fmla="*/ 282062 h 362513"/>
              <a:gd name="connsiteX13" fmla="*/ 19486 w 188530"/>
              <a:gd name="connsiteY13" fmla="*/ 270430 h 362513"/>
              <a:gd name="connsiteX14" fmla="*/ 6819 w 188530"/>
              <a:gd name="connsiteY14" fmla="*/ 258315 h 362513"/>
              <a:gd name="connsiteX15" fmla="*/ 486 w 188530"/>
              <a:gd name="connsiteY15" fmla="*/ 246198 h 362513"/>
              <a:gd name="connsiteX16" fmla="*/ 0 w 188530"/>
              <a:gd name="connsiteY16" fmla="*/ 214697 h 362513"/>
              <a:gd name="connsiteX17" fmla="*/ 973 w 188530"/>
              <a:gd name="connsiteY17" fmla="*/ 184164 h 362513"/>
              <a:gd name="connsiteX18" fmla="*/ 2922 w 188530"/>
              <a:gd name="connsiteY18" fmla="*/ 152662 h 362513"/>
              <a:gd name="connsiteX19" fmla="*/ 6333 w 188530"/>
              <a:gd name="connsiteY19" fmla="*/ 122130 h 362513"/>
              <a:gd name="connsiteX20" fmla="*/ 9742 w 188530"/>
              <a:gd name="connsiteY20" fmla="*/ 91113 h 362513"/>
              <a:gd name="connsiteX21" fmla="*/ 13640 w 188530"/>
              <a:gd name="connsiteY21" fmla="*/ 60580 h 362513"/>
              <a:gd name="connsiteX22" fmla="*/ 17538 w 188530"/>
              <a:gd name="connsiteY22" fmla="*/ 30048 h 362513"/>
              <a:gd name="connsiteX23" fmla="*/ 20947 w 188530"/>
              <a:gd name="connsiteY23" fmla="*/ 0 h 362513"/>
              <a:gd name="connsiteX24" fmla="*/ 22409 w 188530"/>
              <a:gd name="connsiteY24" fmla="*/ 0 h 362513"/>
              <a:gd name="connsiteX25" fmla="*/ 23871 w 188530"/>
              <a:gd name="connsiteY25" fmla="*/ 0 h 362513"/>
              <a:gd name="connsiteX26" fmla="*/ 38485 w 188530"/>
              <a:gd name="connsiteY26" fmla="*/ 13085 h 362513"/>
              <a:gd name="connsiteX27" fmla="*/ 55536 w 188530"/>
              <a:gd name="connsiteY27" fmla="*/ 22293 h 362513"/>
              <a:gd name="connsiteX28" fmla="*/ 73561 w 188530"/>
              <a:gd name="connsiteY28" fmla="*/ 28593 h 362513"/>
              <a:gd name="connsiteX29" fmla="*/ 93047 w 188530"/>
              <a:gd name="connsiteY29" fmla="*/ 32955 h 362513"/>
              <a:gd name="connsiteX30" fmla="*/ 113021 w 188530"/>
              <a:gd name="connsiteY30" fmla="*/ 34894 h 362513"/>
              <a:gd name="connsiteX31" fmla="*/ 133968 w 188530"/>
              <a:gd name="connsiteY31" fmla="*/ 35863 h 362513"/>
              <a:gd name="connsiteX32" fmla="*/ 154917 w 188530"/>
              <a:gd name="connsiteY32" fmla="*/ 35863 h 362513"/>
              <a:gd name="connsiteX33" fmla="*/ 175864 w 188530"/>
              <a:gd name="connsiteY33" fmla="*/ 35863 h 362513"/>
              <a:gd name="connsiteX34" fmla="*/ 181710 w 188530"/>
              <a:gd name="connsiteY34" fmla="*/ 42164 h 362513"/>
              <a:gd name="connsiteX35" fmla="*/ 185607 w 188530"/>
              <a:gd name="connsiteY35" fmla="*/ 49433 h 362513"/>
              <a:gd name="connsiteX36" fmla="*/ 187556 w 188530"/>
              <a:gd name="connsiteY36" fmla="*/ 57187 h 362513"/>
              <a:gd name="connsiteX37" fmla="*/ 188530 w 188530"/>
              <a:gd name="connsiteY37" fmla="*/ 65911 h 362513"/>
              <a:gd name="connsiteX38" fmla="*/ 187556 w 188530"/>
              <a:gd name="connsiteY38" fmla="*/ 74150 h 362513"/>
              <a:gd name="connsiteX39" fmla="*/ 186582 w 188530"/>
              <a:gd name="connsiteY39" fmla="*/ 83358 h 362513"/>
              <a:gd name="connsiteX40" fmla="*/ 184633 w 188530"/>
              <a:gd name="connsiteY40" fmla="*/ 92082 h 362513"/>
              <a:gd name="connsiteX41" fmla="*/ 182685 w 188530"/>
              <a:gd name="connsiteY41" fmla="*/ 101775 h 362513"/>
              <a:gd name="connsiteX42" fmla="*/ 181223 w 188530"/>
              <a:gd name="connsiteY42" fmla="*/ 130854 h 362513"/>
              <a:gd name="connsiteX43" fmla="*/ 178300 w 188530"/>
              <a:gd name="connsiteY43" fmla="*/ 160416 h 362513"/>
              <a:gd name="connsiteX44" fmla="*/ 173916 w 188530"/>
              <a:gd name="connsiteY44" fmla="*/ 189980 h 362513"/>
              <a:gd name="connsiteX45" fmla="*/ 169044 w 188530"/>
              <a:gd name="connsiteY45" fmla="*/ 220512 h 362513"/>
              <a:gd name="connsiteX46" fmla="*/ 163198 w 188530"/>
              <a:gd name="connsiteY46" fmla="*/ 250560 h 362513"/>
              <a:gd name="connsiteX47" fmla="*/ 158326 w 188530"/>
              <a:gd name="connsiteY47" fmla="*/ 280608 h 362513"/>
              <a:gd name="connsiteX48" fmla="*/ 154429 w 188530"/>
              <a:gd name="connsiteY48" fmla="*/ 310656 h 362513"/>
              <a:gd name="connsiteX49" fmla="*/ 152481 w 188530"/>
              <a:gd name="connsiteY49" fmla="*/ 341189 h 362513"/>
              <a:gd name="connsiteX50" fmla="*/ 152968 w 188530"/>
              <a:gd name="connsiteY50" fmla="*/ 345066 h 362513"/>
              <a:gd name="connsiteX51" fmla="*/ 153942 w 188530"/>
              <a:gd name="connsiteY51" fmla="*/ 350397 h 362513"/>
              <a:gd name="connsiteX52" fmla="*/ 154429 w 188530"/>
              <a:gd name="connsiteY52" fmla="*/ 352820 h 362513"/>
              <a:gd name="connsiteX53" fmla="*/ 154917 w 188530"/>
              <a:gd name="connsiteY53" fmla="*/ 355728 h 362513"/>
              <a:gd name="connsiteX54" fmla="*/ 154917 w 188530"/>
              <a:gd name="connsiteY54" fmla="*/ 358636 h 362513"/>
              <a:gd name="connsiteX55" fmla="*/ 155403 w 188530"/>
              <a:gd name="connsiteY55" fmla="*/ 361544 h 362513"/>
              <a:gd name="connsiteX56" fmla="*/ 154429 w 188530"/>
              <a:gd name="connsiteY56" fmla="*/ 362028 h 362513"/>
              <a:gd name="connsiteX57" fmla="*/ 153455 w 188530"/>
              <a:gd name="connsiteY57" fmla="*/ 362513 h 362513"/>
              <a:gd name="connsiteX58" fmla="*/ 149070 w 188530"/>
              <a:gd name="connsiteY58" fmla="*/ 359120 h 3625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</a:cxnLst>
            <a:rect l="l" t="t" r="r" b="b"/>
            <a:pathLst>
              <a:path w="188530" h="362513">
                <a:moveTo>
                  <a:pt x="149070" y="359120"/>
                </a:moveTo>
                <a:lnTo>
                  <a:pt x="145660" y="356213"/>
                </a:lnTo>
                <a:lnTo>
                  <a:pt x="141763" y="352820"/>
                </a:lnTo>
                <a:lnTo>
                  <a:pt x="138353" y="349912"/>
                </a:lnTo>
                <a:lnTo>
                  <a:pt x="134943" y="346520"/>
                </a:lnTo>
                <a:lnTo>
                  <a:pt x="132020" y="343127"/>
                </a:lnTo>
                <a:lnTo>
                  <a:pt x="129097" y="340219"/>
                </a:lnTo>
                <a:lnTo>
                  <a:pt x="126174" y="337311"/>
                </a:lnTo>
                <a:lnTo>
                  <a:pt x="111559" y="326649"/>
                </a:lnTo>
                <a:lnTo>
                  <a:pt x="94021" y="316472"/>
                </a:lnTo>
                <a:lnTo>
                  <a:pt x="74048" y="305325"/>
                </a:lnTo>
                <a:lnTo>
                  <a:pt x="54561" y="294178"/>
                </a:lnTo>
                <a:lnTo>
                  <a:pt x="35562" y="282062"/>
                </a:lnTo>
                <a:lnTo>
                  <a:pt x="19486" y="270430"/>
                </a:lnTo>
                <a:lnTo>
                  <a:pt x="6819" y="258315"/>
                </a:lnTo>
                <a:lnTo>
                  <a:pt x="486" y="246198"/>
                </a:lnTo>
                <a:lnTo>
                  <a:pt x="0" y="214697"/>
                </a:lnTo>
                <a:lnTo>
                  <a:pt x="973" y="184164"/>
                </a:lnTo>
                <a:lnTo>
                  <a:pt x="2922" y="152662"/>
                </a:lnTo>
                <a:lnTo>
                  <a:pt x="6333" y="122130"/>
                </a:lnTo>
                <a:lnTo>
                  <a:pt x="9742" y="91113"/>
                </a:lnTo>
                <a:lnTo>
                  <a:pt x="13640" y="60580"/>
                </a:lnTo>
                <a:lnTo>
                  <a:pt x="17538" y="30048"/>
                </a:lnTo>
                <a:lnTo>
                  <a:pt x="20947" y="0"/>
                </a:lnTo>
                <a:lnTo>
                  <a:pt x="22409" y="0"/>
                </a:lnTo>
                <a:lnTo>
                  <a:pt x="23871" y="0"/>
                </a:lnTo>
                <a:lnTo>
                  <a:pt x="38485" y="13085"/>
                </a:lnTo>
                <a:lnTo>
                  <a:pt x="55536" y="22293"/>
                </a:lnTo>
                <a:lnTo>
                  <a:pt x="73561" y="28593"/>
                </a:lnTo>
                <a:lnTo>
                  <a:pt x="93047" y="32955"/>
                </a:lnTo>
                <a:lnTo>
                  <a:pt x="113021" y="34894"/>
                </a:lnTo>
                <a:lnTo>
                  <a:pt x="133968" y="35863"/>
                </a:lnTo>
                <a:lnTo>
                  <a:pt x="154917" y="35863"/>
                </a:lnTo>
                <a:lnTo>
                  <a:pt x="175864" y="35863"/>
                </a:lnTo>
                <a:lnTo>
                  <a:pt x="181710" y="42164"/>
                </a:lnTo>
                <a:lnTo>
                  <a:pt x="185607" y="49433"/>
                </a:lnTo>
                <a:lnTo>
                  <a:pt x="187556" y="57187"/>
                </a:lnTo>
                <a:lnTo>
                  <a:pt x="188530" y="65911"/>
                </a:lnTo>
                <a:lnTo>
                  <a:pt x="187556" y="74150"/>
                </a:lnTo>
                <a:lnTo>
                  <a:pt x="186582" y="83358"/>
                </a:lnTo>
                <a:lnTo>
                  <a:pt x="184633" y="92082"/>
                </a:lnTo>
                <a:lnTo>
                  <a:pt x="182685" y="101775"/>
                </a:lnTo>
                <a:lnTo>
                  <a:pt x="181223" y="130854"/>
                </a:lnTo>
                <a:lnTo>
                  <a:pt x="178300" y="160416"/>
                </a:lnTo>
                <a:lnTo>
                  <a:pt x="173916" y="189980"/>
                </a:lnTo>
                <a:lnTo>
                  <a:pt x="169044" y="220512"/>
                </a:lnTo>
                <a:lnTo>
                  <a:pt x="163198" y="250560"/>
                </a:lnTo>
                <a:lnTo>
                  <a:pt x="158326" y="280608"/>
                </a:lnTo>
                <a:lnTo>
                  <a:pt x="154429" y="310656"/>
                </a:lnTo>
                <a:lnTo>
                  <a:pt x="152481" y="341189"/>
                </a:lnTo>
                <a:lnTo>
                  <a:pt x="152968" y="345066"/>
                </a:lnTo>
                <a:lnTo>
                  <a:pt x="153942" y="350397"/>
                </a:lnTo>
                <a:lnTo>
                  <a:pt x="154429" y="352820"/>
                </a:lnTo>
                <a:lnTo>
                  <a:pt x="154917" y="355728"/>
                </a:lnTo>
                <a:lnTo>
                  <a:pt x="154917" y="358636"/>
                </a:lnTo>
                <a:lnTo>
                  <a:pt x="155403" y="361544"/>
                </a:lnTo>
                <a:lnTo>
                  <a:pt x="154429" y="362028"/>
                </a:lnTo>
                <a:lnTo>
                  <a:pt x="153455" y="362513"/>
                </a:lnTo>
                <a:lnTo>
                  <a:pt x="149070" y="359120"/>
                </a:lnTo>
              </a:path>
            </a:pathLst>
          </a:custGeom>
          <a:solidFill>
            <a:srgbClr val="99CC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7379724" y="2989834"/>
            <a:ext cx="667008" cy="28837"/>
          </a:xfrm>
          <a:custGeom>
            <a:avLst/>
            <a:gdLst>
              <a:gd name="connsiteX0" fmla="*/ 78919 w 515415"/>
              <a:gd name="connsiteY0" fmla="*/ 36832 h 37317"/>
              <a:gd name="connsiteX1" fmla="*/ 58459 w 515415"/>
              <a:gd name="connsiteY1" fmla="*/ 36832 h 37317"/>
              <a:gd name="connsiteX2" fmla="*/ 37511 w 515415"/>
              <a:gd name="connsiteY2" fmla="*/ 34409 h 37317"/>
              <a:gd name="connsiteX3" fmla="*/ 19486 w 515415"/>
              <a:gd name="connsiteY3" fmla="*/ 31017 h 37317"/>
              <a:gd name="connsiteX4" fmla="*/ 5845 w 515415"/>
              <a:gd name="connsiteY4" fmla="*/ 24716 h 37317"/>
              <a:gd name="connsiteX5" fmla="*/ 0 w 515415"/>
              <a:gd name="connsiteY5" fmla="*/ 16477 h 37317"/>
              <a:gd name="connsiteX6" fmla="*/ 31665 w 515415"/>
              <a:gd name="connsiteY6" fmla="*/ 15508 h 37317"/>
              <a:gd name="connsiteX7" fmla="*/ 63817 w 515415"/>
              <a:gd name="connsiteY7" fmla="*/ 14539 h 37317"/>
              <a:gd name="connsiteX8" fmla="*/ 95970 w 515415"/>
              <a:gd name="connsiteY8" fmla="*/ 13569 h 37317"/>
              <a:gd name="connsiteX9" fmla="*/ 128123 w 515415"/>
              <a:gd name="connsiteY9" fmla="*/ 12600 h 37317"/>
              <a:gd name="connsiteX10" fmla="*/ 160276 w 515415"/>
              <a:gd name="connsiteY10" fmla="*/ 10177 h 37317"/>
              <a:gd name="connsiteX11" fmla="*/ 192428 w 515415"/>
              <a:gd name="connsiteY11" fmla="*/ 7754 h 37317"/>
              <a:gd name="connsiteX12" fmla="*/ 225068 w 515415"/>
              <a:gd name="connsiteY12" fmla="*/ 4361 h 37317"/>
              <a:gd name="connsiteX13" fmla="*/ 258195 w 515415"/>
              <a:gd name="connsiteY13" fmla="*/ 0 h 37317"/>
              <a:gd name="connsiteX14" fmla="*/ 274271 w 515415"/>
              <a:gd name="connsiteY14" fmla="*/ 7269 h 37317"/>
              <a:gd name="connsiteX15" fmla="*/ 290347 w 515415"/>
              <a:gd name="connsiteY15" fmla="*/ 12115 h 37317"/>
              <a:gd name="connsiteX16" fmla="*/ 305936 w 515415"/>
              <a:gd name="connsiteY16" fmla="*/ 15508 h 37317"/>
              <a:gd name="connsiteX17" fmla="*/ 322500 w 515415"/>
              <a:gd name="connsiteY17" fmla="*/ 17447 h 37317"/>
              <a:gd name="connsiteX18" fmla="*/ 338576 w 515415"/>
              <a:gd name="connsiteY18" fmla="*/ 17447 h 37317"/>
              <a:gd name="connsiteX19" fmla="*/ 356114 w 515415"/>
              <a:gd name="connsiteY19" fmla="*/ 17931 h 37317"/>
              <a:gd name="connsiteX20" fmla="*/ 374139 w 515415"/>
              <a:gd name="connsiteY20" fmla="*/ 17447 h 37317"/>
              <a:gd name="connsiteX21" fmla="*/ 393625 w 515415"/>
              <a:gd name="connsiteY21" fmla="*/ 17447 h 37317"/>
              <a:gd name="connsiteX22" fmla="*/ 399958 w 515415"/>
              <a:gd name="connsiteY22" fmla="*/ 16962 h 37317"/>
              <a:gd name="connsiteX23" fmla="*/ 416035 w 515415"/>
              <a:gd name="connsiteY23" fmla="*/ 16477 h 37317"/>
              <a:gd name="connsiteX24" fmla="*/ 437957 w 515415"/>
              <a:gd name="connsiteY24" fmla="*/ 15993 h 37317"/>
              <a:gd name="connsiteX25" fmla="*/ 462802 w 515415"/>
              <a:gd name="connsiteY25" fmla="*/ 16477 h 37317"/>
              <a:gd name="connsiteX26" fmla="*/ 486186 w 515415"/>
              <a:gd name="connsiteY26" fmla="*/ 17931 h 37317"/>
              <a:gd name="connsiteX27" fmla="*/ 505185 w 515415"/>
              <a:gd name="connsiteY27" fmla="*/ 20839 h 37317"/>
              <a:gd name="connsiteX28" fmla="*/ 515415 w 515415"/>
              <a:gd name="connsiteY28" fmla="*/ 25201 h 37317"/>
              <a:gd name="connsiteX29" fmla="*/ 514441 w 515415"/>
              <a:gd name="connsiteY29" fmla="*/ 32955 h 37317"/>
              <a:gd name="connsiteX30" fmla="*/ 504211 w 515415"/>
              <a:gd name="connsiteY30" fmla="*/ 31501 h 37317"/>
              <a:gd name="connsiteX31" fmla="*/ 494467 w 515415"/>
              <a:gd name="connsiteY31" fmla="*/ 31017 h 37317"/>
              <a:gd name="connsiteX32" fmla="*/ 483750 w 515415"/>
              <a:gd name="connsiteY32" fmla="*/ 31017 h 37317"/>
              <a:gd name="connsiteX33" fmla="*/ 473032 w 515415"/>
              <a:gd name="connsiteY33" fmla="*/ 31501 h 37317"/>
              <a:gd name="connsiteX34" fmla="*/ 462315 w 515415"/>
              <a:gd name="connsiteY34" fmla="*/ 31501 h 37317"/>
              <a:gd name="connsiteX35" fmla="*/ 451597 w 515415"/>
              <a:gd name="connsiteY35" fmla="*/ 31986 h 37317"/>
              <a:gd name="connsiteX36" fmla="*/ 441367 w 515415"/>
              <a:gd name="connsiteY36" fmla="*/ 32471 h 37317"/>
              <a:gd name="connsiteX37" fmla="*/ 431624 w 515415"/>
              <a:gd name="connsiteY37" fmla="*/ 32955 h 37317"/>
              <a:gd name="connsiteX38" fmla="*/ 392164 w 515415"/>
              <a:gd name="connsiteY38" fmla="*/ 33440 h 37317"/>
              <a:gd name="connsiteX39" fmla="*/ 352704 w 515415"/>
              <a:gd name="connsiteY39" fmla="*/ 34409 h 37317"/>
              <a:gd name="connsiteX40" fmla="*/ 313244 w 515415"/>
              <a:gd name="connsiteY40" fmla="*/ 34893 h 37317"/>
              <a:gd name="connsiteX41" fmla="*/ 274271 w 515415"/>
              <a:gd name="connsiteY41" fmla="*/ 35863 h 37317"/>
              <a:gd name="connsiteX42" fmla="*/ 234811 w 515415"/>
              <a:gd name="connsiteY42" fmla="*/ 35863 h 37317"/>
              <a:gd name="connsiteX43" fmla="*/ 196325 w 515415"/>
              <a:gd name="connsiteY43" fmla="*/ 36348 h 37317"/>
              <a:gd name="connsiteX44" fmla="*/ 157352 w 515415"/>
              <a:gd name="connsiteY44" fmla="*/ 36348 h 37317"/>
              <a:gd name="connsiteX45" fmla="*/ 118867 w 515415"/>
              <a:gd name="connsiteY45" fmla="*/ 36832 h 37317"/>
              <a:gd name="connsiteX46" fmla="*/ 111559 w 515415"/>
              <a:gd name="connsiteY46" fmla="*/ 36832 h 37317"/>
              <a:gd name="connsiteX47" fmla="*/ 97432 w 515415"/>
              <a:gd name="connsiteY47" fmla="*/ 37317 h 37317"/>
              <a:gd name="connsiteX48" fmla="*/ 78919 w 515415"/>
              <a:gd name="connsiteY48" fmla="*/ 36832 h 3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515415" h="37317">
                <a:moveTo>
                  <a:pt x="78919" y="36832"/>
                </a:moveTo>
                <a:lnTo>
                  <a:pt x="58459" y="36832"/>
                </a:lnTo>
                <a:lnTo>
                  <a:pt x="37511" y="34409"/>
                </a:lnTo>
                <a:lnTo>
                  <a:pt x="19486" y="31017"/>
                </a:lnTo>
                <a:lnTo>
                  <a:pt x="5845" y="24716"/>
                </a:lnTo>
                <a:lnTo>
                  <a:pt x="0" y="16477"/>
                </a:lnTo>
                <a:lnTo>
                  <a:pt x="31665" y="15508"/>
                </a:lnTo>
                <a:lnTo>
                  <a:pt x="63817" y="14539"/>
                </a:lnTo>
                <a:lnTo>
                  <a:pt x="95970" y="13569"/>
                </a:lnTo>
                <a:lnTo>
                  <a:pt x="128123" y="12600"/>
                </a:lnTo>
                <a:lnTo>
                  <a:pt x="160276" y="10177"/>
                </a:lnTo>
                <a:lnTo>
                  <a:pt x="192428" y="7754"/>
                </a:lnTo>
                <a:lnTo>
                  <a:pt x="225068" y="4361"/>
                </a:lnTo>
                <a:lnTo>
                  <a:pt x="258195" y="0"/>
                </a:lnTo>
                <a:lnTo>
                  <a:pt x="274271" y="7269"/>
                </a:lnTo>
                <a:lnTo>
                  <a:pt x="290347" y="12115"/>
                </a:lnTo>
                <a:lnTo>
                  <a:pt x="305936" y="15508"/>
                </a:lnTo>
                <a:lnTo>
                  <a:pt x="322500" y="17447"/>
                </a:lnTo>
                <a:lnTo>
                  <a:pt x="338576" y="17447"/>
                </a:lnTo>
                <a:lnTo>
                  <a:pt x="356114" y="17931"/>
                </a:lnTo>
                <a:lnTo>
                  <a:pt x="374139" y="17447"/>
                </a:lnTo>
                <a:lnTo>
                  <a:pt x="393625" y="17447"/>
                </a:lnTo>
                <a:lnTo>
                  <a:pt x="399958" y="16962"/>
                </a:lnTo>
                <a:lnTo>
                  <a:pt x="416035" y="16477"/>
                </a:lnTo>
                <a:lnTo>
                  <a:pt x="437957" y="15993"/>
                </a:lnTo>
                <a:lnTo>
                  <a:pt x="462802" y="16477"/>
                </a:lnTo>
                <a:lnTo>
                  <a:pt x="486186" y="17931"/>
                </a:lnTo>
                <a:lnTo>
                  <a:pt x="505185" y="20839"/>
                </a:lnTo>
                <a:lnTo>
                  <a:pt x="515415" y="25201"/>
                </a:lnTo>
                <a:lnTo>
                  <a:pt x="514441" y="32955"/>
                </a:lnTo>
                <a:lnTo>
                  <a:pt x="504211" y="31501"/>
                </a:lnTo>
                <a:lnTo>
                  <a:pt x="494467" y="31017"/>
                </a:lnTo>
                <a:lnTo>
                  <a:pt x="483750" y="31017"/>
                </a:lnTo>
                <a:lnTo>
                  <a:pt x="473032" y="31501"/>
                </a:lnTo>
                <a:lnTo>
                  <a:pt x="462315" y="31501"/>
                </a:lnTo>
                <a:lnTo>
                  <a:pt x="451597" y="31986"/>
                </a:lnTo>
                <a:lnTo>
                  <a:pt x="441367" y="32471"/>
                </a:lnTo>
                <a:lnTo>
                  <a:pt x="431624" y="32955"/>
                </a:lnTo>
                <a:lnTo>
                  <a:pt x="392164" y="33440"/>
                </a:lnTo>
                <a:lnTo>
                  <a:pt x="352704" y="34409"/>
                </a:lnTo>
                <a:lnTo>
                  <a:pt x="313244" y="34893"/>
                </a:lnTo>
                <a:lnTo>
                  <a:pt x="274271" y="35863"/>
                </a:lnTo>
                <a:lnTo>
                  <a:pt x="234811" y="35863"/>
                </a:lnTo>
                <a:lnTo>
                  <a:pt x="196325" y="36348"/>
                </a:lnTo>
                <a:lnTo>
                  <a:pt x="157352" y="36348"/>
                </a:lnTo>
                <a:lnTo>
                  <a:pt x="118867" y="36832"/>
                </a:lnTo>
                <a:lnTo>
                  <a:pt x="111559" y="36832"/>
                </a:lnTo>
                <a:lnTo>
                  <a:pt x="97432" y="37317"/>
                </a:lnTo>
                <a:lnTo>
                  <a:pt x="78919" y="36832"/>
                </a:lnTo>
              </a:path>
            </a:pathLst>
          </a:custGeom>
          <a:solidFill>
            <a:srgbClr val="99CC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7710076" y="2914936"/>
            <a:ext cx="377005" cy="84636"/>
          </a:xfrm>
          <a:custGeom>
            <a:avLst/>
            <a:gdLst>
              <a:gd name="connsiteX0" fmla="*/ 183172 w 291322"/>
              <a:gd name="connsiteY0" fmla="*/ 108560 h 109529"/>
              <a:gd name="connsiteX1" fmla="*/ 169531 w 291322"/>
              <a:gd name="connsiteY1" fmla="*/ 108560 h 109529"/>
              <a:gd name="connsiteX2" fmla="*/ 154916 w 291322"/>
              <a:gd name="connsiteY2" fmla="*/ 107591 h 109529"/>
              <a:gd name="connsiteX3" fmla="*/ 133482 w 291322"/>
              <a:gd name="connsiteY3" fmla="*/ 108075 h 109529"/>
              <a:gd name="connsiteX4" fmla="*/ 107175 w 291322"/>
              <a:gd name="connsiteY4" fmla="*/ 108075 h 109529"/>
              <a:gd name="connsiteX5" fmla="*/ 79894 w 291322"/>
              <a:gd name="connsiteY5" fmla="*/ 108075 h 109529"/>
              <a:gd name="connsiteX6" fmla="*/ 52126 w 291322"/>
              <a:gd name="connsiteY6" fmla="*/ 106136 h 109529"/>
              <a:gd name="connsiteX7" fmla="*/ 28255 w 291322"/>
              <a:gd name="connsiteY7" fmla="*/ 102744 h 109529"/>
              <a:gd name="connsiteX8" fmla="*/ 9742 w 291322"/>
              <a:gd name="connsiteY8" fmla="*/ 96444 h 109529"/>
              <a:gd name="connsiteX9" fmla="*/ 0 w 291322"/>
              <a:gd name="connsiteY9" fmla="*/ 87235 h 109529"/>
              <a:gd name="connsiteX10" fmla="*/ 973 w 291322"/>
              <a:gd name="connsiteY10" fmla="*/ 82389 h 109529"/>
              <a:gd name="connsiteX11" fmla="*/ 1948 w 291322"/>
              <a:gd name="connsiteY11" fmla="*/ 78027 h 109529"/>
              <a:gd name="connsiteX12" fmla="*/ 2923 w 291322"/>
              <a:gd name="connsiteY12" fmla="*/ 73181 h 109529"/>
              <a:gd name="connsiteX13" fmla="*/ 3897 w 291322"/>
              <a:gd name="connsiteY13" fmla="*/ 68819 h 109529"/>
              <a:gd name="connsiteX14" fmla="*/ 7306 w 291322"/>
              <a:gd name="connsiteY14" fmla="*/ 69788 h 109529"/>
              <a:gd name="connsiteX15" fmla="*/ 11204 w 291322"/>
              <a:gd name="connsiteY15" fmla="*/ 71727 h 109529"/>
              <a:gd name="connsiteX16" fmla="*/ 15588 w 291322"/>
              <a:gd name="connsiteY16" fmla="*/ 74150 h 109529"/>
              <a:gd name="connsiteX17" fmla="*/ 20460 w 291322"/>
              <a:gd name="connsiteY17" fmla="*/ 77542 h 109529"/>
              <a:gd name="connsiteX18" fmla="*/ 37510 w 291322"/>
              <a:gd name="connsiteY18" fmla="*/ 80450 h 109529"/>
              <a:gd name="connsiteX19" fmla="*/ 55048 w 291322"/>
              <a:gd name="connsiteY19" fmla="*/ 82389 h 109529"/>
              <a:gd name="connsiteX20" fmla="*/ 73074 w 291322"/>
              <a:gd name="connsiteY20" fmla="*/ 83843 h 109529"/>
              <a:gd name="connsiteX21" fmla="*/ 91585 w 291322"/>
              <a:gd name="connsiteY21" fmla="*/ 84328 h 109529"/>
              <a:gd name="connsiteX22" fmla="*/ 110098 w 291322"/>
              <a:gd name="connsiteY22" fmla="*/ 83843 h 109529"/>
              <a:gd name="connsiteX23" fmla="*/ 128610 w 291322"/>
              <a:gd name="connsiteY23" fmla="*/ 83843 h 109529"/>
              <a:gd name="connsiteX24" fmla="*/ 147122 w 291322"/>
              <a:gd name="connsiteY24" fmla="*/ 82874 h 109529"/>
              <a:gd name="connsiteX25" fmla="*/ 165634 w 291322"/>
              <a:gd name="connsiteY25" fmla="*/ 82389 h 109529"/>
              <a:gd name="connsiteX26" fmla="*/ 165147 w 291322"/>
              <a:gd name="connsiteY26" fmla="*/ 72211 h 109529"/>
              <a:gd name="connsiteX27" fmla="*/ 163685 w 291322"/>
              <a:gd name="connsiteY27" fmla="*/ 62034 h 109529"/>
              <a:gd name="connsiteX28" fmla="*/ 161737 w 291322"/>
              <a:gd name="connsiteY28" fmla="*/ 51372 h 109529"/>
              <a:gd name="connsiteX29" fmla="*/ 159301 w 291322"/>
              <a:gd name="connsiteY29" fmla="*/ 41194 h 109529"/>
              <a:gd name="connsiteX30" fmla="*/ 155404 w 291322"/>
              <a:gd name="connsiteY30" fmla="*/ 31017 h 109529"/>
              <a:gd name="connsiteX31" fmla="*/ 151507 w 291322"/>
              <a:gd name="connsiteY31" fmla="*/ 22778 h 109529"/>
              <a:gd name="connsiteX32" fmla="*/ 146148 w 291322"/>
              <a:gd name="connsiteY32" fmla="*/ 14539 h 109529"/>
              <a:gd name="connsiteX33" fmla="*/ 140302 w 291322"/>
              <a:gd name="connsiteY33" fmla="*/ 8723 h 109529"/>
              <a:gd name="connsiteX34" fmla="*/ 140302 w 291322"/>
              <a:gd name="connsiteY34" fmla="*/ 6300 h 109529"/>
              <a:gd name="connsiteX35" fmla="*/ 140302 w 291322"/>
              <a:gd name="connsiteY35" fmla="*/ 4846 h 109529"/>
              <a:gd name="connsiteX36" fmla="*/ 150532 w 291322"/>
              <a:gd name="connsiteY36" fmla="*/ 1454 h 109529"/>
              <a:gd name="connsiteX37" fmla="*/ 160275 w 291322"/>
              <a:gd name="connsiteY37" fmla="*/ 0 h 109529"/>
              <a:gd name="connsiteX38" fmla="*/ 169044 w 291322"/>
              <a:gd name="connsiteY38" fmla="*/ 0 h 109529"/>
              <a:gd name="connsiteX39" fmla="*/ 177813 w 291322"/>
              <a:gd name="connsiteY39" fmla="*/ 2423 h 109529"/>
              <a:gd name="connsiteX40" fmla="*/ 185120 w 291322"/>
              <a:gd name="connsiteY40" fmla="*/ 6300 h 109529"/>
              <a:gd name="connsiteX41" fmla="*/ 192427 w 291322"/>
              <a:gd name="connsiteY41" fmla="*/ 12600 h 109529"/>
              <a:gd name="connsiteX42" fmla="*/ 198274 w 291322"/>
              <a:gd name="connsiteY42" fmla="*/ 20839 h 109529"/>
              <a:gd name="connsiteX43" fmla="*/ 204607 w 291322"/>
              <a:gd name="connsiteY43" fmla="*/ 31986 h 109529"/>
              <a:gd name="connsiteX44" fmla="*/ 204607 w 291322"/>
              <a:gd name="connsiteY44" fmla="*/ 35863 h 109529"/>
              <a:gd name="connsiteX45" fmla="*/ 204607 w 291322"/>
              <a:gd name="connsiteY45" fmla="*/ 41194 h 109529"/>
              <a:gd name="connsiteX46" fmla="*/ 204607 w 291322"/>
              <a:gd name="connsiteY46" fmla="*/ 46525 h 109529"/>
              <a:gd name="connsiteX47" fmla="*/ 205094 w 291322"/>
              <a:gd name="connsiteY47" fmla="*/ 52826 h 109529"/>
              <a:gd name="connsiteX48" fmla="*/ 205094 w 291322"/>
              <a:gd name="connsiteY48" fmla="*/ 58157 h 109529"/>
              <a:gd name="connsiteX49" fmla="*/ 207043 w 291322"/>
              <a:gd name="connsiteY49" fmla="*/ 63488 h 109529"/>
              <a:gd name="connsiteX50" fmla="*/ 208991 w 291322"/>
              <a:gd name="connsiteY50" fmla="*/ 67850 h 109529"/>
              <a:gd name="connsiteX51" fmla="*/ 212401 w 291322"/>
              <a:gd name="connsiteY51" fmla="*/ 71727 h 109529"/>
              <a:gd name="connsiteX52" fmla="*/ 220196 w 291322"/>
              <a:gd name="connsiteY52" fmla="*/ 69304 h 109529"/>
              <a:gd name="connsiteX53" fmla="*/ 229452 w 291322"/>
              <a:gd name="connsiteY53" fmla="*/ 68819 h 109529"/>
              <a:gd name="connsiteX54" fmla="*/ 239195 w 291322"/>
              <a:gd name="connsiteY54" fmla="*/ 68819 h 109529"/>
              <a:gd name="connsiteX55" fmla="*/ 249913 w 291322"/>
              <a:gd name="connsiteY55" fmla="*/ 69788 h 109529"/>
              <a:gd name="connsiteX56" fmla="*/ 260143 w 291322"/>
              <a:gd name="connsiteY56" fmla="*/ 69788 h 109529"/>
              <a:gd name="connsiteX57" fmla="*/ 271348 w 291322"/>
              <a:gd name="connsiteY57" fmla="*/ 70273 h 109529"/>
              <a:gd name="connsiteX58" fmla="*/ 281091 w 291322"/>
              <a:gd name="connsiteY58" fmla="*/ 69304 h 109529"/>
              <a:gd name="connsiteX59" fmla="*/ 291322 w 291322"/>
              <a:gd name="connsiteY59" fmla="*/ 67850 h 109529"/>
              <a:gd name="connsiteX60" fmla="*/ 286937 w 291322"/>
              <a:gd name="connsiteY60" fmla="*/ 84328 h 109529"/>
              <a:gd name="connsiteX61" fmla="*/ 276219 w 291322"/>
              <a:gd name="connsiteY61" fmla="*/ 95959 h 109529"/>
              <a:gd name="connsiteX62" fmla="*/ 260143 w 291322"/>
              <a:gd name="connsiteY62" fmla="*/ 103228 h 109529"/>
              <a:gd name="connsiteX63" fmla="*/ 241630 w 291322"/>
              <a:gd name="connsiteY63" fmla="*/ 107591 h 109529"/>
              <a:gd name="connsiteX64" fmla="*/ 220683 w 291322"/>
              <a:gd name="connsiteY64" fmla="*/ 109044 h 109529"/>
              <a:gd name="connsiteX65" fmla="*/ 201196 w 291322"/>
              <a:gd name="connsiteY65" fmla="*/ 109529 h 109529"/>
              <a:gd name="connsiteX66" fmla="*/ 183172 w 291322"/>
              <a:gd name="connsiteY66" fmla="*/ 108560 h 1095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291322" h="109529">
                <a:moveTo>
                  <a:pt x="183172" y="108560"/>
                </a:moveTo>
                <a:lnTo>
                  <a:pt x="169531" y="108560"/>
                </a:lnTo>
                <a:lnTo>
                  <a:pt x="154916" y="107591"/>
                </a:lnTo>
                <a:lnTo>
                  <a:pt x="133482" y="108075"/>
                </a:lnTo>
                <a:lnTo>
                  <a:pt x="107175" y="108075"/>
                </a:lnTo>
                <a:lnTo>
                  <a:pt x="79894" y="108075"/>
                </a:lnTo>
                <a:lnTo>
                  <a:pt x="52126" y="106136"/>
                </a:lnTo>
                <a:lnTo>
                  <a:pt x="28255" y="102744"/>
                </a:lnTo>
                <a:lnTo>
                  <a:pt x="9742" y="96444"/>
                </a:lnTo>
                <a:lnTo>
                  <a:pt x="0" y="87235"/>
                </a:lnTo>
                <a:lnTo>
                  <a:pt x="973" y="82389"/>
                </a:lnTo>
                <a:lnTo>
                  <a:pt x="1948" y="78027"/>
                </a:lnTo>
                <a:lnTo>
                  <a:pt x="2923" y="73181"/>
                </a:lnTo>
                <a:lnTo>
                  <a:pt x="3897" y="68819"/>
                </a:lnTo>
                <a:lnTo>
                  <a:pt x="7306" y="69788"/>
                </a:lnTo>
                <a:lnTo>
                  <a:pt x="11204" y="71727"/>
                </a:lnTo>
                <a:lnTo>
                  <a:pt x="15588" y="74150"/>
                </a:lnTo>
                <a:lnTo>
                  <a:pt x="20460" y="77542"/>
                </a:lnTo>
                <a:lnTo>
                  <a:pt x="37510" y="80450"/>
                </a:lnTo>
                <a:lnTo>
                  <a:pt x="55048" y="82389"/>
                </a:lnTo>
                <a:lnTo>
                  <a:pt x="73074" y="83843"/>
                </a:lnTo>
                <a:lnTo>
                  <a:pt x="91585" y="84328"/>
                </a:lnTo>
                <a:lnTo>
                  <a:pt x="110098" y="83843"/>
                </a:lnTo>
                <a:lnTo>
                  <a:pt x="128610" y="83843"/>
                </a:lnTo>
                <a:lnTo>
                  <a:pt x="147122" y="82874"/>
                </a:lnTo>
                <a:lnTo>
                  <a:pt x="165634" y="82389"/>
                </a:lnTo>
                <a:lnTo>
                  <a:pt x="165147" y="72211"/>
                </a:lnTo>
                <a:lnTo>
                  <a:pt x="163685" y="62034"/>
                </a:lnTo>
                <a:lnTo>
                  <a:pt x="161737" y="51372"/>
                </a:lnTo>
                <a:lnTo>
                  <a:pt x="159301" y="41194"/>
                </a:lnTo>
                <a:lnTo>
                  <a:pt x="155404" y="31017"/>
                </a:lnTo>
                <a:lnTo>
                  <a:pt x="151507" y="22778"/>
                </a:lnTo>
                <a:lnTo>
                  <a:pt x="146148" y="14539"/>
                </a:lnTo>
                <a:lnTo>
                  <a:pt x="140302" y="8723"/>
                </a:lnTo>
                <a:lnTo>
                  <a:pt x="140302" y="6300"/>
                </a:lnTo>
                <a:lnTo>
                  <a:pt x="140302" y="4846"/>
                </a:lnTo>
                <a:lnTo>
                  <a:pt x="150532" y="1454"/>
                </a:lnTo>
                <a:lnTo>
                  <a:pt x="160275" y="0"/>
                </a:lnTo>
                <a:lnTo>
                  <a:pt x="169044" y="0"/>
                </a:lnTo>
                <a:lnTo>
                  <a:pt x="177813" y="2423"/>
                </a:lnTo>
                <a:lnTo>
                  <a:pt x="185120" y="6300"/>
                </a:lnTo>
                <a:lnTo>
                  <a:pt x="192427" y="12600"/>
                </a:lnTo>
                <a:lnTo>
                  <a:pt x="198274" y="20839"/>
                </a:lnTo>
                <a:lnTo>
                  <a:pt x="204607" y="31986"/>
                </a:lnTo>
                <a:lnTo>
                  <a:pt x="204607" y="35863"/>
                </a:lnTo>
                <a:lnTo>
                  <a:pt x="204607" y="41194"/>
                </a:lnTo>
                <a:lnTo>
                  <a:pt x="204607" y="46525"/>
                </a:lnTo>
                <a:lnTo>
                  <a:pt x="205094" y="52826"/>
                </a:lnTo>
                <a:lnTo>
                  <a:pt x="205094" y="58157"/>
                </a:lnTo>
                <a:lnTo>
                  <a:pt x="207043" y="63488"/>
                </a:lnTo>
                <a:lnTo>
                  <a:pt x="208991" y="67850"/>
                </a:lnTo>
                <a:lnTo>
                  <a:pt x="212401" y="71727"/>
                </a:lnTo>
                <a:lnTo>
                  <a:pt x="220196" y="69304"/>
                </a:lnTo>
                <a:lnTo>
                  <a:pt x="229452" y="68819"/>
                </a:lnTo>
                <a:lnTo>
                  <a:pt x="239195" y="68819"/>
                </a:lnTo>
                <a:lnTo>
                  <a:pt x="249913" y="69788"/>
                </a:lnTo>
                <a:lnTo>
                  <a:pt x="260143" y="69788"/>
                </a:lnTo>
                <a:lnTo>
                  <a:pt x="271348" y="70273"/>
                </a:lnTo>
                <a:lnTo>
                  <a:pt x="281091" y="69304"/>
                </a:lnTo>
                <a:lnTo>
                  <a:pt x="291322" y="67850"/>
                </a:lnTo>
                <a:lnTo>
                  <a:pt x="286937" y="84328"/>
                </a:lnTo>
                <a:lnTo>
                  <a:pt x="276219" y="95959"/>
                </a:lnTo>
                <a:lnTo>
                  <a:pt x="260143" y="103228"/>
                </a:lnTo>
                <a:lnTo>
                  <a:pt x="241630" y="107591"/>
                </a:lnTo>
                <a:lnTo>
                  <a:pt x="220683" y="109044"/>
                </a:lnTo>
                <a:lnTo>
                  <a:pt x="201196" y="109529"/>
                </a:lnTo>
                <a:lnTo>
                  <a:pt x="183172" y="108560"/>
                </a:lnTo>
              </a:path>
            </a:pathLst>
          </a:custGeom>
          <a:solidFill>
            <a:srgbClr val="CC66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7172308" y="2901829"/>
            <a:ext cx="533984" cy="95497"/>
          </a:xfrm>
          <a:custGeom>
            <a:avLst/>
            <a:gdLst>
              <a:gd name="connsiteX0" fmla="*/ 77458 w 412624"/>
              <a:gd name="connsiteY0" fmla="*/ 121161 h 123584"/>
              <a:gd name="connsiteX1" fmla="*/ 56998 w 412624"/>
              <a:gd name="connsiteY1" fmla="*/ 118253 h 123584"/>
              <a:gd name="connsiteX2" fmla="*/ 38972 w 412624"/>
              <a:gd name="connsiteY2" fmla="*/ 113891 h 123584"/>
              <a:gd name="connsiteX3" fmla="*/ 24358 w 412624"/>
              <a:gd name="connsiteY3" fmla="*/ 108075 h 123584"/>
              <a:gd name="connsiteX4" fmla="*/ 12178 w 412624"/>
              <a:gd name="connsiteY4" fmla="*/ 98382 h 123584"/>
              <a:gd name="connsiteX5" fmla="*/ 4384 w 412624"/>
              <a:gd name="connsiteY5" fmla="*/ 85297 h 123584"/>
              <a:gd name="connsiteX6" fmla="*/ 0 w 412624"/>
              <a:gd name="connsiteY6" fmla="*/ 67365 h 123584"/>
              <a:gd name="connsiteX7" fmla="*/ 487 w 412624"/>
              <a:gd name="connsiteY7" fmla="*/ 44102 h 123584"/>
              <a:gd name="connsiteX8" fmla="*/ 2923 w 412624"/>
              <a:gd name="connsiteY8" fmla="*/ 44587 h 123584"/>
              <a:gd name="connsiteX9" fmla="*/ 6820 w 412624"/>
              <a:gd name="connsiteY9" fmla="*/ 46525 h 123584"/>
              <a:gd name="connsiteX10" fmla="*/ 11204 w 412624"/>
              <a:gd name="connsiteY10" fmla="*/ 49433 h 123584"/>
              <a:gd name="connsiteX11" fmla="*/ 16076 w 412624"/>
              <a:gd name="connsiteY11" fmla="*/ 53795 h 123584"/>
              <a:gd name="connsiteX12" fmla="*/ 20947 w 412624"/>
              <a:gd name="connsiteY12" fmla="*/ 57672 h 123584"/>
              <a:gd name="connsiteX13" fmla="*/ 25819 w 412624"/>
              <a:gd name="connsiteY13" fmla="*/ 62034 h 123584"/>
              <a:gd name="connsiteX14" fmla="*/ 29716 w 412624"/>
              <a:gd name="connsiteY14" fmla="*/ 65911 h 123584"/>
              <a:gd name="connsiteX15" fmla="*/ 33613 w 412624"/>
              <a:gd name="connsiteY15" fmla="*/ 69304 h 123584"/>
              <a:gd name="connsiteX16" fmla="*/ 49690 w 412624"/>
              <a:gd name="connsiteY16" fmla="*/ 77542 h 123584"/>
              <a:gd name="connsiteX17" fmla="*/ 67228 w 412624"/>
              <a:gd name="connsiteY17" fmla="*/ 85782 h 123584"/>
              <a:gd name="connsiteX18" fmla="*/ 84766 w 412624"/>
              <a:gd name="connsiteY18" fmla="*/ 92566 h 123584"/>
              <a:gd name="connsiteX19" fmla="*/ 103765 w 412624"/>
              <a:gd name="connsiteY19" fmla="*/ 98382 h 123584"/>
              <a:gd name="connsiteX20" fmla="*/ 122277 w 412624"/>
              <a:gd name="connsiteY20" fmla="*/ 102260 h 123584"/>
              <a:gd name="connsiteX21" fmla="*/ 141277 w 412624"/>
              <a:gd name="connsiteY21" fmla="*/ 104198 h 123584"/>
              <a:gd name="connsiteX22" fmla="*/ 160762 w 412624"/>
              <a:gd name="connsiteY22" fmla="*/ 103713 h 123584"/>
              <a:gd name="connsiteX23" fmla="*/ 180737 w 412624"/>
              <a:gd name="connsiteY23" fmla="*/ 100321 h 123584"/>
              <a:gd name="connsiteX24" fmla="*/ 184633 w 412624"/>
              <a:gd name="connsiteY24" fmla="*/ 80935 h 123584"/>
              <a:gd name="connsiteX25" fmla="*/ 184146 w 412624"/>
              <a:gd name="connsiteY25" fmla="*/ 64457 h 123584"/>
              <a:gd name="connsiteX26" fmla="*/ 178300 w 412624"/>
              <a:gd name="connsiteY26" fmla="*/ 50887 h 123584"/>
              <a:gd name="connsiteX27" fmla="*/ 169045 w 412624"/>
              <a:gd name="connsiteY27" fmla="*/ 40710 h 123584"/>
              <a:gd name="connsiteX28" fmla="*/ 156378 w 412624"/>
              <a:gd name="connsiteY28" fmla="*/ 32470 h 123584"/>
              <a:gd name="connsiteX29" fmla="*/ 141277 w 412624"/>
              <a:gd name="connsiteY29" fmla="*/ 27140 h 123584"/>
              <a:gd name="connsiteX30" fmla="*/ 124225 w 412624"/>
              <a:gd name="connsiteY30" fmla="*/ 24232 h 123584"/>
              <a:gd name="connsiteX31" fmla="*/ 106688 w 412624"/>
              <a:gd name="connsiteY31" fmla="*/ 23747 h 123584"/>
              <a:gd name="connsiteX32" fmla="*/ 99868 w 412624"/>
              <a:gd name="connsiteY32" fmla="*/ 17932 h 123584"/>
              <a:gd name="connsiteX33" fmla="*/ 94021 w 412624"/>
              <a:gd name="connsiteY33" fmla="*/ 14539 h 123584"/>
              <a:gd name="connsiteX34" fmla="*/ 87688 w 412624"/>
              <a:gd name="connsiteY34" fmla="*/ 12116 h 123584"/>
              <a:gd name="connsiteX35" fmla="*/ 81842 w 412624"/>
              <a:gd name="connsiteY35" fmla="*/ 11146 h 123584"/>
              <a:gd name="connsiteX36" fmla="*/ 75509 w 412624"/>
              <a:gd name="connsiteY36" fmla="*/ 10662 h 123584"/>
              <a:gd name="connsiteX37" fmla="*/ 69664 w 412624"/>
              <a:gd name="connsiteY37" fmla="*/ 11146 h 123584"/>
              <a:gd name="connsiteX38" fmla="*/ 63331 w 412624"/>
              <a:gd name="connsiteY38" fmla="*/ 11631 h 123584"/>
              <a:gd name="connsiteX39" fmla="*/ 56998 w 412624"/>
              <a:gd name="connsiteY39" fmla="*/ 12116 h 123584"/>
              <a:gd name="connsiteX40" fmla="*/ 56023 w 412624"/>
              <a:gd name="connsiteY40" fmla="*/ 10662 h 123584"/>
              <a:gd name="connsiteX41" fmla="*/ 56023 w 412624"/>
              <a:gd name="connsiteY41" fmla="*/ 8239 h 123584"/>
              <a:gd name="connsiteX42" fmla="*/ 69176 w 412624"/>
              <a:gd name="connsiteY42" fmla="*/ 1454 h 123584"/>
              <a:gd name="connsiteX43" fmla="*/ 82817 w 412624"/>
              <a:gd name="connsiteY43" fmla="*/ 0 h 123584"/>
              <a:gd name="connsiteX44" fmla="*/ 95483 w 412624"/>
              <a:gd name="connsiteY44" fmla="*/ 1939 h 123584"/>
              <a:gd name="connsiteX45" fmla="*/ 108149 w 412624"/>
              <a:gd name="connsiteY45" fmla="*/ 6785 h 123584"/>
              <a:gd name="connsiteX46" fmla="*/ 120329 w 412624"/>
              <a:gd name="connsiteY46" fmla="*/ 11631 h 123584"/>
              <a:gd name="connsiteX47" fmla="*/ 133481 w 412624"/>
              <a:gd name="connsiteY47" fmla="*/ 15993 h 123584"/>
              <a:gd name="connsiteX48" fmla="*/ 146635 w 412624"/>
              <a:gd name="connsiteY48" fmla="*/ 17446 h 123584"/>
              <a:gd name="connsiteX49" fmla="*/ 161249 w 412624"/>
              <a:gd name="connsiteY49" fmla="*/ 15993 h 123584"/>
              <a:gd name="connsiteX50" fmla="*/ 178787 w 412624"/>
              <a:gd name="connsiteY50" fmla="*/ 16962 h 123584"/>
              <a:gd name="connsiteX51" fmla="*/ 194864 w 412624"/>
              <a:gd name="connsiteY51" fmla="*/ 20839 h 123584"/>
              <a:gd name="connsiteX52" fmla="*/ 208017 w 412624"/>
              <a:gd name="connsiteY52" fmla="*/ 27140 h 123584"/>
              <a:gd name="connsiteX53" fmla="*/ 219222 w 412624"/>
              <a:gd name="connsiteY53" fmla="*/ 36348 h 123584"/>
              <a:gd name="connsiteX54" fmla="*/ 227017 w 412624"/>
              <a:gd name="connsiteY54" fmla="*/ 47980 h 123584"/>
              <a:gd name="connsiteX55" fmla="*/ 232375 w 412624"/>
              <a:gd name="connsiteY55" fmla="*/ 62518 h 123584"/>
              <a:gd name="connsiteX56" fmla="*/ 234811 w 412624"/>
              <a:gd name="connsiteY56" fmla="*/ 79481 h 123584"/>
              <a:gd name="connsiteX57" fmla="*/ 234324 w 412624"/>
              <a:gd name="connsiteY57" fmla="*/ 99352 h 123584"/>
              <a:gd name="connsiteX58" fmla="*/ 244067 w 412624"/>
              <a:gd name="connsiteY58" fmla="*/ 98382 h 123584"/>
              <a:gd name="connsiteX59" fmla="*/ 255272 w 412624"/>
              <a:gd name="connsiteY59" fmla="*/ 98382 h 123584"/>
              <a:gd name="connsiteX60" fmla="*/ 266476 w 412624"/>
              <a:gd name="connsiteY60" fmla="*/ 99352 h 123584"/>
              <a:gd name="connsiteX61" fmla="*/ 278168 w 412624"/>
              <a:gd name="connsiteY61" fmla="*/ 100806 h 123584"/>
              <a:gd name="connsiteX62" fmla="*/ 289373 w 412624"/>
              <a:gd name="connsiteY62" fmla="*/ 101290 h 123584"/>
              <a:gd name="connsiteX63" fmla="*/ 300577 w 412624"/>
              <a:gd name="connsiteY63" fmla="*/ 101775 h 123584"/>
              <a:gd name="connsiteX64" fmla="*/ 311295 w 412624"/>
              <a:gd name="connsiteY64" fmla="*/ 100806 h 123584"/>
              <a:gd name="connsiteX65" fmla="*/ 322012 w 412624"/>
              <a:gd name="connsiteY65" fmla="*/ 98382 h 123584"/>
              <a:gd name="connsiteX66" fmla="*/ 333217 w 412624"/>
              <a:gd name="connsiteY66" fmla="*/ 97413 h 123584"/>
              <a:gd name="connsiteX67" fmla="*/ 344422 w 412624"/>
              <a:gd name="connsiteY67" fmla="*/ 96928 h 123584"/>
              <a:gd name="connsiteX68" fmla="*/ 355627 w 412624"/>
              <a:gd name="connsiteY68" fmla="*/ 95959 h 123584"/>
              <a:gd name="connsiteX69" fmla="*/ 366832 w 412624"/>
              <a:gd name="connsiteY69" fmla="*/ 94990 h 123584"/>
              <a:gd name="connsiteX70" fmla="*/ 377549 w 412624"/>
              <a:gd name="connsiteY70" fmla="*/ 93051 h 123584"/>
              <a:gd name="connsiteX71" fmla="*/ 388753 w 412624"/>
              <a:gd name="connsiteY71" fmla="*/ 91597 h 123584"/>
              <a:gd name="connsiteX72" fmla="*/ 400445 w 412624"/>
              <a:gd name="connsiteY72" fmla="*/ 90143 h 123584"/>
              <a:gd name="connsiteX73" fmla="*/ 412624 w 412624"/>
              <a:gd name="connsiteY73" fmla="*/ 88689 h 123584"/>
              <a:gd name="connsiteX74" fmla="*/ 410188 w 412624"/>
              <a:gd name="connsiteY74" fmla="*/ 93051 h 123584"/>
              <a:gd name="connsiteX75" fmla="*/ 408240 w 412624"/>
              <a:gd name="connsiteY75" fmla="*/ 96928 h 123584"/>
              <a:gd name="connsiteX76" fmla="*/ 405805 w 412624"/>
              <a:gd name="connsiteY76" fmla="*/ 100806 h 123584"/>
              <a:gd name="connsiteX77" fmla="*/ 402881 w 412624"/>
              <a:gd name="connsiteY77" fmla="*/ 105167 h 123584"/>
              <a:gd name="connsiteX78" fmla="*/ 364883 w 412624"/>
              <a:gd name="connsiteY78" fmla="*/ 109529 h 123584"/>
              <a:gd name="connsiteX79" fmla="*/ 327371 w 412624"/>
              <a:gd name="connsiteY79" fmla="*/ 113891 h 123584"/>
              <a:gd name="connsiteX80" fmla="*/ 289373 w 412624"/>
              <a:gd name="connsiteY80" fmla="*/ 116799 h 123584"/>
              <a:gd name="connsiteX81" fmla="*/ 251861 w 412624"/>
              <a:gd name="connsiteY81" fmla="*/ 119222 h 123584"/>
              <a:gd name="connsiteX82" fmla="*/ 213863 w 412624"/>
              <a:gd name="connsiteY82" fmla="*/ 120676 h 123584"/>
              <a:gd name="connsiteX83" fmla="*/ 175864 w 412624"/>
              <a:gd name="connsiteY83" fmla="*/ 122130 h 123584"/>
              <a:gd name="connsiteX84" fmla="*/ 138353 w 412624"/>
              <a:gd name="connsiteY84" fmla="*/ 122614 h 123584"/>
              <a:gd name="connsiteX85" fmla="*/ 100842 w 412624"/>
              <a:gd name="connsiteY85" fmla="*/ 123584 h 123584"/>
              <a:gd name="connsiteX86" fmla="*/ 77458 w 412624"/>
              <a:gd name="connsiteY86" fmla="*/ 121161 h 1235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</a:cxnLst>
            <a:rect l="l" t="t" r="r" b="b"/>
            <a:pathLst>
              <a:path w="412624" h="123584">
                <a:moveTo>
                  <a:pt x="77458" y="121161"/>
                </a:moveTo>
                <a:lnTo>
                  <a:pt x="56998" y="118253"/>
                </a:lnTo>
                <a:lnTo>
                  <a:pt x="38972" y="113891"/>
                </a:lnTo>
                <a:lnTo>
                  <a:pt x="24358" y="108075"/>
                </a:lnTo>
                <a:lnTo>
                  <a:pt x="12178" y="98382"/>
                </a:lnTo>
                <a:lnTo>
                  <a:pt x="4384" y="85297"/>
                </a:lnTo>
                <a:lnTo>
                  <a:pt x="0" y="67365"/>
                </a:lnTo>
                <a:lnTo>
                  <a:pt x="487" y="44102"/>
                </a:lnTo>
                <a:lnTo>
                  <a:pt x="2923" y="44587"/>
                </a:lnTo>
                <a:lnTo>
                  <a:pt x="6820" y="46525"/>
                </a:lnTo>
                <a:lnTo>
                  <a:pt x="11204" y="49433"/>
                </a:lnTo>
                <a:lnTo>
                  <a:pt x="16076" y="53795"/>
                </a:lnTo>
                <a:lnTo>
                  <a:pt x="20947" y="57672"/>
                </a:lnTo>
                <a:lnTo>
                  <a:pt x="25819" y="62034"/>
                </a:lnTo>
                <a:lnTo>
                  <a:pt x="29716" y="65911"/>
                </a:lnTo>
                <a:lnTo>
                  <a:pt x="33613" y="69304"/>
                </a:lnTo>
                <a:lnTo>
                  <a:pt x="49690" y="77542"/>
                </a:lnTo>
                <a:lnTo>
                  <a:pt x="67228" y="85782"/>
                </a:lnTo>
                <a:lnTo>
                  <a:pt x="84766" y="92566"/>
                </a:lnTo>
                <a:lnTo>
                  <a:pt x="103765" y="98382"/>
                </a:lnTo>
                <a:lnTo>
                  <a:pt x="122277" y="102260"/>
                </a:lnTo>
                <a:lnTo>
                  <a:pt x="141277" y="104198"/>
                </a:lnTo>
                <a:lnTo>
                  <a:pt x="160762" y="103713"/>
                </a:lnTo>
                <a:lnTo>
                  <a:pt x="180737" y="100321"/>
                </a:lnTo>
                <a:lnTo>
                  <a:pt x="184633" y="80935"/>
                </a:lnTo>
                <a:lnTo>
                  <a:pt x="184146" y="64457"/>
                </a:lnTo>
                <a:lnTo>
                  <a:pt x="178300" y="50887"/>
                </a:lnTo>
                <a:lnTo>
                  <a:pt x="169045" y="40710"/>
                </a:lnTo>
                <a:lnTo>
                  <a:pt x="156378" y="32470"/>
                </a:lnTo>
                <a:lnTo>
                  <a:pt x="141277" y="27140"/>
                </a:lnTo>
                <a:lnTo>
                  <a:pt x="124225" y="24232"/>
                </a:lnTo>
                <a:lnTo>
                  <a:pt x="106688" y="23747"/>
                </a:lnTo>
                <a:lnTo>
                  <a:pt x="99868" y="17932"/>
                </a:lnTo>
                <a:lnTo>
                  <a:pt x="94021" y="14539"/>
                </a:lnTo>
                <a:lnTo>
                  <a:pt x="87688" y="12116"/>
                </a:lnTo>
                <a:lnTo>
                  <a:pt x="81842" y="11146"/>
                </a:lnTo>
                <a:lnTo>
                  <a:pt x="75509" y="10662"/>
                </a:lnTo>
                <a:lnTo>
                  <a:pt x="69664" y="11146"/>
                </a:lnTo>
                <a:lnTo>
                  <a:pt x="63331" y="11631"/>
                </a:lnTo>
                <a:lnTo>
                  <a:pt x="56998" y="12116"/>
                </a:lnTo>
                <a:lnTo>
                  <a:pt x="56023" y="10662"/>
                </a:lnTo>
                <a:lnTo>
                  <a:pt x="56023" y="8239"/>
                </a:lnTo>
                <a:lnTo>
                  <a:pt x="69176" y="1454"/>
                </a:lnTo>
                <a:lnTo>
                  <a:pt x="82817" y="0"/>
                </a:lnTo>
                <a:lnTo>
                  <a:pt x="95483" y="1939"/>
                </a:lnTo>
                <a:lnTo>
                  <a:pt x="108149" y="6785"/>
                </a:lnTo>
                <a:lnTo>
                  <a:pt x="120329" y="11631"/>
                </a:lnTo>
                <a:lnTo>
                  <a:pt x="133481" y="15993"/>
                </a:lnTo>
                <a:lnTo>
                  <a:pt x="146635" y="17446"/>
                </a:lnTo>
                <a:lnTo>
                  <a:pt x="161249" y="15993"/>
                </a:lnTo>
                <a:lnTo>
                  <a:pt x="178787" y="16962"/>
                </a:lnTo>
                <a:lnTo>
                  <a:pt x="194864" y="20839"/>
                </a:lnTo>
                <a:lnTo>
                  <a:pt x="208017" y="27140"/>
                </a:lnTo>
                <a:lnTo>
                  <a:pt x="219222" y="36348"/>
                </a:lnTo>
                <a:lnTo>
                  <a:pt x="227017" y="47980"/>
                </a:lnTo>
                <a:lnTo>
                  <a:pt x="232375" y="62518"/>
                </a:lnTo>
                <a:lnTo>
                  <a:pt x="234811" y="79481"/>
                </a:lnTo>
                <a:lnTo>
                  <a:pt x="234324" y="99352"/>
                </a:lnTo>
                <a:lnTo>
                  <a:pt x="244067" y="98382"/>
                </a:lnTo>
                <a:lnTo>
                  <a:pt x="255272" y="98382"/>
                </a:lnTo>
                <a:lnTo>
                  <a:pt x="266476" y="99352"/>
                </a:lnTo>
                <a:lnTo>
                  <a:pt x="278168" y="100806"/>
                </a:lnTo>
                <a:lnTo>
                  <a:pt x="289373" y="101290"/>
                </a:lnTo>
                <a:lnTo>
                  <a:pt x="300577" y="101775"/>
                </a:lnTo>
                <a:lnTo>
                  <a:pt x="311295" y="100806"/>
                </a:lnTo>
                <a:lnTo>
                  <a:pt x="322012" y="98382"/>
                </a:lnTo>
                <a:lnTo>
                  <a:pt x="333217" y="97413"/>
                </a:lnTo>
                <a:lnTo>
                  <a:pt x="344422" y="96928"/>
                </a:lnTo>
                <a:lnTo>
                  <a:pt x="355627" y="95959"/>
                </a:lnTo>
                <a:lnTo>
                  <a:pt x="366832" y="94990"/>
                </a:lnTo>
                <a:lnTo>
                  <a:pt x="377549" y="93051"/>
                </a:lnTo>
                <a:lnTo>
                  <a:pt x="388753" y="91597"/>
                </a:lnTo>
                <a:lnTo>
                  <a:pt x="400445" y="90143"/>
                </a:lnTo>
                <a:lnTo>
                  <a:pt x="412624" y="88689"/>
                </a:lnTo>
                <a:lnTo>
                  <a:pt x="410188" y="93051"/>
                </a:lnTo>
                <a:lnTo>
                  <a:pt x="408240" y="96928"/>
                </a:lnTo>
                <a:lnTo>
                  <a:pt x="405805" y="100806"/>
                </a:lnTo>
                <a:lnTo>
                  <a:pt x="402881" y="105167"/>
                </a:lnTo>
                <a:lnTo>
                  <a:pt x="364883" y="109529"/>
                </a:lnTo>
                <a:lnTo>
                  <a:pt x="327371" y="113891"/>
                </a:lnTo>
                <a:lnTo>
                  <a:pt x="289373" y="116799"/>
                </a:lnTo>
                <a:lnTo>
                  <a:pt x="251861" y="119222"/>
                </a:lnTo>
                <a:lnTo>
                  <a:pt x="213863" y="120676"/>
                </a:lnTo>
                <a:lnTo>
                  <a:pt x="175864" y="122130"/>
                </a:lnTo>
                <a:lnTo>
                  <a:pt x="138353" y="122614"/>
                </a:lnTo>
                <a:lnTo>
                  <a:pt x="100842" y="123584"/>
                </a:lnTo>
                <a:lnTo>
                  <a:pt x="77458" y="121161"/>
                </a:lnTo>
              </a:path>
            </a:pathLst>
          </a:custGeom>
          <a:solidFill>
            <a:srgbClr val="CC66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7276965" y="2923550"/>
            <a:ext cx="124196" cy="52055"/>
          </a:xfrm>
          <a:custGeom>
            <a:avLst/>
            <a:gdLst>
              <a:gd name="connsiteX0" fmla="*/ 56022 w 95970"/>
              <a:gd name="connsiteY0" fmla="*/ 65911 h 67365"/>
              <a:gd name="connsiteX1" fmla="*/ 42869 w 95970"/>
              <a:gd name="connsiteY1" fmla="*/ 64457 h 67365"/>
              <a:gd name="connsiteX2" fmla="*/ 29229 w 95970"/>
              <a:gd name="connsiteY2" fmla="*/ 62034 h 67365"/>
              <a:gd name="connsiteX3" fmla="*/ 17537 w 95970"/>
              <a:gd name="connsiteY3" fmla="*/ 58642 h 67365"/>
              <a:gd name="connsiteX4" fmla="*/ 7794 w 95970"/>
              <a:gd name="connsiteY4" fmla="*/ 52826 h 67365"/>
              <a:gd name="connsiteX5" fmla="*/ 1461 w 95970"/>
              <a:gd name="connsiteY5" fmla="*/ 45557 h 67365"/>
              <a:gd name="connsiteX6" fmla="*/ 0 w 95970"/>
              <a:gd name="connsiteY6" fmla="*/ 34409 h 67365"/>
              <a:gd name="connsiteX7" fmla="*/ 4383 w 95970"/>
              <a:gd name="connsiteY7" fmla="*/ 20839 h 67365"/>
              <a:gd name="connsiteX8" fmla="*/ 14614 w 95970"/>
              <a:gd name="connsiteY8" fmla="*/ 10177 h 67365"/>
              <a:gd name="connsiteX9" fmla="*/ 26306 w 95970"/>
              <a:gd name="connsiteY9" fmla="*/ 3392 h 67365"/>
              <a:gd name="connsiteX10" fmla="*/ 38972 w 95970"/>
              <a:gd name="connsiteY10" fmla="*/ 0 h 67365"/>
              <a:gd name="connsiteX11" fmla="*/ 51639 w 95970"/>
              <a:gd name="connsiteY11" fmla="*/ 0 h 67365"/>
              <a:gd name="connsiteX12" fmla="*/ 63817 w 95970"/>
              <a:gd name="connsiteY12" fmla="*/ 2908 h 67365"/>
              <a:gd name="connsiteX13" fmla="*/ 75996 w 95970"/>
              <a:gd name="connsiteY13" fmla="*/ 9692 h 67365"/>
              <a:gd name="connsiteX14" fmla="*/ 86714 w 95970"/>
              <a:gd name="connsiteY14" fmla="*/ 18901 h 67365"/>
              <a:gd name="connsiteX15" fmla="*/ 95970 w 95970"/>
              <a:gd name="connsiteY15" fmla="*/ 31501 h 67365"/>
              <a:gd name="connsiteX16" fmla="*/ 95482 w 95970"/>
              <a:gd name="connsiteY16" fmla="*/ 41680 h 67365"/>
              <a:gd name="connsiteX17" fmla="*/ 95482 w 95970"/>
              <a:gd name="connsiteY17" fmla="*/ 49918 h 67365"/>
              <a:gd name="connsiteX18" fmla="*/ 94508 w 95970"/>
              <a:gd name="connsiteY18" fmla="*/ 55249 h 67365"/>
              <a:gd name="connsiteX19" fmla="*/ 93047 w 95970"/>
              <a:gd name="connsiteY19" fmla="*/ 59611 h 67365"/>
              <a:gd name="connsiteX20" fmla="*/ 89637 w 95970"/>
              <a:gd name="connsiteY20" fmla="*/ 62519 h 67365"/>
              <a:gd name="connsiteX21" fmla="*/ 85252 w 95970"/>
              <a:gd name="connsiteY21" fmla="*/ 64457 h 67365"/>
              <a:gd name="connsiteX22" fmla="*/ 77945 w 95970"/>
              <a:gd name="connsiteY22" fmla="*/ 65911 h 67365"/>
              <a:gd name="connsiteX23" fmla="*/ 68689 w 95970"/>
              <a:gd name="connsiteY23" fmla="*/ 67365 h 67365"/>
              <a:gd name="connsiteX24" fmla="*/ 56022 w 95970"/>
              <a:gd name="connsiteY24" fmla="*/ 65911 h 673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95970" h="67365">
                <a:moveTo>
                  <a:pt x="56022" y="65911"/>
                </a:moveTo>
                <a:lnTo>
                  <a:pt x="42869" y="64457"/>
                </a:lnTo>
                <a:lnTo>
                  <a:pt x="29229" y="62034"/>
                </a:lnTo>
                <a:lnTo>
                  <a:pt x="17537" y="58642"/>
                </a:lnTo>
                <a:lnTo>
                  <a:pt x="7794" y="52826"/>
                </a:lnTo>
                <a:lnTo>
                  <a:pt x="1461" y="45557"/>
                </a:lnTo>
                <a:lnTo>
                  <a:pt x="0" y="34409"/>
                </a:lnTo>
                <a:lnTo>
                  <a:pt x="4383" y="20839"/>
                </a:lnTo>
                <a:lnTo>
                  <a:pt x="14614" y="10177"/>
                </a:lnTo>
                <a:lnTo>
                  <a:pt x="26306" y="3392"/>
                </a:lnTo>
                <a:lnTo>
                  <a:pt x="38972" y="0"/>
                </a:lnTo>
                <a:lnTo>
                  <a:pt x="51639" y="0"/>
                </a:lnTo>
                <a:lnTo>
                  <a:pt x="63817" y="2908"/>
                </a:lnTo>
                <a:lnTo>
                  <a:pt x="75996" y="9692"/>
                </a:lnTo>
                <a:lnTo>
                  <a:pt x="86714" y="18901"/>
                </a:lnTo>
                <a:lnTo>
                  <a:pt x="95970" y="31501"/>
                </a:lnTo>
                <a:lnTo>
                  <a:pt x="95482" y="41680"/>
                </a:lnTo>
                <a:lnTo>
                  <a:pt x="95482" y="49918"/>
                </a:lnTo>
                <a:lnTo>
                  <a:pt x="94508" y="55249"/>
                </a:lnTo>
                <a:lnTo>
                  <a:pt x="93047" y="59611"/>
                </a:lnTo>
                <a:lnTo>
                  <a:pt x="89637" y="62519"/>
                </a:lnTo>
                <a:lnTo>
                  <a:pt x="85252" y="64457"/>
                </a:lnTo>
                <a:lnTo>
                  <a:pt x="77945" y="65911"/>
                </a:lnTo>
                <a:lnTo>
                  <a:pt x="68689" y="67365"/>
                </a:lnTo>
                <a:lnTo>
                  <a:pt x="56022" y="65911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7460424" y="2855391"/>
            <a:ext cx="247134" cy="118716"/>
          </a:xfrm>
          <a:custGeom>
            <a:avLst/>
            <a:gdLst>
              <a:gd name="connsiteX0" fmla="*/ 23384 w 190967"/>
              <a:gd name="connsiteY0" fmla="*/ 142000 h 153632"/>
              <a:gd name="connsiteX1" fmla="*/ 21922 w 190967"/>
              <a:gd name="connsiteY1" fmla="*/ 131822 h 153632"/>
              <a:gd name="connsiteX2" fmla="*/ 18512 w 190967"/>
              <a:gd name="connsiteY2" fmla="*/ 122614 h 153632"/>
              <a:gd name="connsiteX3" fmla="*/ 14615 w 190967"/>
              <a:gd name="connsiteY3" fmla="*/ 115345 h 153632"/>
              <a:gd name="connsiteX4" fmla="*/ 10230 w 190967"/>
              <a:gd name="connsiteY4" fmla="*/ 107590 h 153632"/>
              <a:gd name="connsiteX5" fmla="*/ 5846 w 190967"/>
              <a:gd name="connsiteY5" fmla="*/ 100805 h 153632"/>
              <a:gd name="connsiteX6" fmla="*/ 1949 w 190967"/>
              <a:gd name="connsiteY6" fmla="*/ 93536 h 153632"/>
              <a:gd name="connsiteX7" fmla="*/ 0 w 190967"/>
              <a:gd name="connsiteY7" fmla="*/ 86751 h 153632"/>
              <a:gd name="connsiteX8" fmla="*/ 14615 w 190967"/>
              <a:gd name="connsiteY8" fmla="*/ 86266 h 153632"/>
              <a:gd name="connsiteX9" fmla="*/ 29229 w 190967"/>
              <a:gd name="connsiteY9" fmla="*/ 88689 h 153632"/>
              <a:gd name="connsiteX10" fmla="*/ 43357 w 190967"/>
              <a:gd name="connsiteY10" fmla="*/ 91113 h 153632"/>
              <a:gd name="connsiteX11" fmla="*/ 57972 w 190967"/>
              <a:gd name="connsiteY11" fmla="*/ 94989 h 153632"/>
              <a:gd name="connsiteX12" fmla="*/ 72100 w 190967"/>
              <a:gd name="connsiteY12" fmla="*/ 97413 h 153632"/>
              <a:gd name="connsiteX13" fmla="*/ 86227 w 190967"/>
              <a:gd name="connsiteY13" fmla="*/ 98867 h 153632"/>
              <a:gd name="connsiteX14" fmla="*/ 100842 w 190967"/>
              <a:gd name="connsiteY14" fmla="*/ 97897 h 153632"/>
              <a:gd name="connsiteX15" fmla="*/ 115944 w 190967"/>
              <a:gd name="connsiteY15" fmla="*/ 94505 h 153632"/>
              <a:gd name="connsiteX16" fmla="*/ 108149 w 190967"/>
              <a:gd name="connsiteY16" fmla="*/ 93536 h 153632"/>
              <a:gd name="connsiteX17" fmla="*/ 101816 w 190967"/>
              <a:gd name="connsiteY17" fmla="*/ 93536 h 153632"/>
              <a:gd name="connsiteX18" fmla="*/ 94996 w 190967"/>
              <a:gd name="connsiteY18" fmla="*/ 93051 h 153632"/>
              <a:gd name="connsiteX19" fmla="*/ 89150 w 190967"/>
              <a:gd name="connsiteY19" fmla="*/ 93051 h 153632"/>
              <a:gd name="connsiteX20" fmla="*/ 82817 w 190967"/>
              <a:gd name="connsiteY20" fmla="*/ 92566 h 153632"/>
              <a:gd name="connsiteX21" fmla="*/ 76971 w 190967"/>
              <a:gd name="connsiteY21" fmla="*/ 92082 h 153632"/>
              <a:gd name="connsiteX22" fmla="*/ 70638 w 190967"/>
              <a:gd name="connsiteY22" fmla="*/ 90143 h 153632"/>
              <a:gd name="connsiteX23" fmla="*/ 64305 w 190967"/>
              <a:gd name="connsiteY23" fmla="*/ 88689 h 153632"/>
              <a:gd name="connsiteX24" fmla="*/ 60407 w 190967"/>
              <a:gd name="connsiteY24" fmla="*/ 81420 h 153632"/>
              <a:gd name="connsiteX25" fmla="*/ 57972 w 190967"/>
              <a:gd name="connsiteY25" fmla="*/ 74634 h 153632"/>
              <a:gd name="connsiteX26" fmla="*/ 55049 w 190967"/>
              <a:gd name="connsiteY26" fmla="*/ 67365 h 153632"/>
              <a:gd name="connsiteX27" fmla="*/ 53101 w 190967"/>
              <a:gd name="connsiteY27" fmla="*/ 60095 h 153632"/>
              <a:gd name="connsiteX28" fmla="*/ 51152 w 190967"/>
              <a:gd name="connsiteY28" fmla="*/ 52341 h 153632"/>
              <a:gd name="connsiteX29" fmla="*/ 49690 w 190967"/>
              <a:gd name="connsiteY29" fmla="*/ 45071 h 153632"/>
              <a:gd name="connsiteX30" fmla="*/ 48716 w 190967"/>
              <a:gd name="connsiteY30" fmla="*/ 37802 h 153632"/>
              <a:gd name="connsiteX31" fmla="*/ 47741 w 190967"/>
              <a:gd name="connsiteY31" fmla="*/ 31501 h 153632"/>
              <a:gd name="connsiteX32" fmla="*/ 39460 w 190967"/>
              <a:gd name="connsiteY32" fmla="*/ 14054 h 153632"/>
              <a:gd name="connsiteX33" fmla="*/ 34588 w 190967"/>
              <a:gd name="connsiteY33" fmla="*/ 4361 h 153632"/>
              <a:gd name="connsiteX34" fmla="*/ 31665 w 190967"/>
              <a:gd name="connsiteY34" fmla="*/ 0 h 153632"/>
              <a:gd name="connsiteX35" fmla="*/ 32153 w 190967"/>
              <a:gd name="connsiteY35" fmla="*/ 0 h 153632"/>
              <a:gd name="connsiteX36" fmla="*/ 34101 w 190967"/>
              <a:gd name="connsiteY36" fmla="*/ 1938 h 153632"/>
              <a:gd name="connsiteX37" fmla="*/ 38486 w 190967"/>
              <a:gd name="connsiteY37" fmla="*/ 5815 h 153632"/>
              <a:gd name="connsiteX38" fmla="*/ 44819 w 190967"/>
              <a:gd name="connsiteY38" fmla="*/ 8239 h 153632"/>
              <a:gd name="connsiteX39" fmla="*/ 53588 w 190967"/>
              <a:gd name="connsiteY39" fmla="*/ 9208 h 153632"/>
              <a:gd name="connsiteX40" fmla="*/ 56510 w 190967"/>
              <a:gd name="connsiteY40" fmla="*/ 6784 h 153632"/>
              <a:gd name="connsiteX41" fmla="*/ 58459 w 190967"/>
              <a:gd name="connsiteY41" fmla="*/ 5331 h 153632"/>
              <a:gd name="connsiteX42" fmla="*/ 60407 w 190967"/>
              <a:gd name="connsiteY42" fmla="*/ 4361 h 153632"/>
              <a:gd name="connsiteX43" fmla="*/ 62357 w 190967"/>
              <a:gd name="connsiteY43" fmla="*/ 4845 h 153632"/>
              <a:gd name="connsiteX44" fmla="*/ 63818 w 190967"/>
              <a:gd name="connsiteY44" fmla="*/ 4845 h 153632"/>
              <a:gd name="connsiteX45" fmla="*/ 66254 w 190967"/>
              <a:gd name="connsiteY45" fmla="*/ 6300 h 153632"/>
              <a:gd name="connsiteX46" fmla="*/ 69176 w 190967"/>
              <a:gd name="connsiteY46" fmla="*/ 7754 h 153632"/>
              <a:gd name="connsiteX47" fmla="*/ 74048 w 190967"/>
              <a:gd name="connsiteY47" fmla="*/ 10177 h 153632"/>
              <a:gd name="connsiteX48" fmla="*/ 75997 w 190967"/>
              <a:gd name="connsiteY48" fmla="*/ 9692 h 153632"/>
              <a:gd name="connsiteX49" fmla="*/ 78433 w 190967"/>
              <a:gd name="connsiteY49" fmla="*/ 9692 h 153632"/>
              <a:gd name="connsiteX50" fmla="*/ 81356 w 190967"/>
              <a:gd name="connsiteY50" fmla="*/ 9208 h 153632"/>
              <a:gd name="connsiteX51" fmla="*/ 84766 w 190967"/>
              <a:gd name="connsiteY51" fmla="*/ 9208 h 153632"/>
              <a:gd name="connsiteX52" fmla="*/ 87689 w 190967"/>
              <a:gd name="connsiteY52" fmla="*/ 8723 h 153632"/>
              <a:gd name="connsiteX53" fmla="*/ 91099 w 190967"/>
              <a:gd name="connsiteY53" fmla="*/ 8723 h 153632"/>
              <a:gd name="connsiteX54" fmla="*/ 94509 w 190967"/>
              <a:gd name="connsiteY54" fmla="*/ 8239 h 153632"/>
              <a:gd name="connsiteX55" fmla="*/ 98406 w 190967"/>
              <a:gd name="connsiteY55" fmla="*/ 8239 h 153632"/>
              <a:gd name="connsiteX56" fmla="*/ 103277 w 190967"/>
              <a:gd name="connsiteY56" fmla="*/ 10177 h 153632"/>
              <a:gd name="connsiteX57" fmla="*/ 108149 w 190967"/>
              <a:gd name="connsiteY57" fmla="*/ 13570 h 153632"/>
              <a:gd name="connsiteX58" fmla="*/ 111560 w 190967"/>
              <a:gd name="connsiteY58" fmla="*/ 17446 h 153632"/>
              <a:gd name="connsiteX59" fmla="*/ 115457 w 190967"/>
              <a:gd name="connsiteY59" fmla="*/ 21808 h 153632"/>
              <a:gd name="connsiteX60" fmla="*/ 118867 w 190967"/>
              <a:gd name="connsiteY60" fmla="*/ 24716 h 153632"/>
              <a:gd name="connsiteX61" fmla="*/ 123739 w 190967"/>
              <a:gd name="connsiteY61" fmla="*/ 27139 h 153632"/>
              <a:gd name="connsiteX62" fmla="*/ 129097 w 190967"/>
              <a:gd name="connsiteY62" fmla="*/ 26655 h 153632"/>
              <a:gd name="connsiteX63" fmla="*/ 136405 w 190967"/>
              <a:gd name="connsiteY63" fmla="*/ 23747 h 153632"/>
              <a:gd name="connsiteX64" fmla="*/ 136892 w 190967"/>
              <a:gd name="connsiteY64" fmla="*/ 20839 h 153632"/>
              <a:gd name="connsiteX65" fmla="*/ 137379 w 190967"/>
              <a:gd name="connsiteY65" fmla="*/ 17931 h 153632"/>
              <a:gd name="connsiteX66" fmla="*/ 137379 w 190967"/>
              <a:gd name="connsiteY66" fmla="*/ 15023 h 153632"/>
              <a:gd name="connsiteX67" fmla="*/ 138353 w 190967"/>
              <a:gd name="connsiteY67" fmla="*/ 12115 h 153632"/>
              <a:gd name="connsiteX68" fmla="*/ 139815 w 190967"/>
              <a:gd name="connsiteY68" fmla="*/ 11631 h 153632"/>
              <a:gd name="connsiteX69" fmla="*/ 141277 w 190967"/>
              <a:gd name="connsiteY69" fmla="*/ 11146 h 153632"/>
              <a:gd name="connsiteX70" fmla="*/ 145661 w 190967"/>
              <a:gd name="connsiteY70" fmla="*/ 15023 h 153632"/>
              <a:gd name="connsiteX71" fmla="*/ 149558 w 190967"/>
              <a:gd name="connsiteY71" fmla="*/ 18901 h 153632"/>
              <a:gd name="connsiteX72" fmla="*/ 152481 w 190967"/>
              <a:gd name="connsiteY72" fmla="*/ 21808 h 153632"/>
              <a:gd name="connsiteX73" fmla="*/ 154916 w 190967"/>
              <a:gd name="connsiteY73" fmla="*/ 25686 h 153632"/>
              <a:gd name="connsiteX74" fmla="*/ 156378 w 190967"/>
              <a:gd name="connsiteY74" fmla="*/ 29078 h 153632"/>
              <a:gd name="connsiteX75" fmla="*/ 157840 w 190967"/>
              <a:gd name="connsiteY75" fmla="*/ 34409 h 153632"/>
              <a:gd name="connsiteX76" fmla="*/ 159301 w 190967"/>
              <a:gd name="connsiteY76" fmla="*/ 40225 h 153632"/>
              <a:gd name="connsiteX77" fmla="*/ 160763 w 190967"/>
              <a:gd name="connsiteY77" fmla="*/ 47979 h 153632"/>
              <a:gd name="connsiteX78" fmla="*/ 164173 w 190967"/>
              <a:gd name="connsiteY78" fmla="*/ 56703 h 153632"/>
              <a:gd name="connsiteX79" fmla="*/ 168557 w 190967"/>
              <a:gd name="connsiteY79" fmla="*/ 67365 h 153632"/>
              <a:gd name="connsiteX80" fmla="*/ 172942 w 190967"/>
              <a:gd name="connsiteY80" fmla="*/ 78027 h 153632"/>
              <a:gd name="connsiteX81" fmla="*/ 177813 w 190967"/>
              <a:gd name="connsiteY81" fmla="*/ 89658 h 153632"/>
              <a:gd name="connsiteX82" fmla="*/ 181711 w 190967"/>
              <a:gd name="connsiteY82" fmla="*/ 101289 h 153632"/>
              <a:gd name="connsiteX83" fmla="*/ 186095 w 190967"/>
              <a:gd name="connsiteY83" fmla="*/ 112921 h 153632"/>
              <a:gd name="connsiteX84" fmla="*/ 189018 w 190967"/>
              <a:gd name="connsiteY84" fmla="*/ 124553 h 153632"/>
              <a:gd name="connsiteX85" fmla="*/ 190967 w 190967"/>
              <a:gd name="connsiteY85" fmla="*/ 136184 h 153632"/>
              <a:gd name="connsiteX86" fmla="*/ 189018 w 190967"/>
              <a:gd name="connsiteY86" fmla="*/ 136184 h 153632"/>
              <a:gd name="connsiteX87" fmla="*/ 186095 w 190967"/>
              <a:gd name="connsiteY87" fmla="*/ 136184 h 153632"/>
              <a:gd name="connsiteX88" fmla="*/ 186582 w 190967"/>
              <a:gd name="connsiteY88" fmla="*/ 136669 h 153632"/>
              <a:gd name="connsiteX89" fmla="*/ 187069 w 190967"/>
              <a:gd name="connsiteY89" fmla="*/ 138123 h 153632"/>
              <a:gd name="connsiteX90" fmla="*/ 182685 w 190967"/>
              <a:gd name="connsiteY90" fmla="*/ 139092 h 153632"/>
              <a:gd name="connsiteX91" fmla="*/ 177813 w 190967"/>
              <a:gd name="connsiteY91" fmla="*/ 140061 h 153632"/>
              <a:gd name="connsiteX92" fmla="*/ 172454 w 190967"/>
              <a:gd name="connsiteY92" fmla="*/ 140546 h 153632"/>
              <a:gd name="connsiteX93" fmla="*/ 167096 w 190967"/>
              <a:gd name="connsiteY93" fmla="*/ 141515 h 153632"/>
              <a:gd name="connsiteX94" fmla="*/ 161250 w 190967"/>
              <a:gd name="connsiteY94" fmla="*/ 142000 h 153632"/>
              <a:gd name="connsiteX95" fmla="*/ 155891 w 190967"/>
              <a:gd name="connsiteY95" fmla="*/ 142485 h 153632"/>
              <a:gd name="connsiteX96" fmla="*/ 150533 w 190967"/>
              <a:gd name="connsiteY96" fmla="*/ 142969 h 153632"/>
              <a:gd name="connsiteX97" fmla="*/ 146148 w 190967"/>
              <a:gd name="connsiteY97" fmla="*/ 143938 h 153632"/>
              <a:gd name="connsiteX98" fmla="*/ 130559 w 190967"/>
              <a:gd name="connsiteY98" fmla="*/ 144908 h 153632"/>
              <a:gd name="connsiteX99" fmla="*/ 114970 w 190967"/>
              <a:gd name="connsiteY99" fmla="*/ 146362 h 153632"/>
              <a:gd name="connsiteX100" fmla="*/ 99380 w 190967"/>
              <a:gd name="connsiteY100" fmla="*/ 147816 h 153632"/>
              <a:gd name="connsiteX101" fmla="*/ 84278 w 190967"/>
              <a:gd name="connsiteY101" fmla="*/ 149269 h 153632"/>
              <a:gd name="connsiteX102" fmla="*/ 68689 w 190967"/>
              <a:gd name="connsiteY102" fmla="*/ 150239 h 153632"/>
              <a:gd name="connsiteX103" fmla="*/ 53588 w 190967"/>
              <a:gd name="connsiteY103" fmla="*/ 151693 h 153632"/>
              <a:gd name="connsiteX104" fmla="*/ 37998 w 190967"/>
              <a:gd name="connsiteY104" fmla="*/ 152661 h 153632"/>
              <a:gd name="connsiteX105" fmla="*/ 23384 w 190967"/>
              <a:gd name="connsiteY105" fmla="*/ 153632 h 153632"/>
              <a:gd name="connsiteX106" fmla="*/ 23384 w 190967"/>
              <a:gd name="connsiteY106" fmla="*/ 142000 h 1536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</a:cxnLst>
            <a:rect l="l" t="t" r="r" b="b"/>
            <a:pathLst>
              <a:path w="190967" h="153632">
                <a:moveTo>
                  <a:pt x="23384" y="142000"/>
                </a:moveTo>
                <a:lnTo>
                  <a:pt x="21922" y="131822"/>
                </a:lnTo>
                <a:lnTo>
                  <a:pt x="18512" y="122614"/>
                </a:lnTo>
                <a:lnTo>
                  <a:pt x="14615" y="115345"/>
                </a:lnTo>
                <a:lnTo>
                  <a:pt x="10230" y="107590"/>
                </a:lnTo>
                <a:lnTo>
                  <a:pt x="5846" y="100805"/>
                </a:lnTo>
                <a:lnTo>
                  <a:pt x="1949" y="93536"/>
                </a:lnTo>
                <a:lnTo>
                  <a:pt x="0" y="86751"/>
                </a:lnTo>
                <a:lnTo>
                  <a:pt x="14615" y="86266"/>
                </a:lnTo>
                <a:lnTo>
                  <a:pt x="29229" y="88689"/>
                </a:lnTo>
                <a:lnTo>
                  <a:pt x="43357" y="91113"/>
                </a:lnTo>
                <a:lnTo>
                  <a:pt x="57972" y="94989"/>
                </a:lnTo>
                <a:lnTo>
                  <a:pt x="72100" y="97413"/>
                </a:lnTo>
                <a:lnTo>
                  <a:pt x="86227" y="98867"/>
                </a:lnTo>
                <a:lnTo>
                  <a:pt x="100842" y="97897"/>
                </a:lnTo>
                <a:lnTo>
                  <a:pt x="115944" y="94505"/>
                </a:lnTo>
                <a:lnTo>
                  <a:pt x="108149" y="93536"/>
                </a:lnTo>
                <a:lnTo>
                  <a:pt x="101816" y="93536"/>
                </a:lnTo>
                <a:lnTo>
                  <a:pt x="94996" y="93051"/>
                </a:lnTo>
                <a:lnTo>
                  <a:pt x="89150" y="93051"/>
                </a:lnTo>
                <a:lnTo>
                  <a:pt x="82817" y="92566"/>
                </a:lnTo>
                <a:lnTo>
                  <a:pt x="76971" y="92082"/>
                </a:lnTo>
                <a:lnTo>
                  <a:pt x="70638" y="90143"/>
                </a:lnTo>
                <a:lnTo>
                  <a:pt x="64305" y="88689"/>
                </a:lnTo>
                <a:lnTo>
                  <a:pt x="60407" y="81420"/>
                </a:lnTo>
                <a:lnTo>
                  <a:pt x="57972" y="74634"/>
                </a:lnTo>
                <a:lnTo>
                  <a:pt x="55049" y="67365"/>
                </a:lnTo>
                <a:lnTo>
                  <a:pt x="53101" y="60095"/>
                </a:lnTo>
                <a:lnTo>
                  <a:pt x="51152" y="52341"/>
                </a:lnTo>
                <a:lnTo>
                  <a:pt x="49690" y="45071"/>
                </a:lnTo>
                <a:lnTo>
                  <a:pt x="48716" y="37802"/>
                </a:lnTo>
                <a:lnTo>
                  <a:pt x="47741" y="31501"/>
                </a:lnTo>
                <a:lnTo>
                  <a:pt x="39460" y="14054"/>
                </a:lnTo>
                <a:lnTo>
                  <a:pt x="34588" y="4361"/>
                </a:lnTo>
                <a:lnTo>
                  <a:pt x="31665" y="0"/>
                </a:lnTo>
                <a:lnTo>
                  <a:pt x="32153" y="0"/>
                </a:lnTo>
                <a:lnTo>
                  <a:pt x="34101" y="1938"/>
                </a:lnTo>
                <a:lnTo>
                  <a:pt x="38486" y="5815"/>
                </a:lnTo>
                <a:lnTo>
                  <a:pt x="44819" y="8239"/>
                </a:lnTo>
                <a:lnTo>
                  <a:pt x="53588" y="9208"/>
                </a:lnTo>
                <a:lnTo>
                  <a:pt x="56510" y="6784"/>
                </a:lnTo>
                <a:lnTo>
                  <a:pt x="58459" y="5331"/>
                </a:lnTo>
                <a:lnTo>
                  <a:pt x="60407" y="4361"/>
                </a:lnTo>
                <a:lnTo>
                  <a:pt x="62357" y="4845"/>
                </a:lnTo>
                <a:lnTo>
                  <a:pt x="63818" y="4845"/>
                </a:lnTo>
                <a:lnTo>
                  <a:pt x="66254" y="6300"/>
                </a:lnTo>
                <a:lnTo>
                  <a:pt x="69176" y="7754"/>
                </a:lnTo>
                <a:lnTo>
                  <a:pt x="74048" y="10177"/>
                </a:lnTo>
                <a:lnTo>
                  <a:pt x="75997" y="9692"/>
                </a:lnTo>
                <a:lnTo>
                  <a:pt x="78433" y="9692"/>
                </a:lnTo>
                <a:lnTo>
                  <a:pt x="81356" y="9208"/>
                </a:lnTo>
                <a:lnTo>
                  <a:pt x="84766" y="9208"/>
                </a:lnTo>
                <a:lnTo>
                  <a:pt x="87689" y="8723"/>
                </a:lnTo>
                <a:lnTo>
                  <a:pt x="91099" y="8723"/>
                </a:lnTo>
                <a:lnTo>
                  <a:pt x="94509" y="8239"/>
                </a:lnTo>
                <a:lnTo>
                  <a:pt x="98406" y="8239"/>
                </a:lnTo>
                <a:lnTo>
                  <a:pt x="103277" y="10177"/>
                </a:lnTo>
                <a:lnTo>
                  <a:pt x="108149" y="13570"/>
                </a:lnTo>
                <a:lnTo>
                  <a:pt x="111560" y="17446"/>
                </a:lnTo>
                <a:lnTo>
                  <a:pt x="115457" y="21808"/>
                </a:lnTo>
                <a:lnTo>
                  <a:pt x="118867" y="24716"/>
                </a:lnTo>
                <a:lnTo>
                  <a:pt x="123739" y="27139"/>
                </a:lnTo>
                <a:lnTo>
                  <a:pt x="129097" y="26655"/>
                </a:lnTo>
                <a:lnTo>
                  <a:pt x="136405" y="23747"/>
                </a:lnTo>
                <a:lnTo>
                  <a:pt x="136892" y="20839"/>
                </a:lnTo>
                <a:lnTo>
                  <a:pt x="137379" y="17931"/>
                </a:lnTo>
                <a:lnTo>
                  <a:pt x="137379" y="15023"/>
                </a:lnTo>
                <a:lnTo>
                  <a:pt x="138353" y="12115"/>
                </a:lnTo>
                <a:lnTo>
                  <a:pt x="139815" y="11631"/>
                </a:lnTo>
                <a:lnTo>
                  <a:pt x="141277" y="11146"/>
                </a:lnTo>
                <a:lnTo>
                  <a:pt x="145661" y="15023"/>
                </a:lnTo>
                <a:lnTo>
                  <a:pt x="149558" y="18901"/>
                </a:lnTo>
                <a:lnTo>
                  <a:pt x="152481" y="21808"/>
                </a:lnTo>
                <a:lnTo>
                  <a:pt x="154916" y="25686"/>
                </a:lnTo>
                <a:lnTo>
                  <a:pt x="156378" y="29078"/>
                </a:lnTo>
                <a:lnTo>
                  <a:pt x="157840" y="34409"/>
                </a:lnTo>
                <a:lnTo>
                  <a:pt x="159301" y="40225"/>
                </a:lnTo>
                <a:lnTo>
                  <a:pt x="160763" y="47979"/>
                </a:lnTo>
                <a:lnTo>
                  <a:pt x="164173" y="56703"/>
                </a:lnTo>
                <a:lnTo>
                  <a:pt x="168557" y="67365"/>
                </a:lnTo>
                <a:lnTo>
                  <a:pt x="172942" y="78027"/>
                </a:lnTo>
                <a:lnTo>
                  <a:pt x="177813" y="89658"/>
                </a:lnTo>
                <a:lnTo>
                  <a:pt x="181711" y="101289"/>
                </a:lnTo>
                <a:lnTo>
                  <a:pt x="186095" y="112921"/>
                </a:lnTo>
                <a:lnTo>
                  <a:pt x="189018" y="124553"/>
                </a:lnTo>
                <a:lnTo>
                  <a:pt x="190967" y="136184"/>
                </a:lnTo>
                <a:lnTo>
                  <a:pt x="189018" y="136184"/>
                </a:lnTo>
                <a:lnTo>
                  <a:pt x="186095" y="136184"/>
                </a:lnTo>
                <a:lnTo>
                  <a:pt x="186582" y="136669"/>
                </a:lnTo>
                <a:lnTo>
                  <a:pt x="187069" y="138123"/>
                </a:lnTo>
                <a:lnTo>
                  <a:pt x="182685" y="139092"/>
                </a:lnTo>
                <a:lnTo>
                  <a:pt x="177813" y="140061"/>
                </a:lnTo>
                <a:lnTo>
                  <a:pt x="172454" y="140546"/>
                </a:lnTo>
                <a:lnTo>
                  <a:pt x="167096" y="141515"/>
                </a:lnTo>
                <a:lnTo>
                  <a:pt x="161250" y="142000"/>
                </a:lnTo>
                <a:lnTo>
                  <a:pt x="155891" y="142485"/>
                </a:lnTo>
                <a:lnTo>
                  <a:pt x="150533" y="142969"/>
                </a:lnTo>
                <a:lnTo>
                  <a:pt x="146148" y="143938"/>
                </a:lnTo>
                <a:lnTo>
                  <a:pt x="130559" y="144908"/>
                </a:lnTo>
                <a:lnTo>
                  <a:pt x="114970" y="146362"/>
                </a:lnTo>
                <a:lnTo>
                  <a:pt x="99380" y="147816"/>
                </a:lnTo>
                <a:lnTo>
                  <a:pt x="84278" y="149269"/>
                </a:lnTo>
                <a:lnTo>
                  <a:pt x="68689" y="150239"/>
                </a:lnTo>
                <a:lnTo>
                  <a:pt x="53588" y="151693"/>
                </a:lnTo>
                <a:lnTo>
                  <a:pt x="37998" y="152661"/>
                </a:lnTo>
                <a:lnTo>
                  <a:pt x="23384" y="153632"/>
                </a:lnTo>
                <a:lnTo>
                  <a:pt x="23384" y="142000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7668471" y="2861757"/>
            <a:ext cx="245242" cy="109353"/>
          </a:xfrm>
          <a:custGeom>
            <a:avLst/>
            <a:gdLst>
              <a:gd name="connsiteX0" fmla="*/ 77458 w 189505"/>
              <a:gd name="connsiteY0" fmla="*/ 140546 h 141515"/>
              <a:gd name="connsiteX1" fmla="*/ 70637 w 189505"/>
              <a:gd name="connsiteY1" fmla="*/ 139576 h 141515"/>
              <a:gd name="connsiteX2" fmla="*/ 64305 w 189505"/>
              <a:gd name="connsiteY2" fmla="*/ 138123 h 141515"/>
              <a:gd name="connsiteX3" fmla="*/ 58459 w 189505"/>
              <a:gd name="connsiteY3" fmla="*/ 137153 h 141515"/>
              <a:gd name="connsiteX4" fmla="*/ 52613 w 189505"/>
              <a:gd name="connsiteY4" fmla="*/ 135215 h 141515"/>
              <a:gd name="connsiteX5" fmla="*/ 47741 w 189505"/>
              <a:gd name="connsiteY5" fmla="*/ 133761 h 141515"/>
              <a:gd name="connsiteX6" fmla="*/ 42382 w 189505"/>
              <a:gd name="connsiteY6" fmla="*/ 132307 h 141515"/>
              <a:gd name="connsiteX7" fmla="*/ 37024 w 189505"/>
              <a:gd name="connsiteY7" fmla="*/ 130853 h 141515"/>
              <a:gd name="connsiteX8" fmla="*/ 35562 w 189505"/>
              <a:gd name="connsiteY8" fmla="*/ 115829 h 141515"/>
              <a:gd name="connsiteX9" fmla="*/ 32152 w 189505"/>
              <a:gd name="connsiteY9" fmla="*/ 101290 h 141515"/>
              <a:gd name="connsiteX10" fmla="*/ 27280 w 189505"/>
              <a:gd name="connsiteY10" fmla="*/ 86751 h 141515"/>
              <a:gd name="connsiteX11" fmla="*/ 21921 w 189505"/>
              <a:gd name="connsiteY11" fmla="*/ 72211 h 141515"/>
              <a:gd name="connsiteX12" fmla="*/ 15588 w 189505"/>
              <a:gd name="connsiteY12" fmla="*/ 57672 h 141515"/>
              <a:gd name="connsiteX13" fmla="*/ 9743 w 189505"/>
              <a:gd name="connsiteY13" fmla="*/ 43617 h 141515"/>
              <a:gd name="connsiteX14" fmla="*/ 3897 w 189505"/>
              <a:gd name="connsiteY14" fmla="*/ 29563 h 141515"/>
              <a:gd name="connsiteX15" fmla="*/ 0 w 189505"/>
              <a:gd name="connsiteY15" fmla="*/ 15507 h 141515"/>
              <a:gd name="connsiteX16" fmla="*/ 4871 w 189505"/>
              <a:gd name="connsiteY16" fmla="*/ 15507 h 141515"/>
              <a:gd name="connsiteX17" fmla="*/ 9743 w 189505"/>
              <a:gd name="connsiteY17" fmla="*/ 16962 h 141515"/>
              <a:gd name="connsiteX18" fmla="*/ 14614 w 189505"/>
              <a:gd name="connsiteY18" fmla="*/ 18416 h 141515"/>
              <a:gd name="connsiteX19" fmla="*/ 19486 w 189505"/>
              <a:gd name="connsiteY19" fmla="*/ 20354 h 141515"/>
              <a:gd name="connsiteX20" fmla="*/ 23870 w 189505"/>
              <a:gd name="connsiteY20" fmla="*/ 21808 h 141515"/>
              <a:gd name="connsiteX21" fmla="*/ 28742 w 189505"/>
              <a:gd name="connsiteY21" fmla="*/ 23262 h 141515"/>
              <a:gd name="connsiteX22" fmla="*/ 33126 w 189505"/>
              <a:gd name="connsiteY22" fmla="*/ 24231 h 141515"/>
              <a:gd name="connsiteX23" fmla="*/ 37998 w 189505"/>
              <a:gd name="connsiteY23" fmla="*/ 25201 h 141515"/>
              <a:gd name="connsiteX24" fmla="*/ 40921 w 189505"/>
              <a:gd name="connsiteY24" fmla="*/ 20839 h 141515"/>
              <a:gd name="connsiteX25" fmla="*/ 43357 w 189505"/>
              <a:gd name="connsiteY25" fmla="*/ 16477 h 141515"/>
              <a:gd name="connsiteX26" fmla="*/ 45305 w 189505"/>
              <a:gd name="connsiteY26" fmla="*/ 12115 h 141515"/>
              <a:gd name="connsiteX27" fmla="*/ 47741 w 189505"/>
              <a:gd name="connsiteY27" fmla="*/ 8723 h 141515"/>
              <a:gd name="connsiteX28" fmla="*/ 49690 w 189505"/>
              <a:gd name="connsiteY28" fmla="*/ 5331 h 141515"/>
              <a:gd name="connsiteX29" fmla="*/ 53100 w 189505"/>
              <a:gd name="connsiteY29" fmla="*/ 2907 h 141515"/>
              <a:gd name="connsiteX30" fmla="*/ 56997 w 189505"/>
              <a:gd name="connsiteY30" fmla="*/ 969 h 141515"/>
              <a:gd name="connsiteX31" fmla="*/ 62356 w 189505"/>
              <a:gd name="connsiteY31" fmla="*/ 0 h 141515"/>
              <a:gd name="connsiteX32" fmla="*/ 65766 w 189505"/>
              <a:gd name="connsiteY32" fmla="*/ 2423 h 141515"/>
              <a:gd name="connsiteX33" fmla="*/ 69176 w 189505"/>
              <a:gd name="connsiteY33" fmla="*/ 4846 h 141515"/>
              <a:gd name="connsiteX34" fmla="*/ 70637 w 189505"/>
              <a:gd name="connsiteY34" fmla="*/ 4846 h 141515"/>
              <a:gd name="connsiteX35" fmla="*/ 73073 w 189505"/>
              <a:gd name="connsiteY35" fmla="*/ 5331 h 141515"/>
              <a:gd name="connsiteX36" fmla="*/ 75509 w 189505"/>
              <a:gd name="connsiteY36" fmla="*/ 4846 h 141515"/>
              <a:gd name="connsiteX37" fmla="*/ 78919 w 189505"/>
              <a:gd name="connsiteY37" fmla="*/ 3877 h 141515"/>
              <a:gd name="connsiteX38" fmla="*/ 78919 w 189505"/>
              <a:gd name="connsiteY38" fmla="*/ 16962 h 141515"/>
              <a:gd name="connsiteX39" fmla="*/ 79894 w 189505"/>
              <a:gd name="connsiteY39" fmla="*/ 30047 h 141515"/>
              <a:gd name="connsiteX40" fmla="*/ 81355 w 189505"/>
              <a:gd name="connsiteY40" fmla="*/ 42648 h 141515"/>
              <a:gd name="connsiteX41" fmla="*/ 84278 w 189505"/>
              <a:gd name="connsiteY41" fmla="*/ 55733 h 141515"/>
              <a:gd name="connsiteX42" fmla="*/ 86227 w 189505"/>
              <a:gd name="connsiteY42" fmla="*/ 68334 h 141515"/>
              <a:gd name="connsiteX43" fmla="*/ 89150 w 189505"/>
              <a:gd name="connsiteY43" fmla="*/ 81420 h 141515"/>
              <a:gd name="connsiteX44" fmla="*/ 92073 w 189505"/>
              <a:gd name="connsiteY44" fmla="*/ 94505 h 141515"/>
              <a:gd name="connsiteX45" fmla="*/ 95483 w 189505"/>
              <a:gd name="connsiteY45" fmla="*/ 108560 h 141515"/>
              <a:gd name="connsiteX46" fmla="*/ 96944 w 189505"/>
              <a:gd name="connsiteY46" fmla="*/ 108560 h 141515"/>
              <a:gd name="connsiteX47" fmla="*/ 98406 w 189505"/>
              <a:gd name="connsiteY47" fmla="*/ 108560 h 141515"/>
              <a:gd name="connsiteX48" fmla="*/ 97432 w 189505"/>
              <a:gd name="connsiteY48" fmla="*/ 102259 h 141515"/>
              <a:gd name="connsiteX49" fmla="*/ 96944 w 189505"/>
              <a:gd name="connsiteY49" fmla="*/ 96444 h 141515"/>
              <a:gd name="connsiteX50" fmla="*/ 96457 w 189505"/>
              <a:gd name="connsiteY50" fmla="*/ 90627 h 141515"/>
              <a:gd name="connsiteX51" fmla="*/ 95970 w 189505"/>
              <a:gd name="connsiteY51" fmla="*/ 85781 h 141515"/>
              <a:gd name="connsiteX52" fmla="*/ 94996 w 189505"/>
              <a:gd name="connsiteY52" fmla="*/ 79966 h 141515"/>
              <a:gd name="connsiteX53" fmla="*/ 94021 w 189505"/>
              <a:gd name="connsiteY53" fmla="*/ 75119 h 141515"/>
              <a:gd name="connsiteX54" fmla="*/ 92560 w 189505"/>
              <a:gd name="connsiteY54" fmla="*/ 70273 h 141515"/>
              <a:gd name="connsiteX55" fmla="*/ 91585 w 189505"/>
              <a:gd name="connsiteY55" fmla="*/ 65911 h 141515"/>
              <a:gd name="connsiteX56" fmla="*/ 97432 w 189505"/>
              <a:gd name="connsiteY56" fmla="*/ 65911 h 141515"/>
              <a:gd name="connsiteX57" fmla="*/ 105713 w 189505"/>
              <a:gd name="connsiteY57" fmla="*/ 66880 h 141515"/>
              <a:gd name="connsiteX58" fmla="*/ 115456 w 189505"/>
              <a:gd name="connsiteY58" fmla="*/ 68334 h 141515"/>
              <a:gd name="connsiteX59" fmla="*/ 126174 w 189505"/>
              <a:gd name="connsiteY59" fmla="*/ 70273 h 141515"/>
              <a:gd name="connsiteX60" fmla="*/ 136404 w 189505"/>
              <a:gd name="connsiteY60" fmla="*/ 72211 h 141515"/>
              <a:gd name="connsiteX61" fmla="*/ 146635 w 189505"/>
              <a:gd name="connsiteY61" fmla="*/ 74634 h 141515"/>
              <a:gd name="connsiteX62" fmla="*/ 155891 w 189505"/>
              <a:gd name="connsiteY62" fmla="*/ 77057 h 141515"/>
              <a:gd name="connsiteX63" fmla="*/ 163685 w 189505"/>
              <a:gd name="connsiteY63" fmla="*/ 79481 h 141515"/>
              <a:gd name="connsiteX64" fmla="*/ 168070 w 189505"/>
              <a:gd name="connsiteY64" fmla="*/ 83358 h 141515"/>
              <a:gd name="connsiteX65" fmla="*/ 173428 w 189505"/>
              <a:gd name="connsiteY65" fmla="*/ 90143 h 141515"/>
              <a:gd name="connsiteX66" fmla="*/ 178300 w 189505"/>
              <a:gd name="connsiteY66" fmla="*/ 97897 h 141515"/>
              <a:gd name="connsiteX67" fmla="*/ 183172 w 189505"/>
              <a:gd name="connsiteY67" fmla="*/ 107590 h 141515"/>
              <a:gd name="connsiteX68" fmla="*/ 186582 w 189505"/>
              <a:gd name="connsiteY68" fmla="*/ 116799 h 141515"/>
              <a:gd name="connsiteX69" fmla="*/ 189018 w 189505"/>
              <a:gd name="connsiteY69" fmla="*/ 125522 h 141515"/>
              <a:gd name="connsiteX70" fmla="*/ 189505 w 189505"/>
              <a:gd name="connsiteY70" fmla="*/ 133276 h 141515"/>
              <a:gd name="connsiteX71" fmla="*/ 188043 w 189505"/>
              <a:gd name="connsiteY71" fmla="*/ 139576 h 141515"/>
              <a:gd name="connsiteX72" fmla="*/ 174890 w 189505"/>
              <a:gd name="connsiteY72" fmla="*/ 139576 h 141515"/>
              <a:gd name="connsiteX73" fmla="*/ 161737 w 189505"/>
              <a:gd name="connsiteY73" fmla="*/ 139576 h 141515"/>
              <a:gd name="connsiteX74" fmla="*/ 148583 w 189505"/>
              <a:gd name="connsiteY74" fmla="*/ 140061 h 141515"/>
              <a:gd name="connsiteX75" fmla="*/ 135917 w 189505"/>
              <a:gd name="connsiteY75" fmla="*/ 140546 h 141515"/>
              <a:gd name="connsiteX76" fmla="*/ 122764 w 189505"/>
              <a:gd name="connsiteY76" fmla="*/ 140546 h 141515"/>
              <a:gd name="connsiteX77" fmla="*/ 110585 w 189505"/>
              <a:gd name="connsiteY77" fmla="*/ 141031 h 141515"/>
              <a:gd name="connsiteX78" fmla="*/ 97919 w 189505"/>
              <a:gd name="connsiteY78" fmla="*/ 141031 h 141515"/>
              <a:gd name="connsiteX79" fmla="*/ 85740 w 189505"/>
              <a:gd name="connsiteY79" fmla="*/ 141515 h 141515"/>
              <a:gd name="connsiteX80" fmla="*/ 77458 w 189505"/>
              <a:gd name="connsiteY80" fmla="*/ 140546 h 1415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</a:cxnLst>
            <a:rect l="l" t="t" r="r" b="b"/>
            <a:pathLst>
              <a:path w="189505" h="141515">
                <a:moveTo>
                  <a:pt x="77458" y="140546"/>
                </a:moveTo>
                <a:lnTo>
                  <a:pt x="70637" y="139576"/>
                </a:lnTo>
                <a:lnTo>
                  <a:pt x="64305" y="138123"/>
                </a:lnTo>
                <a:lnTo>
                  <a:pt x="58459" y="137153"/>
                </a:lnTo>
                <a:lnTo>
                  <a:pt x="52613" y="135215"/>
                </a:lnTo>
                <a:lnTo>
                  <a:pt x="47741" y="133761"/>
                </a:lnTo>
                <a:lnTo>
                  <a:pt x="42382" y="132307"/>
                </a:lnTo>
                <a:lnTo>
                  <a:pt x="37024" y="130853"/>
                </a:lnTo>
                <a:lnTo>
                  <a:pt x="35562" y="115829"/>
                </a:lnTo>
                <a:lnTo>
                  <a:pt x="32152" y="101290"/>
                </a:lnTo>
                <a:lnTo>
                  <a:pt x="27280" y="86751"/>
                </a:lnTo>
                <a:lnTo>
                  <a:pt x="21921" y="72211"/>
                </a:lnTo>
                <a:lnTo>
                  <a:pt x="15588" y="57672"/>
                </a:lnTo>
                <a:lnTo>
                  <a:pt x="9743" y="43617"/>
                </a:lnTo>
                <a:lnTo>
                  <a:pt x="3897" y="29563"/>
                </a:lnTo>
                <a:lnTo>
                  <a:pt x="0" y="15507"/>
                </a:lnTo>
                <a:lnTo>
                  <a:pt x="4871" y="15507"/>
                </a:lnTo>
                <a:lnTo>
                  <a:pt x="9743" y="16962"/>
                </a:lnTo>
                <a:lnTo>
                  <a:pt x="14614" y="18416"/>
                </a:lnTo>
                <a:lnTo>
                  <a:pt x="19486" y="20354"/>
                </a:lnTo>
                <a:lnTo>
                  <a:pt x="23870" y="21808"/>
                </a:lnTo>
                <a:lnTo>
                  <a:pt x="28742" y="23262"/>
                </a:lnTo>
                <a:lnTo>
                  <a:pt x="33126" y="24231"/>
                </a:lnTo>
                <a:lnTo>
                  <a:pt x="37998" y="25201"/>
                </a:lnTo>
                <a:lnTo>
                  <a:pt x="40921" y="20839"/>
                </a:lnTo>
                <a:lnTo>
                  <a:pt x="43357" y="16477"/>
                </a:lnTo>
                <a:lnTo>
                  <a:pt x="45305" y="12115"/>
                </a:lnTo>
                <a:lnTo>
                  <a:pt x="47741" y="8723"/>
                </a:lnTo>
                <a:lnTo>
                  <a:pt x="49690" y="5331"/>
                </a:lnTo>
                <a:lnTo>
                  <a:pt x="53100" y="2907"/>
                </a:lnTo>
                <a:lnTo>
                  <a:pt x="56997" y="969"/>
                </a:lnTo>
                <a:lnTo>
                  <a:pt x="62356" y="0"/>
                </a:lnTo>
                <a:lnTo>
                  <a:pt x="65766" y="2423"/>
                </a:lnTo>
                <a:lnTo>
                  <a:pt x="69176" y="4846"/>
                </a:lnTo>
                <a:lnTo>
                  <a:pt x="70637" y="4846"/>
                </a:lnTo>
                <a:lnTo>
                  <a:pt x="73073" y="5331"/>
                </a:lnTo>
                <a:lnTo>
                  <a:pt x="75509" y="4846"/>
                </a:lnTo>
                <a:lnTo>
                  <a:pt x="78919" y="3877"/>
                </a:lnTo>
                <a:lnTo>
                  <a:pt x="78919" y="16962"/>
                </a:lnTo>
                <a:lnTo>
                  <a:pt x="79894" y="30047"/>
                </a:lnTo>
                <a:lnTo>
                  <a:pt x="81355" y="42648"/>
                </a:lnTo>
                <a:lnTo>
                  <a:pt x="84278" y="55733"/>
                </a:lnTo>
                <a:lnTo>
                  <a:pt x="86227" y="68334"/>
                </a:lnTo>
                <a:lnTo>
                  <a:pt x="89150" y="81420"/>
                </a:lnTo>
                <a:lnTo>
                  <a:pt x="92073" y="94505"/>
                </a:lnTo>
                <a:lnTo>
                  <a:pt x="95483" y="108560"/>
                </a:lnTo>
                <a:lnTo>
                  <a:pt x="96944" y="108560"/>
                </a:lnTo>
                <a:lnTo>
                  <a:pt x="98406" y="108560"/>
                </a:lnTo>
                <a:lnTo>
                  <a:pt x="97432" y="102259"/>
                </a:lnTo>
                <a:lnTo>
                  <a:pt x="96944" y="96444"/>
                </a:lnTo>
                <a:lnTo>
                  <a:pt x="96457" y="90627"/>
                </a:lnTo>
                <a:lnTo>
                  <a:pt x="95970" y="85781"/>
                </a:lnTo>
                <a:lnTo>
                  <a:pt x="94996" y="79966"/>
                </a:lnTo>
                <a:lnTo>
                  <a:pt x="94021" y="75119"/>
                </a:lnTo>
                <a:lnTo>
                  <a:pt x="92560" y="70273"/>
                </a:lnTo>
                <a:lnTo>
                  <a:pt x="91585" y="65911"/>
                </a:lnTo>
                <a:lnTo>
                  <a:pt x="97432" y="65911"/>
                </a:lnTo>
                <a:lnTo>
                  <a:pt x="105713" y="66880"/>
                </a:lnTo>
                <a:lnTo>
                  <a:pt x="115456" y="68334"/>
                </a:lnTo>
                <a:lnTo>
                  <a:pt x="126174" y="70273"/>
                </a:lnTo>
                <a:lnTo>
                  <a:pt x="136404" y="72211"/>
                </a:lnTo>
                <a:lnTo>
                  <a:pt x="146635" y="74634"/>
                </a:lnTo>
                <a:lnTo>
                  <a:pt x="155891" y="77057"/>
                </a:lnTo>
                <a:lnTo>
                  <a:pt x="163685" y="79481"/>
                </a:lnTo>
                <a:lnTo>
                  <a:pt x="168070" y="83358"/>
                </a:lnTo>
                <a:lnTo>
                  <a:pt x="173428" y="90143"/>
                </a:lnTo>
                <a:lnTo>
                  <a:pt x="178300" y="97897"/>
                </a:lnTo>
                <a:lnTo>
                  <a:pt x="183172" y="107590"/>
                </a:lnTo>
                <a:lnTo>
                  <a:pt x="186582" y="116799"/>
                </a:lnTo>
                <a:lnTo>
                  <a:pt x="189018" y="125522"/>
                </a:lnTo>
                <a:lnTo>
                  <a:pt x="189505" y="133276"/>
                </a:lnTo>
                <a:lnTo>
                  <a:pt x="188043" y="139576"/>
                </a:lnTo>
                <a:lnTo>
                  <a:pt x="174890" y="139576"/>
                </a:lnTo>
                <a:lnTo>
                  <a:pt x="161737" y="139576"/>
                </a:lnTo>
                <a:lnTo>
                  <a:pt x="148583" y="140061"/>
                </a:lnTo>
                <a:lnTo>
                  <a:pt x="135917" y="140546"/>
                </a:lnTo>
                <a:lnTo>
                  <a:pt x="122764" y="140546"/>
                </a:lnTo>
                <a:lnTo>
                  <a:pt x="110585" y="141031"/>
                </a:lnTo>
                <a:lnTo>
                  <a:pt x="97919" y="141031"/>
                </a:lnTo>
                <a:lnTo>
                  <a:pt x="85740" y="141515"/>
                </a:lnTo>
                <a:lnTo>
                  <a:pt x="77458" y="140546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7967301" y="2910816"/>
            <a:ext cx="133654" cy="54303"/>
          </a:xfrm>
          <a:custGeom>
            <a:avLst/>
            <a:gdLst>
              <a:gd name="connsiteX0" fmla="*/ 19973 w 103278"/>
              <a:gd name="connsiteY0" fmla="*/ 69788 h 70273"/>
              <a:gd name="connsiteX1" fmla="*/ 16563 w 103278"/>
              <a:gd name="connsiteY1" fmla="*/ 69304 h 70273"/>
              <a:gd name="connsiteX2" fmla="*/ 15588 w 103278"/>
              <a:gd name="connsiteY2" fmla="*/ 63972 h 70273"/>
              <a:gd name="connsiteX3" fmla="*/ 15101 w 103278"/>
              <a:gd name="connsiteY3" fmla="*/ 59126 h 70273"/>
              <a:gd name="connsiteX4" fmla="*/ 14615 w 103278"/>
              <a:gd name="connsiteY4" fmla="*/ 53795 h 70273"/>
              <a:gd name="connsiteX5" fmla="*/ 14127 w 103278"/>
              <a:gd name="connsiteY5" fmla="*/ 48948 h 70273"/>
              <a:gd name="connsiteX6" fmla="*/ 13153 w 103278"/>
              <a:gd name="connsiteY6" fmla="*/ 44102 h 70273"/>
              <a:gd name="connsiteX7" fmla="*/ 12179 w 103278"/>
              <a:gd name="connsiteY7" fmla="*/ 39256 h 70273"/>
              <a:gd name="connsiteX8" fmla="*/ 10717 w 103278"/>
              <a:gd name="connsiteY8" fmla="*/ 34894 h 70273"/>
              <a:gd name="connsiteX9" fmla="*/ 9743 w 103278"/>
              <a:gd name="connsiteY9" fmla="*/ 30533 h 70273"/>
              <a:gd name="connsiteX10" fmla="*/ 6332 w 103278"/>
              <a:gd name="connsiteY10" fmla="*/ 25686 h 70273"/>
              <a:gd name="connsiteX11" fmla="*/ 3409 w 103278"/>
              <a:gd name="connsiteY11" fmla="*/ 21324 h 70273"/>
              <a:gd name="connsiteX12" fmla="*/ 974 w 103278"/>
              <a:gd name="connsiteY12" fmla="*/ 16962 h 70273"/>
              <a:gd name="connsiteX13" fmla="*/ 0 w 103278"/>
              <a:gd name="connsiteY13" fmla="*/ 13085 h 70273"/>
              <a:gd name="connsiteX14" fmla="*/ 4871 w 103278"/>
              <a:gd name="connsiteY14" fmla="*/ 9208 h 70273"/>
              <a:gd name="connsiteX15" fmla="*/ 10717 w 103278"/>
              <a:gd name="connsiteY15" fmla="*/ 6300 h 70273"/>
              <a:gd name="connsiteX16" fmla="*/ 17050 w 103278"/>
              <a:gd name="connsiteY16" fmla="*/ 2907 h 70273"/>
              <a:gd name="connsiteX17" fmla="*/ 24357 w 103278"/>
              <a:gd name="connsiteY17" fmla="*/ 1453 h 70273"/>
              <a:gd name="connsiteX18" fmla="*/ 31178 w 103278"/>
              <a:gd name="connsiteY18" fmla="*/ 0 h 70273"/>
              <a:gd name="connsiteX19" fmla="*/ 37998 w 103278"/>
              <a:gd name="connsiteY19" fmla="*/ 485 h 70273"/>
              <a:gd name="connsiteX20" fmla="*/ 44331 w 103278"/>
              <a:gd name="connsiteY20" fmla="*/ 2423 h 70273"/>
              <a:gd name="connsiteX21" fmla="*/ 50664 w 103278"/>
              <a:gd name="connsiteY21" fmla="*/ 7269 h 70273"/>
              <a:gd name="connsiteX22" fmla="*/ 47741 w 103278"/>
              <a:gd name="connsiteY22" fmla="*/ 8723 h 70273"/>
              <a:gd name="connsiteX23" fmla="*/ 43357 w 103278"/>
              <a:gd name="connsiteY23" fmla="*/ 11631 h 70273"/>
              <a:gd name="connsiteX24" fmla="*/ 38486 w 103278"/>
              <a:gd name="connsiteY24" fmla="*/ 14054 h 70273"/>
              <a:gd name="connsiteX25" fmla="*/ 33614 w 103278"/>
              <a:gd name="connsiteY25" fmla="*/ 16962 h 70273"/>
              <a:gd name="connsiteX26" fmla="*/ 28255 w 103278"/>
              <a:gd name="connsiteY26" fmla="*/ 18901 h 70273"/>
              <a:gd name="connsiteX27" fmla="*/ 23384 w 103278"/>
              <a:gd name="connsiteY27" fmla="*/ 21324 h 70273"/>
              <a:gd name="connsiteX28" fmla="*/ 18512 w 103278"/>
              <a:gd name="connsiteY28" fmla="*/ 23263 h 70273"/>
              <a:gd name="connsiteX29" fmla="*/ 15588 w 103278"/>
              <a:gd name="connsiteY29" fmla="*/ 24716 h 70273"/>
              <a:gd name="connsiteX30" fmla="*/ 26306 w 103278"/>
              <a:gd name="connsiteY30" fmla="*/ 27139 h 70273"/>
              <a:gd name="connsiteX31" fmla="*/ 37998 w 103278"/>
              <a:gd name="connsiteY31" fmla="*/ 25201 h 70273"/>
              <a:gd name="connsiteX32" fmla="*/ 49203 w 103278"/>
              <a:gd name="connsiteY32" fmla="*/ 20839 h 70273"/>
              <a:gd name="connsiteX33" fmla="*/ 60895 w 103278"/>
              <a:gd name="connsiteY33" fmla="*/ 16477 h 70273"/>
              <a:gd name="connsiteX34" fmla="*/ 71612 w 103278"/>
              <a:gd name="connsiteY34" fmla="*/ 13085 h 70273"/>
              <a:gd name="connsiteX35" fmla="*/ 82817 w 103278"/>
              <a:gd name="connsiteY35" fmla="*/ 13085 h 70273"/>
              <a:gd name="connsiteX36" fmla="*/ 93047 w 103278"/>
              <a:gd name="connsiteY36" fmla="*/ 17931 h 70273"/>
              <a:gd name="connsiteX37" fmla="*/ 103277 w 103278"/>
              <a:gd name="connsiteY37" fmla="*/ 30533 h 70273"/>
              <a:gd name="connsiteX38" fmla="*/ 100842 w 103278"/>
              <a:gd name="connsiteY38" fmla="*/ 43617 h 70273"/>
              <a:gd name="connsiteX39" fmla="*/ 94508 w 103278"/>
              <a:gd name="connsiteY39" fmla="*/ 53311 h 70273"/>
              <a:gd name="connsiteX40" fmla="*/ 84765 w 103278"/>
              <a:gd name="connsiteY40" fmla="*/ 60095 h 70273"/>
              <a:gd name="connsiteX41" fmla="*/ 73561 w 103278"/>
              <a:gd name="connsiteY41" fmla="*/ 64942 h 70273"/>
              <a:gd name="connsiteX42" fmla="*/ 60407 w 103278"/>
              <a:gd name="connsiteY42" fmla="*/ 66881 h 70273"/>
              <a:gd name="connsiteX43" fmla="*/ 47254 w 103278"/>
              <a:gd name="connsiteY43" fmla="*/ 68819 h 70273"/>
              <a:gd name="connsiteX44" fmla="*/ 34588 w 103278"/>
              <a:gd name="connsiteY44" fmla="*/ 69304 h 70273"/>
              <a:gd name="connsiteX45" fmla="*/ 23384 w 103278"/>
              <a:gd name="connsiteY45" fmla="*/ 70273 h 70273"/>
              <a:gd name="connsiteX46" fmla="*/ 19973 w 103278"/>
              <a:gd name="connsiteY46" fmla="*/ 69788 h 7027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</a:cxnLst>
            <a:rect l="l" t="t" r="r" b="b"/>
            <a:pathLst>
              <a:path w="103278" h="70273">
                <a:moveTo>
                  <a:pt x="19973" y="69788"/>
                </a:moveTo>
                <a:lnTo>
                  <a:pt x="16563" y="69304"/>
                </a:lnTo>
                <a:lnTo>
                  <a:pt x="15588" y="63972"/>
                </a:lnTo>
                <a:lnTo>
                  <a:pt x="15101" y="59126"/>
                </a:lnTo>
                <a:lnTo>
                  <a:pt x="14615" y="53795"/>
                </a:lnTo>
                <a:lnTo>
                  <a:pt x="14127" y="48948"/>
                </a:lnTo>
                <a:lnTo>
                  <a:pt x="13153" y="44102"/>
                </a:lnTo>
                <a:lnTo>
                  <a:pt x="12179" y="39256"/>
                </a:lnTo>
                <a:lnTo>
                  <a:pt x="10717" y="34894"/>
                </a:lnTo>
                <a:lnTo>
                  <a:pt x="9743" y="30533"/>
                </a:lnTo>
                <a:lnTo>
                  <a:pt x="6332" y="25686"/>
                </a:lnTo>
                <a:lnTo>
                  <a:pt x="3409" y="21324"/>
                </a:lnTo>
                <a:lnTo>
                  <a:pt x="974" y="16962"/>
                </a:lnTo>
                <a:lnTo>
                  <a:pt x="0" y="13085"/>
                </a:lnTo>
                <a:lnTo>
                  <a:pt x="4871" y="9208"/>
                </a:lnTo>
                <a:lnTo>
                  <a:pt x="10717" y="6300"/>
                </a:lnTo>
                <a:lnTo>
                  <a:pt x="17050" y="2907"/>
                </a:lnTo>
                <a:lnTo>
                  <a:pt x="24357" y="1453"/>
                </a:lnTo>
                <a:lnTo>
                  <a:pt x="31178" y="0"/>
                </a:lnTo>
                <a:lnTo>
                  <a:pt x="37998" y="485"/>
                </a:lnTo>
                <a:lnTo>
                  <a:pt x="44331" y="2423"/>
                </a:lnTo>
                <a:lnTo>
                  <a:pt x="50664" y="7269"/>
                </a:lnTo>
                <a:lnTo>
                  <a:pt x="47741" y="8723"/>
                </a:lnTo>
                <a:lnTo>
                  <a:pt x="43357" y="11631"/>
                </a:lnTo>
                <a:lnTo>
                  <a:pt x="38486" y="14054"/>
                </a:lnTo>
                <a:lnTo>
                  <a:pt x="33614" y="16962"/>
                </a:lnTo>
                <a:lnTo>
                  <a:pt x="28255" y="18901"/>
                </a:lnTo>
                <a:lnTo>
                  <a:pt x="23384" y="21324"/>
                </a:lnTo>
                <a:lnTo>
                  <a:pt x="18512" y="23263"/>
                </a:lnTo>
                <a:lnTo>
                  <a:pt x="15588" y="24716"/>
                </a:lnTo>
                <a:lnTo>
                  <a:pt x="26306" y="27139"/>
                </a:lnTo>
                <a:lnTo>
                  <a:pt x="37998" y="25201"/>
                </a:lnTo>
                <a:lnTo>
                  <a:pt x="49203" y="20839"/>
                </a:lnTo>
                <a:lnTo>
                  <a:pt x="60895" y="16477"/>
                </a:lnTo>
                <a:lnTo>
                  <a:pt x="71612" y="13085"/>
                </a:lnTo>
                <a:lnTo>
                  <a:pt x="82817" y="13085"/>
                </a:lnTo>
                <a:lnTo>
                  <a:pt x="93047" y="17931"/>
                </a:lnTo>
                <a:lnTo>
                  <a:pt x="103277" y="30533"/>
                </a:lnTo>
                <a:lnTo>
                  <a:pt x="100842" y="43617"/>
                </a:lnTo>
                <a:lnTo>
                  <a:pt x="94508" y="53311"/>
                </a:lnTo>
                <a:lnTo>
                  <a:pt x="84765" y="60095"/>
                </a:lnTo>
                <a:lnTo>
                  <a:pt x="73561" y="64942"/>
                </a:lnTo>
                <a:lnTo>
                  <a:pt x="60407" y="66881"/>
                </a:lnTo>
                <a:lnTo>
                  <a:pt x="47254" y="68819"/>
                </a:lnTo>
                <a:lnTo>
                  <a:pt x="34588" y="69304"/>
                </a:lnTo>
                <a:lnTo>
                  <a:pt x="23384" y="70273"/>
                </a:lnTo>
                <a:lnTo>
                  <a:pt x="19973" y="69788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7227793" y="2912314"/>
            <a:ext cx="76283" cy="51306"/>
          </a:xfrm>
          <a:custGeom>
            <a:avLst/>
            <a:gdLst>
              <a:gd name="connsiteX0" fmla="*/ 8768 w 58946"/>
              <a:gd name="connsiteY0" fmla="*/ 54764 h 66396"/>
              <a:gd name="connsiteX1" fmla="*/ 0 w 58946"/>
              <a:gd name="connsiteY1" fmla="*/ 41194 h 66396"/>
              <a:gd name="connsiteX2" fmla="*/ 0 w 58946"/>
              <a:gd name="connsiteY2" fmla="*/ 27140 h 66396"/>
              <a:gd name="connsiteX3" fmla="*/ 6820 w 58946"/>
              <a:gd name="connsiteY3" fmla="*/ 14539 h 66396"/>
              <a:gd name="connsiteX4" fmla="*/ 18024 w 58946"/>
              <a:gd name="connsiteY4" fmla="*/ 4846 h 66396"/>
              <a:gd name="connsiteX5" fmla="*/ 31665 w 58946"/>
              <a:gd name="connsiteY5" fmla="*/ 0 h 66396"/>
              <a:gd name="connsiteX6" fmla="*/ 45792 w 58946"/>
              <a:gd name="connsiteY6" fmla="*/ 1454 h 66396"/>
              <a:gd name="connsiteX7" fmla="*/ 58946 w 58946"/>
              <a:gd name="connsiteY7" fmla="*/ 12116 h 66396"/>
              <a:gd name="connsiteX8" fmla="*/ 50664 w 58946"/>
              <a:gd name="connsiteY8" fmla="*/ 15993 h 66396"/>
              <a:gd name="connsiteX9" fmla="*/ 43844 w 58946"/>
              <a:gd name="connsiteY9" fmla="*/ 20354 h 66396"/>
              <a:gd name="connsiteX10" fmla="*/ 37024 w 58946"/>
              <a:gd name="connsiteY10" fmla="*/ 25201 h 66396"/>
              <a:gd name="connsiteX11" fmla="*/ 31665 w 58946"/>
              <a:gd name="connsiteY11" fmla="*/ 31501 h 66396"/>
              <a:gd name="connsiteX12" fmla="*/ 27768 w 58946"/>
              <a:gd name="connsiteY12" fmla="*/ 37802 h 66396"/>
              <a:gd name="connsiteX13" fmla="*/ 26306 w 58946"/>
              <a:gd name="connsiteY13" fmla="*/ 45556 h 66396"/>
              <a:gd name="connsiteX14" fmla="*/ 26793 w 58946"/>
              <a:gd name="connsiteY14" fmla="*/ 54280 h 66396"/>
              <a:gd name="connsiteX15" fmla="*/ 30691 w 58946"/>
              <a:gd name="connsiteY15" fmla="*/ 64457 h 66396"/>
              <a:gd name="connsiteX16" fmla="*/ 28742 w 58946"/>
              <a:gd name="connsiteY16" fmla="*/ 65911 h 66396"/>
              <a:gd name="connsiteX17" fmla="*/ 27768 w 58946"/>
              <a:gd name="connsiteY17" fmla="*/ 66396 h 66396"/>
              <a:gd name="connsiteX18" fmla="*/ 8768 w 58946"/>
              <a:gd name="connsiteY18" fmla="*/ 54764 h 663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58946" h="66396">
                <a:moveTo>
                  <a:pt x="8768" y="54764"/>
                </a:moveTo>
                <a:lnTo>
                  <a:pt x="0" y="41194"/>
                </a:lnTo>
                <a:lnTo>
                  <a:pt x="0" y="27140"/>
                </a:lnTo>
                <a:lnTo>
                  <a:pt x="6820" y="14539"/>
                </a:lnTo>
                <a:lnTo>
                  <a:pt x="18024" y="4846"/>
                </a:lnTo>
                <a:lnTo>
                  <a:pt x="31665" y="0"/>
                </a:lnTo>
                <a:lnTo>
                  <a:pt x="45792" y="1454"/>
                </a:lnTo>
                <a:lnTo>
                  <a:pt x="58946" y="12116"/>
                </a:lnTo>
                <a:lnTo>
                  <a:pt x="50664" y="15993"/>
                </a:lnTo>
                <a:lnTo>
                  <a:pt x="43844" y="20354"/>
                </a:lnTo>
                <a:lnTo>
                  <a:pt x="37024" y="25201"/>
                </a:lnTo>
                <a:lnTo>
                  <a:pt x="31665" y="31501"/>
                </a:lnTo>
                <a:lnTo>
                  <a:pt x="27768" y="37802"/>
                </a:lnTo>
                <a:lnTo>
                  <a:pt x="26306" y="45556"/>
                </a:lnTo>
                <a:lnTo>
                  <a:pt x="26793" y="54280"/>
                </a:lnTo>
                <a:lnTo>
                  <a:pt x="30691" y="64457"/>
                </a:lnTo>
                <a:lnTo>
                  <a:pt x="28742" y="65911"/>
                </a:lnTo>
                <a:lnTo>
                  <a:pt x="27768" y="66396"/>
                </a:lnTo>
                <a:lnTo>
                  <a:pt x="8768" y="54764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7199424" y="2940402"/>
            <a:ext cx="8826" cy="2995"/>
          </a:xfrm>
          <a:custGeom>
            <a:avLst/>
            <a:gdLst>
              <a:gd name="connsiteX0" fmla="*/ 5358 w 6820"/>
              <a:gd name="connsiteY0" fmla="*/ 3876 h 3876"/>
              <a:gd name="connsiteX1" fmla="*/ 4872 w 6820"/>
              <a:gd name="connsiteY1" fmla="*/ 3876 h 3876"/>
              <a:gd name="connsiteX2" fmla="*/ 1948 w 6820"/>
              <a:gd name="connsiteY2" fmla="*/ 1938 h 3876"/>
              <a:gd name="connsiteX3" fmla="*/ 0 w 6820"/>
              <a:gd name="connsiteY3" fmla="*/ 0 h 3876"/>
              <a:gd name="connsiteX4" fmla="*/ 3410 w 6820"/>
              <a:gd name="connsiteY4" fmla="*/ 0 h 3876"/>
              <a:gd name="connsiteX5" fmla="*/ 6820 w 6820"/>
              <a:gd name="connsiteY5" fmla="*/ 0 h 3876"/>
              <a:gd name="connsiteX6" fmla="*/ 6820 w 6820"/>
              <a:gd name="connsiteY6" fmla="*/ 1938 h 3876"/>
              <a:gd name="connsiteX7" fmla="*/ 6820 w 6820"/>
              <a:gd name="connsiteY7" fmla="*/ 3876 h 3876"/>
              <a:gd name="connsiteX8" fmla="*/ 5358 w 6820"/>
              <a:gd name="connsiteY8" fmla="*/ 3876 h 38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6820" h="3876">
                <a:moveTo>
                  <a:pt x="5358" y="3876"/>
                </a:moveTo>
                <a:lnTo>
                  <a:pt x="4872" y="3876"/>
                </a:lnTo>
                <a:lnTo>
                  <a:pt x="1948" y="1938"/>
                </a:lnTo>
                <a:lnTo>
                  <a:pt x="0" y="0"/>
                </a:lnTo>
                <a:lnTo>
                  <a:pt x="3410" y="0"/>
                </a:lnTo>
                <a:lnTo>
                  <a:pt x="6820" y="0"/>
                </a:lnTo>
                <a:lnTo>
                  <a:pt x="6820" y="1938"/>
                </a:lnTo>
                <a:lnTo>
                  <a:pt x="6820" y="3876"/>
                </a:lnTo>
                <a:lnTo>
                  <a:pt x="5358" y="3876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7189967" y="2909320"/>
            <a:ext cx="47282" cy="28087"/>
          </a:xfrm>
          <a:custGeom>
            <a:avLst/>
            <a:gdLst>
              <a:gd name="connsiteX0" fmla="*/ 3897 w 36536"/>
              <a:gd name="connsiteY0" fmla="*/ 29078 h 36348"/>
              <a:gd name="connsiteX1" fmla="*/ 0 w 36536"/>
              <a:gd name="connsiteY1" fmla="*/ 21808 h 36348"/>
              <a:gd name="connsiteX2" fmla="*/ 487 w 36536"/>
              <a:gd name="connsiteY2" fmla="*/ 14539 h 36348"/>
              <a:gd name="connsiteX3" fmla="*/ 4384 w 36536"/>
              <a:gd name="connsiteY3" fmla="*/ 8723 h 36348"/>
              <a:gd name="connsiteX4" fmla="*/ 10230 w 36536"/>
              <a:gd name="connsiteY4" fmla="*/ 3392 h 36348"/>
              <a:gd name="connsiteX5" fmla="*/ 18512 w 36536"/>
              <a:gd name="connsiteY5" fmla="*/ 968 h 36348"/>
              <a:gd name="connsiteX6" fmla="*/ 27281 w 36536"/>
              <a:gd name="connsiteY6" fmla="*/ 0 h 36348"/>
              <a:gd name="connsiteX7" fmla="*/ 36536 w 36536"/>
              <a:gd name="connsiteY7" fmla="*/ 2423 h 36348"/>
              <a:gd name="connsiteX8" fmla="*/ 36536 w 36536"/>
              <a:gd name="connsiteY8" fmla="*/ 3877 h 36348"/>
              <a:gd name="connsiteX9" fmla="*/ 36536 w 36536"/>
              <a:gd name="connsiteY9" fmla="*/ 5330 h 36348"/>
              <a:gd name="connsiteX10" fmla="*/ 32152 w 36536"/>
              <a:gd name="connsiteY10" fmla="*/ 8723 h 36348"/>
              <a:gd name="connsiteX11" fmla="*/ 28742 w 36536"/>
              <a:gd name="connsiteY11" fmla="*/ 13084 h 36348"/>
              <a:gd name="connsiteX12" fmla="*/ 25819 w 36536"/>
              <a:gd name="connsiteY12" fmla="*/ 17447 h 36348"/>
              <a:gd name="connsiteX13" fmla="*/ 22896 w 36536"/>
              <a:gd name="connsiteY13" fmla="*/ 22293 h 36348"/>
              <a:gd name="connsiteX14" fmla="*/ 19973 w 36536"/>
              <a:gd name="connsiteY14" fmla="*/ 26170 h 36348"/>
              <a:gd name="connsiteX15" fmla="*/ 17537 w 36536"/>
              <a:gd name="connsiteY15" fmla="*/ 30532 h 36348"/>
              <a:gd name="connsiteX16" fmla="*/ 15101 w 36536"/>
              <a:gd name="connsiteY16" fmla="*/ 33925 h 36348"/>
              <a:gd name="connsiteX17" fmla="*/ 13153 w 36536"/>
              <a:gd name="connsiteY17" fmla="*/ 36348 h 36348"/>
              <a:gd name="connsiteX18" fmla="*/ 3897 w 36536"/>
              <a:gd name="connsiteY18" fmla="*/ 29078 h 363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6536" h="36348">
                <a:moveTo>
                  <a:pt x="3897" y="29078"/>
                </a:moveTo>
                <a:lnTo>
                  <a:pt x="0" y="21808"/>
                </a:lnTo>
                <a:lnTo>
                  <a:pt x="487" y="14539"/>
                </a:lnTo>
                <a:lnTo>
                  <a:pt x="4384" y="8723"/>
                </a:lnTo>
                <a:lnTo>
                  <a:pt x="10230" y="3392"/>
                </a:lnTo>
                <a:lnTo>
                  <a:pt x="18512" y="968"/>
                </a:lnTo>
                <a:lnTo>
                  <a:pt x="27281" y="0"/>
                </a:lnTo>
                <a:lnTo>
                  <a:pt x="36536" y="2423"/>
                </a:lnTo>
                <a:lnTo>
                  <a:pt x="36536" y="3877"/>
                </a:lnTo>
                <a:lnTo>
                  <a:pt x="36536" y="5330"/>
                </a:lnTo>
                <a:lnTo>
                  <a:pt x="32152" y="8723"/>
                </a:lnTo>
                <a:lnTo>
                  <a:pt x="28742" y="13084"/>
                </a:lnTo>
                <a:lnTo>
                  <a:pt x="25819" y="17447"/>
                </a:lnTo>
                <a:lnTo>
                  <a:pt x="22896" y="22293"/>
                </a:lnTo>
                <a:lnTo>
                  <a:pt x="19973" y="26170"/>
                </a:lnTo>
                <a:lnTo>
                  <a:pt x="17537" y="30532"/>
                </a:lnTo>
                <a:lnTo>
                  <a:pt x="15101" y="33925"/>
                </a:lnTo>
                <a:lnTo>
                  <a:pt x="13153" y="36348"/>
                </a:lnTo>
                <a:lnTo>
                  <a:pt x="3897" y="29078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7387297" y="2734429"/>
            <a:ext cx="402222" cy="136316"/>
          </a:xfrm>
          <a:custGeom>
            <a:avLst/>
            <a:gdLst>
              <a:gd name="connsiteX0" fmla="*/ 236273 w 310808"/>
              <a:gd name="connsiteY0" fmla="*/ 172048 h 176409"/>
              <a:gd name="connsiteX1" fmla="*/ 231401 w 310808"/>
              <a:gd name="connsiteY1" fmla="*/ 169140 h 176409"/>
              <a:gd name="connsiteX2" fmla="*/ 226529 w 310808"/>
              <a:gd name="connsiteY2" fmla="*/ 167201 h 176409"/>
              <a:gd name="connsiteX3" fmla="*/ 221658 w 310808"/>
              <a:gd name="connsiteY3" fmla="*/ 167201 h 176409"/>
              <a:gd name="connsiteX4" fmla="*/ 216299 w 310808"/>
              <a:gd name="connsiteY4" fmla="*/ 166232 h 176409"/>
              <a:gd name="connsiteX5" fmla="*/ 211427 w 310808"/>
              <a:gd name="connsiteY5" fmla="*/ 166232 h 176409"/>
              <a:gd name="connsiteX6" fmla="*/ 207043 w 310808"/>
              <a:gd name="connsiteY6" fmla="*/ 165263 h 176409"/>
              <a:gd name="connsiteX7" fmla="*/ 202658 w 310808"/>
              <a:gd name="connsiteY7" fmla="*/ 163809 h 176409"/>
              <a:gd name="connsiteX8" fmla="*/ 197787 w 310808"/>
              <a:gd name="connsiteY8" fmla="*/ 157993 h 176409"/>
              <a:gd name="connsiteX9" fmla="*/ 193403 w 310808"/>
              <a:gd name="connsiteY9" fmla="*/ 155570 h 176409"/>
              <a:gd name="connsiteX10" fmla="*/ 189992 w 310808"/>
              <a:gd name="connsiteY10" fmla="*/ 154601 h 176409"/>
              <a:gd name="connsiteX11" fmla="*/ 187069 w 310808"/>
              <a:gd name="connsiteY11" fmla="*/ 156054 h 176409"/>
              <a:gd name="connsiteX12" fmla="*/ 184147 w 310808"/>
              <a:gd name="connsiteY12" fmla="*/ 158478 h 176409"/>
              <a:gd name="connsiteX13" fmla="*/ 181223 w 310808"/>
              <a:gd name="connsiteY13" fmla="*/ 162355 h 176409"/>
              <a:gd name="connsiteX14" fmla="*/ 178301 w 310808"/>
              <a:gd name="connsiteY14" fmla="*/ 166232 h 176409"/>
              <a:gd name="connsiteX15" fmla="*/ 175378 w 310808"/>
              <a:gd name="connsiteY15" fmla="*/ 170594 h 176409"/>
              <a:gd name="connsiteX16" fmla="*/ 166609 w 310808"/>
              <a:gd name="connsiteY16" fmla="*/ 163324 h 176409"/>
              <a:gd name="connsiteX17" fmla="*/ 159301 w 310808"/>
              <a:gd name="connsiteY17" fmla="*/ 159447 h 176409"/>
              <a:gd name="connsiteX18" fmla="*/ 152481 w 310808"/>
              <a:gd name="connsiteY18" fmla="*/ 157024 h 176409"/>
              <a:gd name="connsiteX19" fmla="*/ 146148 w 310808"/>
              <a:gd name="connsiteY19" fmla="*/ 156539 h 176409"/>
              <a:gd name="connsiteX20" fmla="*/ 138841 w 310808"/>
              <a:gd name="connsiteY20" fmla="*/ 156054 h 176409"/>
              <a:gd name="connsiteX21" fmla="*/ 132020 w 310808"/>
              <a:gd name="connsiteY21" fmla="*/ 155570 h 176409"/>
              <a:gd name="connsiteX22" fmla="*/ 123739 w 310808"/>
              <a:gd name="connsiteY22" fmla="*/ 154601 h 176409"/>
              <a:gd name="connsiteX23" fmla="*/ 114970 w 310808"/>
              <a:gd name="connsiteY23" fmla="*/ 152177 h 176409"/>
              <a:gd name="connsiteX24" fmla="*/ 112047 w 310808"/>
              <a:gd name="connsiteY24" fmla="*/ 152177 h 176409"/>
              <a:gd name="connsiteX25" fmla="*/ 109611 w 310808"/>
              <a:gd name="connsiteY25" fmla="*/ 153147 h 176409"/>
              <a:gd name="connsiteX26" fmla="*/ 107175 w 310808"/>
              <a:gd name="connsiteY26" fmla="*/ 153147 h 176409"/>
              <a:gd name="connsiteX27" fmla="*/ 105227 w 310808"/>
              <a:gd name="connsiteY27" fmla="*/ 154116 h 176409"/>
              <a:gd name="connsiteX28" fmla="*/ 101329 w 310808"/>
              <a:gd name="connsiteY28" fmla="*/ 155085 h 176409"/>
              <a:gd name="connsiteX29" fmla="*/ 97432 w 310808"/>
              <a:gd name="connsiteY29" fmla="*/ 155085 h 176409"/>
              <a:gd name="connsiteX30" fmla="*/ 93535 w 310808"/>
              <a:gd name="connsiteY30" fmla="*/ 149754 h 176409"/>
              <a:gd name="connsiteX31" fmla="*/ 90125 w 310808"/>
              <a:gd name="connsiteY31" fmla="*/ 146361 h 176409"/>
              <a:gd name="connsiteX32" fmla="*/ 87202 w 310808"/>
              <a:gd name="connsiteY32" fmla="*/ 144423 h 176409"/>
              <a:gd name="connsiteX33" fmla="*/ 84766 w 310808"/>
              <a:gd name="connsiteY33" fmla="*/ 143938 h 176409"/>
              <a:gd name="connsiteX34" fmla="*/ 81843 w 310808"/>
              <a:gd name="connsiteY34" fmla="*/ 143938 h 176409"/>
              <a:gd name="connsiteX35" fmla="*/ 78919 w 310808"/>
              <a:gd name="connsiteY35" fmla="*/ 145392 h 176409"/>
              <a:gd name="connsiteX36" fmla="*/ 75023 w 310808"/>
              <a:gd name="connsiteY36" fmla="*/ 147331 h 176409"/>
              <a:gd name="connsiteX37" fmla="*/ 71125 w 310808"/>
              <a:gd name="connsiteY37" fmla="*/ 150239 h 176409"/>
              <a:gd name="connsiteX38" fmla="*/ 64304 w 310808"/>
              <a:gd name="connsiteY38" fmla="*/ 130853 h 176409"/>
              <a:gd name="connsiteX39" fmla="*/ 56024 w 310808"/>
              <a:gd name="connsiteY39" fmla="*/ 112921 h 176409"/>
              <a:gd name="connsiteX40" fmla="*/ 45793 w 310808"/>
              <a:gd name="connsiteY40" fmla="*/ 95474 h 176409"/>
              <a:gd name="connsiteX41" fmla="*/ 35563 w 310808"/>
              <a:gd name="connsiteY41" fmla="*/ 78996 h 176409"/>
              <a:gd name="connsiteX42" fmla="*/ 24358 w 310808"/>
              <a:gd name="connsiteY42" fmla="*/ 62518 h 176409"/>
              <a:gd name="connsiteX43" fmla="*/ 14615 w 310808"/>
              <a:gd name="connsiteY43" fmla="*/ 46040 h 176409"/>
              <a:gd name="connsiteX44" fmla="*/ 5846 w 310808"/>
              <a:gd name="connsiteY44" fmla="*/ 29562 h 176409"/>
              <a:gd name="connsiteX45" fmla="*/ 0 w 310808"/>
              <a:gd name="connsiteY45" fmla="*/ 12600 h 176409"/>
              <a:gd name="connsiteX46" fmla="*/ 15589 w 310808"/>
              <a:gd name="connsiteY46" fmla="*/ 4361 h 176409"/>
              <a:gd name="connsiteX47" fmla="*/ 26794 w 310808"/>
              <a:gd name="connsiteY47" fmla="*/ 484 h 176409"/>
              <a:gd name="connsiteX48" fmla="*/ 33614 w 310808"/>
              <a:gd name="connsiteY48" fmla="*/ 0 h 176409"/>
              <a:gd name="connsiteX49" fmla="*/ 38486 w 310808"/>
              <a:gd name="connsiteY49" fmla="*/ 2907 h 176409"/>
              <a:gd name="connsiteX50" fmla="*/ 41408 w 310808"/>
              <a:gd name="connsiteY50" fmla="*/ 8723 h 176409"/>
              <a:gd name="connsiteX51" fmla="*/ 45305 w 310808"/>
              <a:gd name="connsiteY51" fmla="*/ 18416 h 176409"/>
              <a:gd name="connsiteX52" fmla="*/ 50665 w 310808"/>
              <a:gd name="connsiteY52" fmla="*/ 30532 h 176409"/>
              <a:gd name="connsiteX53" fmla="*/ 59433 w 310808"/>
              <a:gd name="connsiteY53" fmla="*/ 45556 h 176409"/>
              <a:gd name="connsiteX54" fmla="*/ 68689 w 310808"/>
              <a:gd name="connsiteY54" fmla="*/ 52825 h 176409"/>
              <a:gd name="connsiteX55" fmla="*/ 76971 w 310808"/>
              <a:gd name="connsiteY55" fmla="*/ 55733 h 176409"/>
              <a:gd name="connsiteX56" fmla="*/ 83792 w 310808"/>
              <a:gd name="connsiteY56" fmla="*/ 55733 h 176409"/>
              <a:gd name="connsiteX57" fmla="*/ 91099 w 310808"/>
              <a:gd name="connsiteY57" fmla="*/ 54764 h 176409"/>
              <a:gd name="connsiteX58" fmla="*/ 97919 w 310808"/>
              <a:gd name="connsiteY58" fmla="*/ 52341 h 176409"/>
              <a:gd name="connsiteX59" fmla="*/ 105227 w 310808"/>
              <a:gd name="connsiteY59" fmla="*/ 51372 h 176409"/>
              <a:gd name="connsiteX60" fmla="*/ 113021 w 310808"/>
              <a:gd name="connsiteY60" fmla="*/ 52825 h 176409"/>
              <a:gd name="connsiteX61" fmla="*/ 122764 w 310808"/>
              <a:gd name="connsiteY61" fmla="*/ 58156 h 176409"/>
              <a:gd name="connsiteX62" fmla="*/ 131533 w 310808"/>
              <a:gd name="connsiteY62" fmla="*/ 62034 h 176409"/>
              <a:gd name="connsiteX63" fmla="*/ 139327 w 310808"/>
              <a:gd name="connsiteY63" fmla="*/ 64941 h 176409"/>
              <a:gd name="connsiteX64" fmla="*/ 145174 w 310808"/>
              <a:gd name="connsiteY64" fmla="*/ 65911 h 176409"/>
              <a:gd name="connsiteX65" fmla="*/ 151019 w 310808"/>
              <a:gd name="connsiteY65" fmla="*/ 65911 h 176409"/>
              <a:gd name="connsiteX66" fmla="*/ 156378 w 310808"/>
              <a:gd name="connsiteY66" fmla="*/ 64457 h 176409"/>
              <a:gd name="connsiteX67" fmla="*/ 163199 w 310808"/>
              <a:gd name="connsiteY67" fmla="*/ 62034 h 176409"/>
              <a:gd name="connsiteX68" fmla="*/ 171968 w 310808"/>
              <a:gd name="connsiteY68" fmla="*/ 58641 h 176409"/>
              <a:gd name="connsiteX69" fmla="*/ 183172 w 310808"/>
              <a:gd name="connsiteY69" fmla="*/ 55249 h 176409"/>
              <a:gd name="connsiteX70" fmla="*/ 188044 w 310808"/>
              <a:gd name="connsiteY70" fmla="*/ 55733 h 176409"/>
              <a:gd name="connsiteX71" fmla="*/ 193889 w 310808"/>
              <a:gd name="connsiteY71" fmla="*/ 58156 h 176409"/>
              <a:gd name="connsiteX72" fmla="*/ 199249 w 310808"/>
              <a:gd name="connsiteY72" fmla="*/ 61064 h 176409"/>
              <a:gd name="connsiteX73" fmla="*/ 205582 w 310808"/>
              <a:gd name="connsiteY73" fmla="*/ 64457 h 176409"/>
              <a:gd name="connsiteX74" fmla="*/ 211915 w 310808"/>
              <a:gd name="connsiteY74" fmla="*/ 66880 h 176409"/>
              <a:gd name="connsiteX75" fmla="*/ 219222 w 310808"/>
              <a:gd name="connsiteY75" fmla="*/ 68334 h 176409"/>
              <a:gd name="connsiteX76" fmla="*/ 227503 w 310808"/>
              <a:gd name="connsiteY76" fmla="*/ 67365 h 176409"/>
              <a:gd name="connsiteX77" fmla="*/ 237734 w 310808"/>
              <a:gd name="connsiteY77" fmla="*/ 64941 h 176409"/>
              <a:gd name="connsiteX78" fmla="*/ 248939 w 310808"/>
              <a:gd name="connsiteY78" fmla="*/ 64457 h 176409"/>
              <a:gd name="connsiteX79" fmla="*/ 259169 w 310808"/>
              <a:gd name="connsiteY79" fmla="*/ 65426 h 176409"/>
              <a:gd name="connsiteX80" fmla="*/ 267451 w 310808"/>
              <a:gd name="connsiteY80" fmla="*/ 67365 h 176409"/>
              <a:gd name="connsiteX81" fmla="*/ 275732 w 310808"/>
              <a:gd name="connsiteY81" fmla="*/ 70757 h 176409"/>
              <a:gd name="connsiteX82" fmla="*/ 283040 w 310808"/>
              <a:gd name="connsiteY82" fmla="*/ 74634 h 176409"/>
              <a:gd name="connsiteX83" fmla="*/ 291322 w 310808"/>
              <a:gd name="connsiteY83" fmla="*/ 79481 h 176409"/>
              <a:gd name="connsiteX84" fmla="*/ 300091 w 310808"/>
              <a:gd name="connsiteY84" fmla="*/ 84812 h 176409"/>
              <a:gd name="connsiteX85" fmla="*/ 310808 w 310808"/>
              <a:gd name="connsiteY85" fmla="*/ 91112 h 176409"/>
              <a:gd name="connsiteX86" fmla="*/ 308372 w 310808"/>
              <a:gd name="connsiteY86" fmla="*/ 98382 h 176409"/>
              <a:gd name="connsiteX87" fmla="*/ 306911 w 310808"/>
              <a:gd name="connsiteY87" fmla="*/ 107590 h 176409"/>
              <a:gd name="connsiteX88" fmla="*/ 304962 w 310808"/>
              <a:gd name="connsiteY88" fmla="*/ 116798 h 176409"/>
              <a:gd name="connsiteX89" fmla="*/ 303013 w 310808"/>
              <a:gd name="connsiteY89" fmla="*/ 126976 h 176409"/>
              <a:gd name="connsiteX90" fmla="*/ 300091 w 310808"/>
              <a:gd name="connsiteY90" fmla="*/ 136184 h 176409"/>
              <a:gd name="connsiteX91" fmla="*/ 296681 w 310808"/>
              <a:gd name="connsiteY91" fmla="*/ 145392 h 176409"/>
              <a:gd name="connsiteX92" fmla="*/ 292296 w 310808"/>
              <a:gd name="connsiteY92" fmla="*/ 152662 h 176409"/>
              <a:gd name="connsiteX93" fmla="*/ 286450 w 310808"/>
              <a:gd name="connsiteY93" fmla="*/ 158962 h 176409"/>
              <a:gd name="connsiteX94" fmla="*/ 277194 w 310808"/>
              <a:gd name="connsiteY94" fmla="*/ 157508 h 176409"/>
              <a:gd name="connsiteX95" fmla="*/ 270374 w 310808"/>
              <a:gd name="connsiteY95" fmla="*/ 158962 h 176409"/>
              <a:gd name="connsiteX96" fmla="*/ 264040 w 310808"/>
              <a:gd name="connsiteY96" fmla="*/ 161385 h 176409"/>
              <a:gd name="connsiteX97" fmla="*/ 259657 w 310808"/>
              <a:gd name="connsiteY97" fmla="*/ 165263 h 176409"/>
              <a:gd name="connsiteX98" fmla="*/ 255272 w 310808"/>
              <a:gd name="connsiteY98" fmla="*/ 168655 h 176409"/>
              <a:gd name="connsiteX99" fmla="*/ 251375 w 310808"/>
              <a:gd name="connsiteY99" fmla="*/ 172532 h 176409"/>
              <a:gd name="connsiteX100" fmla="*/ 246503 w 310808"/>
              <a:gd name="connsiteY100" fmla="*/ 174955 h 176409"/>
              <a:gd name="connsiteX101" fmla="*/ 241631 w 310808"/>
              <a:gd name="connsiteY101" fmla="*/ 176409 h 176409"/>
              <a:gd name="connsiteX102" fmla="*/ 236273 w 310808"/>
              <a:gd name="connsiteY102" fmla="*/ 172048 h 17640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</a:cxnLst>
            <a:rect l="l" t="t" r="r" b="b"/>
            <a:pathLst>
              <a:path w="310808" h="176409">
                <a:moveTo>
                  <a:pt x="236273" y="172048"/>
                </a:moveTo>
                <a:lnTo>
                  <a:pt x="231401" y="169140"/>
                </a:lnTo>
                <a:lnTo>
                  <a:pt x="226529" y="167201"/>
                </a:lnTo>
                <a:lnTo>
                  <a:pt x="221658" y="167201"/>
                </a:lnTo>
                <a:lnTo>
                  <a:pt x="216299" y="166232"/>
                </a:lnTo>
                <a:lnTo>
                  <a:pt x="211427" y="166232"/>
                </a:lnTo>
                <a:lnTo>
                  <a:pt x="207043" y="165263"/>
                </a:lnTo>
                <a:lnTo>
                  <a:pt x="202658" y="163809"/>
                </a:lnTo>
                <a:lnTo>
                  <a:pt x="197787" y="157993"/>
                </a:lnTo>
                <a:lnTo>
                  <a:pt x="193403" y="155570"/>
                </a:lnTo>
                <a:lnTo>
                  <a:pt x="189992" y="154601"/>
                </a:lnTo>
                <a:lnTo>
                  <a:pt x="187069" y="156054"/>
                </a:lnTo>
                <a:lnTo>
                  <a:pt x="184147" y="158478"/>
                </a:lnTo>
                <a:lnTo>
                  <a:pt x="181223" y="162355"/>
                </a:lnTo>
                <a:lnTo>
                  <a:pt x="178301" y="166232"/>
                </a:lnTo>
                <a:lnTo>
                  <a:pt x="175378" y="170594"/>
                </a:lnTo>
                <a:lnTo>
                  <a:pt x="166609" y="163324"/>
                </a:lnTo>
                <a:lnTo>
                  <a:pt x="159301" y="159447"/>
                </a:lnTo>
                <a:lnTo>
                  <a:pt x="152481" y="157024"/>
                </a:lnTo>
                <a:lnTo>
                  <a:pt x="146148" y="156539"/>
                </a:lnTo>
                <a:lnTo>
                  <a:pt x="138841" y="156054"/>
                </a:lnTo>
                <a:lnTo>
                  <a:pt x="132020" y="155570"/>
                </a:lnTo>
                <a:lnTo>
                  <a:pt x="123739" y="154601"/>
                </a:lnTo>
                <a:lnTo>
                  <a:pt x="114970" y="152177"/>
                </a:lnTo>
                <a:lnTo>
                  <a:pt x="112047" y="152177"/>
                </a:lnTo>
                <a:lnTo>
                  <a:pt x="109611" y="153147"/>
                </a:lnTo>
                <a:lnTo>
                  <a:pt x="107175" y="153147"/>
                </a:lnTo>
                <a:lnTo>
                  <a:pt x="105227" y="154116"/>
                </a:lnTo>
                <a:lnTo>
                  <a:pt x="101329" y="155085"/>
                </a:lnTo>
                <a:lnTo>
                  <a:pt x="97432" y="155085"/>
                </a:lnTo>
                <a:lnTo>
                  <a:pt x="93535" y="149754"/>
                </a:lnTo>
                <a:lnTo>
                  <a:pt x="90125" y="146361"/>
                </a:lnTo>
                <a:lnTo>
                  <a:pt x="87202" y="144423"/>
                </a:lnTo>
                <a:lnTo>
                  <a:pt x="84766" y="143938"/>
                </a:lnTo>
                <a:lnTo>
                  <a:pt x="81843" y="143938"/>
                </a:lnTo>
                <a:lnTo>
                  <a:pt x="78919" y="145392"/>
                </a:lnTo>
                <a:lnTo>
                  <a:pt x="75023" y="147331"/>
                </a:lnTo>
                <a:lnTo>
                  <a:pt x="71125" y="150239"/>
                </a:lnTo>
                <a:lnTo>
                  <a:pt x="64304" y="130853"/>
                </a:lnTo>
                <a:lnTo>
                  <a:pt x="56024" y="112921"/>
                </a:lnTo>
                <a:lnTo>
                  <a:pt x="45793" y="95474"/>
                </a:lnTo>
                <a:lnTo>
                  <a:pt x="35563" y="78996"/>
                </a:lnTo>
                <a:lnTo>
                  <a:pt x="24358" y="62518"/>
                </a:lnTo>
                <a:lnTo>
                  <a:pt x="14615" y="46040"/>
                </a:lnTo>
                <a:lnTo>
                  <a:pt x="5846" y="29562"/>
                </a:lnTo>
                <a:lnTo>
                  <a:pt x="0" y="12600"/>
                </a:lnTo>
                <a:lnTo>
                  <a:pt x="15589" y="4361"/>
                </a:lnTo>
                <a:lnTo>
                  <a:pt x="26794" y="484"/>
                </a:lnTo>
                <a:lnTo>
                  <a:pt x="33614" y="0"/>
                </a:lnTo>
                <a:lnTo>
                  <a:pt x="38486" y="2907"/>
                </a:lnTo>
                <a:lnTo>
                  <a:pt x="41408" y="8723"/>
                </a:lnTo>
                <a:lnTo>
                  <a:pt x="45305" y="18416"/>
                </a:lnTo>
                <a:lnTo>
                  <a:pt x="50665" y="30532"/>
                </a:lnTo>
                <a:lnTo>
                  <a:pt x="59433" y="45556"/>
                </a:lnTo>
                <a:lnTo>
                  <a:pt x="68689" y="52825"/>
                </a:lnTo>
                <a:lnTo>
                  <a:pt x="76971" y="55733"/>
                </a:lnTo>
                <a:lnTo>
                  <a:pt x="83792" y="55733"/>
                </a:lnTo>
                <a:lnTo>
                  <a:pt x="91099" y="54764"/>
                </a:lnTo>
                <a:lnTo>
                  <a:pt x="97919" y="52341"/>
                </a:lnTo>
                <a:lnTo>
                  <a:pt x="105227" y="51372"/>
                </a:lnTo>
                <a:lnTo>
                  <a:pt x="113021" y="52825"/>
                </a:lnTo>
                <a:lnTo>
                  <a:pt x="122764" y="58156"/>
                </a:lnTo>
                <a:lnTo>
                  <a:pt x="131533" y="62034"/>
                </a:lnTo>
                <a:lnTo>
                  <a:pt x="139327" y="64941"/>
                </a:lnTo>
                <a:lnTo>
                  <a:pt x="145174" y="65911"/>
                </a:lnTo>
                <a:lnTo>
                  <a:pt x="151019" y="65911"/>
                </a:lnTo>
                <a:lnTo>
                  <a:pt x="156378" y="64457"/>
                </a:lnTo>
                <a:lnTo>
                  <a:pt x="163199" y="62034"/>
                </a:lnTo>
                <a:lnTo>
                  <a:pt x="171968" y="58641"/>
                </a:lnTo>
                <a:lnTo>
                  <a:pt x="183172" y="55249"/>
                </a:lnTo>
                <a:lnTo>
                  <a:pt x="188044" y="55733"/>
                </a:lnTo>
                <a:lnTo>
                  <a:pt x="193889" y="58156"/>
                </a:lnTo>
                <a:lnTo>
                  <a:pt x="199249" y="61064"/>
                </a:lnTo>
                <a:lnTo>
                  <a:pt x="205582" y="64457"/>
                </a:lnTo>
                <a:lnTo>
                  <a:pt x="211915" y="66880"/>
                </a:lnTo>
                <a:lnTo>
                  <a:pt x="219222" y="68334"/>
                </a:lnTo>
                <a:lnTo>
                  <a:pt x="227503" y="67365"/>
                </a:lnTo>
                <a:lnTo>
                  <a:pt x="237734" y="64941"/>
                </a:lnTo>
                <a:lnTo>
                  <a:pt x="248939" y="64457"/>
                </a:lnTo>
                <a:lnTo>
                  <a:pt x="259169" y="65426"/>
                </a:lnTo>
                <a:lnTo>
                  <a:pt x="267451" y="67365"/>
                </a:lnTo>
                <a:lnTo>
                  <a:pt x="275732" y="70757"/>
                </a:lnTo>
                <a:lnTo>
                  <a:pt x="283040" y="74634"/>
                </a:lnTo>
                <a:lnTo>
                  <a:pt x="291322" y="79481"/>
                </a:lnTo>
                <a:lnTo>
                  <a:pt x="300091" y="84812"/>
                </a:lnTo>
                <a:lnTo>
                  <a:pt x="310808" y="91112"/>
                </a:lnTo>
                <a:lnTo>
                  <a:pt x="308372" y="98382"/>
                </a:lnTo>
                <a:lnTo>
                  <a:pt x="306911" y="107590"/>
                </a:lnTo>
                <a:lnTo>
                  <a:pt x="304962" y="116798"/>
                </a:lnTo>
                <a:lnTo>
                  <a:pt x="303013" y="126976"/>
                </a:lnTo>
                <a:lnTo>
                  <a:pt x="300091" y="136184"/>
                </a:lnTo>
                <a:lnTo>
                  <a:pt x="296681" y="145392"/>
                </a:lnTo>
                <a:lnTo>
                  <a:pt x="292296" y="152662"/>
                </a:lnTo>
                <a:lnTo>
                  <a:pt x="286450" y="158962"/>
                </a:lnTo>
                <a:lnTo>
                  <a:pt x="277194" y="157508"/>
                </a:lnTo>
                <a:lnTo>
                  <a:pt x="270374" y="158962"/>
                </a:lnTo>
                <a:lnTo>
                  <a:pt x="264040" y="161385"/>
                </a:lnTo>
                <a:lnTo>
                  <a:pt x="259657" y="165263"/>
                </a:lnTo>
                <a:lnTo>
                  <a:pt x="255272" y="168655"/>
                </a:lnTo>
                <a:lnTo>
                  <a:pt x="251375" y="172532"/>
                </a:lnTo>
                <a:lnTo>
                  <a:pt x="246503" y="174955"/>
                </a:lnTo>
                <a:lnTo>
                  <a:pt x="241631" y="176409"/>
                </a:lnTo>
                <a:lnTo>
                  <a:pt x="236273" y="172048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6729748" y="2489507"/>
            <a:ext cx="467157" cy="375995"/>
          </a:xfrm>
          <a:custGeom>
            <a:avLst/>
            <a:gdLst>
              <a:gd name="connsiteX0" fmla="*/ 110097 w 360985"/>
              <a:gd name="connsiteY0" fmla="*/ 481735 h 486582"/>
              <a:gd name="connsiteX1" fmla="*/ 107175 w 360985"/>
              <a:gd name="connsiteY1" fmla="*/ 477373 h 486582"/>
              <a:gd name="connsiteX2" fmla="*/ 105226 w 360985"/>
              <a:gd name="connsiteY2" fmla="*/ 472527 h 486582"/>
              <a:gd name="connsiteX3" fmla="*/ 103764 w 360985"/>
              <a:gd name="connsiteY3" fmla="*/ 467680 h 486582"/>
              <a:gd name="connsiteX4" fmla="*/ 102303 w 360985"/>
              <a:gd name="connsiteY4" fmla="*/ 462349 h 486582"/>
              <a:gd name="connsiteX5" fmla="*/ 101328 w 360985"/>
              <a:gd name="connsiteY5" fmla="*/ 457987 h 486582"/>
              <a:gd name="connsiteX6" fmla="*/ 99867 w 360985"/>
              <a:gd name="connsiteY6" fmla="*/ 453141 h 486582"/>
              <a:gd name="connsiteX7" fmla="*/ 98892 w 360985"/>
              <a:gd name="connsiteY7" fmla="*/ 448779 h 486582"/>
              <a:gd name="connsiteX8" fmla="*/ 92559 w 360985"/>
              <a:gd name="connsiteY8" fmla="*/ 411462 h 486582"/>
              <a:gd name="connsiteX9" fmla="*/ 85252 w 360985"/>
              <a:gd name="connsiteY9" fmla="*/ 378506 h 486582"/>
              <a:gd name="connsiteX10" fmla="*/ 75996 w 360985"/>
              <a:gd name="connsiteY10" fmla="*/ 347489 h 486582"/>
              <a:gd name="connsiteX11" fmla="*/ 65766 w 360985"/>
              <a:gd name="connsiteY11" fmla="*/ 319380 h 486582"/>
              <a:gd name="connsiteX12" fmla="*/ 53100 w 360985"/>
              <a:gd name="connsiteY12" fmla="*/ 291755 h 486582"/>
              <a:gd name="connsiteX13" fmla="*/ 38484 w 360985"/>
              <a:gd name="connsiteY13" fmla="*/ 264615 h 486582"/>
              <a:gd name="connsiteX14" fmla="*/ 21434 w 360985"/>
              <a:gd name="connsiteY14" fmla="*/ 236506 h 486582"/>
              <a:gd name="connsiteX15" fmla="*/ 2435 w 360985"/>
              <a:gd name="connsiteY15" fmla="*/ 207427 h 486582"/>
              <a:gd name="connsiteX16" fmla="*/ 0 w 360985"/>
              <a:gd name="connsiteY16" fmla="*/ 188041 h 486582"/>
              <a:gd name="connsiteX17" fmla="*/ 2922 w 360985"/>
              <a:gd name="connsiteY17" fmla="*/ 172048 h 486582"/>
              <a:gd name="connsiteX18" fmla="*/ 9742 w 360985"/>
              <a:gd name="connsiteY18" fmla="*/ 158478 h 486582"/>
              <a:gd name="connsiteX19" fmla="*/ 19972 w 360985"/>
              <a:gd name="connsiteY19" fmla="*/ 146846 h 486582"/>
              <a:gd name="connsiteX20" fmla="*/ 32151 w 360985"/>
              <a:gd name="connsiteY20" fmla="*/ 135700 h 486582"/>
              <a:gd name="connsiteX21" fmla="*/ 45792 w 360985"/>
              <a:gd name="connsiteY21" fmla="*/ 124553 h 486582"/>
              <a:gd name="connsiteX22" fmla="*/ 59919 w 360985"/>
              <a:gd name="connsiteY22" fmla="*/ 112921 h 486582"/>
              <a:gd name="connsiteX23" fmla="*/ 74534 w 360985"/>
              <a:gd name="connsiteY23" fmla="*/ 99836 h 486582"/>
              <a:gd name="connsiteX24" fmla="*/ 76971 w 360985"/>
              <a:gd name="connsiteY24" fmla="*/ 97897 h 486582"/>
              <a:gd name="connsiteX25" fmla="*/ 79407 w 360985"/>
              <a:gd name="connsiteY25" fmla="*/ 94989 h 486582"/>
              <a:gd name="connsiteX26" fmla="*/ 89637 w 360985"/>
              <a:gd name="connsiteY26" fmla="*/ 89174 h 486582"/>
              <a:gd name="connsiteX27" fmla="*/ 102303 w 360985"/>
              <a:gd name="connsiteY27" fmla="*/ 78027 h 486582"/>
              <a:gd name="connsiteX28" fmla="*/ 115944 w 360985"/>
              <a:gd name="connsiteY28" fmla="*/ 62519 h 486582"/>
              <a:gd name="connsiteX29" fmla="*/ 131045 w 360985"/>
              <a:gd name="connsiteY29" fmla="*/ 45556 h 486582"/>
              <a:gd name="connsiteX30" fmla="*/ 145173 w 360985"/>
              <a:gd name="connsiteY30" fmla="*/ 28109 h 486582"/>
              <a:gd name="connsiteX31" fmla="*/ 158326 w 360985"/>
              <a:gd name="connsiteY31" fmla="*/ 14054 h 486582"/>
              <a:gd name="connsiteX32" fmla="*/ 170018 w 360985"/>
              <a:gd name="connsiteY32" fmla="*/ 3392 h 486582"/>
              <a:gd name="connsiteX33" fmla="*/ 178787 w 360985"/>
              <a:gd name="connsiteY33" fmla="*/ 0 h 486582"/>
              <a:gd name="connsiteX34" fmla="*/ 181710 w 360985"/>
              <a:gd name="connsiteY34" fmla="*/ 4846 h 486582"/>
              <a:gd name="connsiteX35" fmla="*/ 185120 w 360985"/>
              <a:gd name="connsiteY35" fmla="*/ 10177 h 486582"/>
              <a:gd name="connsiteX36" fmla="*/ 188530 w 360985"/>
              <a:gd name="connsiteY36" fmla="*/ 15508 h 486582"/>
              <a:gd name="connsiteX37" fmla="*/ 192427 w 360985"/>
              <a:gd name="connsiteY37" fmla="*/ 21324 h 486582"/>
              <a:gd name="connsiteX38" fmla="*/ 195838 w 360985"/>
              <a:gd name="connsiteY38" fmla="*/ 27140 h 486582"/>
              <a:gd name="connsiteX39" fmla="*/ 199735 w 360985"/>
              <a:gd name="connsiteY39" fmla="*/ 32955 h 486582"/>
              <a:gd name="connsiteX40" fmla="*/ 203632 w 360985"/>
              <a:gd name="connsiteY40" fmla="*/ 38771 h 486582"/>
              <a:gd name="connsiteX41" fmla="*/ 208016 w 360985"/>
              <a:gd name="connsiteY41" fmla="*/ 44587 h 486582"/>
              <a:gd name="connsiteX42" fmla="*/ 207529 w 360985"/>
              <a:gd name="connsiteY42" fmla="*/ 45556 h 486582"/>
              <a:gd name="connsiteX43" fmla="*/ 207042 w 360985"/>
              <a:gd name="connsiteY43" fmla="*/ 46525 h 486582"/>
              <a:gd name="connsiteX44" fmla="*/ 190966 w 360985"/>
              <a:gd name="connsiteY44" fmla="*/ 58157 h 486582"/>
              <a:gd name="connsiteX45" fmla="*/ 177325 w 360985"/>
              <a:gd name="connsiteY45" fmla="*/ 71727 h 486582"/>
              <a:gd name="connsiteX46" fmla="*/ 165634 w 360985"/>
              <a:gd name="connsiteY46" fmla="*/ 85297 h 486582"/>
              <a:gd name="connsiteX47" fmla="*/ 156865 w 360985"/>
              <a:gd name="connsiteY47" fmla="*/ 100321 h 486582"/>
              <a:gd name="connsiteX48" fmla="*/ 150045 w 360985"/>
              <a:gd name="connsiteY48" fmla="*/ 116314 h 486582"/>
              <a:gd name="connsiteX49" fmla="*/ 146634 w 360985"/>
              <a:gd name="connsiteY49" fmla="*/ 133761 h 486582"/>
              <a:gd name="connsiteX50" fmla="*/ 146148 w 360985"/>
              <a:gd name="connsiteY50" fmla="*/ 152662 h 486582"/>
              <a:gd name="connsiteX51" fmla="*/ 149557 w 360985"/>
              <a:gd name="connsiteY51" fmla="*/ 173502 h 486582"/>
              <a:gd name="connsiteX52" fmla="*/ 155890 w 360985"/>
              <a:gd name="connsiteY52" fmla="*/ 184164 h 486582"/>
              <a:gd name="connsiteX53" fmla="*/ 163685 w 360985"/>
              <a:gd name="connsiteY53" fmla="*/ 192403 h 486582"/>
              <a:gd name="connsiteX54" fmla="*/ 172454 w 360985"/>
              <a:gd name="connsiteY54" fmla="*/ 197734 h 486582"/>
              <a:gd name="connsiteX55" fmla="*/ 182197 w 360985"/>
              <a:gd name="connsiteY55" fmla="*/ 200642 h 486582"/>
              <a:gd name="connsiteX56" fmla="*/ 192427 w 360985"/>
              <a:gd name="connsiteY56" fmla="*/ 200157 h 486582"/>
              <a:gd name="connsiteX57" fmla="*/ 203632 w 360985"/>
              <a:gd name="connsiteY57" fmla="*/ 198219 h 486582"/>
              <a:gd name="connsiteX58" fmla="*/ 214837 w 360985"/>
              <a:gd name="connsiteY58" fmla="*/ 193372 h 486582"/>
              <a:gd name="connsiteX59" fmla="*/ 226528 w 360985"/>
              <a:gd name="connsiteY59" fmla="*/ 187072 h 486582"/>
              <a:gd name="connsiteX60" fmla="*/ 252348 w 360985"/>
              <a:gd name="connsiteY60" fmla="*/ 166232 h 486582"/>
              <a:gd name="connsiteX61" fmla="*/ 273296 w 360985"/>
              <a:gd name="connsiteY61" fmla="*/ 161386 h 486582"/>
              <a:gd name="connsiteX62" fmla="*/ 289859 w 360985"/>
              <a:gd name="connsiteY62" fmla="*/ 168171 h 486582"/>
              <a:gd name="connsiteX63" fmla="*/ 303987 w 360985"/>
              <a:gd name="connsiteY63" fmla="*/ 184164 h 486582"/>
              <a:gd name="connsiteX64" fmla="*/ 316653 w 360985"/>
              <a:gd name="connsiteY64" fmla="*/ 205004 h 486582"/>
              <a:gd name="connsiteX65" fmla="*/ 329319 w 360985"/>
              <a:gd name="connsiteY65" fmla="*/ 227782 h 486582"/>
              <a:gd name="connsiteX66" fmla="*/ 343447 w 360985"/>
              <a:gd name="connsiteY66" fmla="*/ 249106 h 486582"/>
              <a:gd name="connsiteX67" fmla="*/ 360985 w 360985"/>
              <a:gd name="connsiteY67" fmla="*/ 266553 h 486582"/>
              <a:gd name="connsiteX68" fmla="*/ 354652 w 360985"/>
              <a:gd name="connsiteY68" fmla="*/ 270430 h 486582"/>
              <a:gd name="connsiteX69" fmla="*/ 348319 w 360985"/>
              <a:gd name="connsiteY69" fmla="*/ 274792 h 486582"/>
              <a:gd name="connsiteX70" fmla="*/ 341986 w 360985"/>
              <a:gd name="connsiteY70" fmla="*/ 279154 h 486582"/>
              <a:gd name="connsiteX71" fmla="*/ 336140 w 360985"/>
              <a:gd name="connsiteY71" fmla="*/ 283516 h 486582"/>
              <a:gd name="connsiteX72" fmla="*/ 329807 w 360985"/>
              <a:gd name="connsiteY72" fmla="*/ 287878 h 486582"/>
              <a:gd name="connsiteX73" fmla="*/ 323474 w 360985"/>
              <a:gd name="connsiteY73" fmla="*/ 292239 h 486582"/>
              <a:gd name="connsiteX74" fmla="*/ 317140 w 360985"/>
              <a:gd name="connsiteY74" fmla="*/ 296601 h 486582"/>
              <a:gd name="connsiteX75" fmla="*/ 311294 w 360985"/>
              <a:gd name="connsiteY75" fmla="*/ 301448 h 486582"/>
              <a:gd name="connsiteX76" fmla="*/ 292296 w 360985"/>
              <a:gd name="connsiteY76" fmla="*/ 320349 h 486582"/>
              <a:gd name="connsiteX77" fmla="*/ 273296 w 360985"/>
              <a:gd name="connsiteY77" fmla="*/ 339735 h 486582"/>
              <a:gd name="connsiteX78" fmla="*/ 253810 w 360985"/>
              <a:gd name="connsiteY78" fmla="*/ 358636 h 486582"/>
              <a:gd name="connsiteX79" fmla="*/ 234810 w 360985"/>
              <a:gd name="connsiteY79" fmla="*/ 378021 h 486582"/>
              <a:gd name="connsiteX80" fmla="*/ 215324 w 360985"/>
              <a:gd name="connsiteY80" fmla="*/ 396922 h 486582"/>
              <a:gd name="connsiteX81" fmla="*/ 196325 w 360985"/>
              <a:gd name="connsiteY81" fmla="*/ 416308 h 486582"/>
              <a:gd name="connsiteX82" fmla="*/ 177812 w 360985"/>
              <a:gd name="connsiteY82" fmla="*/ 436179 h 486582"/>
              <a:gd name="connsiteX83" fmla="*/ 160275 w 360985"/>
              <a:gd name="connsiteY83" fmla="*/ 456534 h 486582"/>
              <a:gd name="connsiteX84" fmla="*/ 155890 w 360985"/>
              <a:gd name="connsiteY84" fmla="*/ 459442 h 486582"/>
              <a:gd name="connsiteX85" fmla="*/ 151019 w 360985"/>
              <a:gd name="connsiteY85" fmla="*/ 464288 h 486582"/>
              <a:gd name="connsiteX86" fmla="*/ 144686 w 360985"/>
              <a:gd name="connsiteY86" fmla="*/ 469134 h 486582"/>
              <a:gd name="connsiteX87" fmla="*/ 138839 w 360985"/>
              <a:gd name="connsiteY87" fmla="*/ 474466 h 486582"/>
              <a:gd name="connsiteX88" fmla="*/ 132019 w 360985"/>
              <a:gd name="connsiteY88" fmla="*/ 478342 h 486582"/>
              <a:gd name="connsiteX89" fmla="*/ 125686 w 360985"/>
              <a:gd name="connsiteY89" fmla="*/ 482705 h 486582"/>
              <a:gd name="connsiteX90" fmla="*/ 119353 w 360985"/>
              <a:gd name="connsiteY90" fmla="*/ 485128 h 486582"/>
              <a:gd name="connsiteX91" fmla="*/ 113508 w 360985"/>
              <a:gd name="connsiteY91" fmla="*/ 486581 h 486582"/>
              <a:gd name="connsiteX92" fmla="*/ 110097 w 360985"/>
              <a:gd name="connsiteY92" fmla="*/ 481735 h 4865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</a:cxnLst>
            <a:rect l="l" t="t" r="r" b="b"/>
            <a:pathLst>
              <a:path w="360985" h="486582">
                <a:moveTo>
                  <a:pt x="110097" y="481735"/>
                </a:moveTo>
                <a:lnTo>
                  <a:pt x="107175" y="477373"/>
                </a:lnTo>
                <a:lnTo>
                  <a:pt x="105226" y="472527"/>
                </a:lnTo>
                <a:lnTo>
                  <a:pt x="103764" y="467680"/>
                </a:lnTo>
                <a:lnTo>
                  <a:pt x="102303" y="462349"/>
                </a:lnTo>
                <a:lnTo>
                  <a:pt x="101328" y="457987"/>
                </a:lnTo>
                <a:lnTo>
                  <a:pt x="99867" y="453141"/>
                </a:lnTo>
                <a:lnTo>
                  <a:pt x="98892" y="448779"/>
                </a:lnTo>
                <a:lnTo>
                  <a:pt x="92559" y="411462"/>
                </a:lnTo>
                <a:lnTo>
                  <a:pt x="85252" y="378506"/>
                </a:lnTo>
                <a:lnTo>
                  <a:pt x="75996" y="347489"/>
                </a:lnTo>
                <a:lnTo>
                  <a:pt x="65766" y="319380"/>
                </a:lnTo>
                <a:lnTo>
                  <a:pt x="53100" y="291755"/>
                </a:lnTo>
                <a:lnTo>
                  <a:pt x="38484" y="264615"/>
                </a:lnTo>
                <a:lnTo>
                  <a:pt x="21434" y="236506"/>
                </a:lnTo>
                <a:lnTo>
                  <a:pt x="2435" y="207427"/>
                </a:lnTo>
                <a:lnTo>
                  <a:pt x="0" y="188041"/>
                </a:lnTo>
                <a:lnTo>
                  <a:pt x="2922" y="172048"/>
                </a:lnTo>
                <a:lnTo>
                  <a:pt x="9742" y="158478"/>
                </a:lnTo>
                <a:lnTo>
                  <a:pt x="19972" y="146846"/>
                </a:lnTo>
                <a:lnTo>
                  <a:pt x="32151" y="135700"/>
                </a:lnTo>
                <a:lnTo>
                  <a:pt x="45792" y="124553"/>
                </a:lnTo>
                <a:lnTo>
                  <a:pt x="59919" y="112921"/>
                </a:lnTo>
                <a:lnTo>
                  <a:pt x="74534" y="99836"/>
                </a:lnTo>
                <a:lnTo>
                  <a:pt x="76971" y="97897"/>
                </a:lnTo>
                <a:lnTo>
                  <a:pt x="79407" y="94989"/>
                </a:lnTo>
                <a:lnTo>
                  <a:pt x="89637" y="89174"/>
                </a:lnTo>
                <a:lnTo>
                  <a:pt x="102303" y="78027"/>
                </a:lnTo>
                <a:lnTo>
                  <a:pt x="115944" y="62519"/>
                </a:lnTo>
                <a:lnTo>
                  <a:pt x="131045" y="45556"/>
                </a:lnTo>
                <a:lnTo>
                  <a:pt x="145173" y="28109"/>
                </a:lnTo>
                <a:lnTo>
                  <a:pt x="158326" y="14054"/>
                </a:lnTo>
                <a:lnTo>
                  <a:pt x="170018" y="3392"/>
                </a:lnTo>
                <a:lnTo>
                  <a:pt x="178787" y="0"/>
                </a:lnTo>
                <a:lnTo>
                  <a:pt x="181710" y="4846"/>
                </a:lnTo>
                <a:lnTo>
                  <a:pt x="185120" y="10177"/>
                </a:lnTo>
                <a:lnTo>
                  <a:pt x="188530" y="15508"/>
                </a:lnTo>
                <a:lnTo>
                  <a:pt x="192427" y="21324"/>
                </a:lnTo>
                <a:lnTo>
                  <a:pt x="195838" y="27140"/>
                </a:lnTo>
                <a:lnTo>
                  <a:pt x="199735" y="32955"/>
                </a:lnTo>
                <a:lnTo>
                  <a:pt x="203632" y="38771"/>
                </a:lnTo>
                <a:lnTo>
                  <a:pt x="208016" y="44587"/>
                </a:lnTo>
                <a:lnTo>
                  <a:pt x="207529" y="45556"/>
                </a:lnTo>
                <a:lnTo>
                  <a:pt x="207042" y="46525"/>
                </a:lnTo>
                <a:lnTo>
                  <a:pt x="190966" y="58157"/>
                </a:lnTo>
                <a:lnTo>
                  <a:pt x="177325" y="71727"/>
                </a:lnTo>
                <a:lnTo>
                  <a:pt x="165634" y="85297"/>
                </a:lnTo>
                <a:lnTo>
                  <a:pt x="156865" y="100321"/>
                </a:lnTo>
                <a:lnTo>
                  <a:pt x="150045" y="116314"/>
                </a:lnTo>
                <a:lnTo>
                  <a:pt x="146634" y="133761"/>
                </a:lnTo>
                <a:lnTo>
                  <a:pt x="146148" y="152662"/>
                </a:lnTo>
                <a:lnTo>
                  <a:pt x="149557" y="173502"/>
                </a:lnTo>
                <a:lnTo>
                  <a:pt x="155890" y="184164"/>
                </a:lnTo>
                <a:lnTo>
                  <a:pt x="163685" y="192403"/>
                </a:lnTo>
                <a:lnTo>
                  <a:pt x="172454" y="197734"/>
                </a:lnTo>
                <a:lnTo>
                  <a:pt x="182197" y="200642"/>
                </a:lnTo>
                <a:lnTo>
                  <a:pt x="192427" y="200157"/>
                </a:lnTo>
                <a:lnTo>
                  <a:pt x="203632" y="198219"/>
                </a:lnTo>
                <a:lnTo>
                  <a:pt x="214837" y="193372"/>
                </a:lnTo>
                <a:lnTo>
                  <a:pt x="226528" y="187072"/>
                </a:lnTo>
                <a:lnTo>
                  <a:pt x="252348" y="166232"/>
                </a:lnTo>
                <a:lnTo>
                  <a:pt x="273296" y="161386"/>
                </a:lnTo>
                <a:lnTo>
                  <a:pt x="289859" y="168171"/>
                </a:lnTo>
                <a:lnTo>
                  <a:pt x="303987" y="184164"/>
                </a:lnTo>
                <a:lnTo>
                  <a:pt x="316653" y="205004"/>
                </a:lnTo>
                <a:lnTo>
                  <a:pt x="329319" y="227782"/>
                </a:lnTo>
                <a:lnTo>
                  <a:pt x="343447" y="249106"/>
                </a:lnTo>
                <a:lnTo>
                  <a:pt x="360985" y="266553"/>
                </a:lnTo>
                <a:lnTo>
                  <a:pt x="354652" y="270430"/>
                </a:lnTo>
                <a:lnTo>
                  <a:pt x="348319" y="274792"/>
                </a:lnTo>
                <a:lnTo>
                  <a:pt x="341986" y="279154"/>
                </a:lnTo>
                <a:lnTo>
                  <a:pt x="336140" y="283516"/>
                </a:lnTo>
                <a:lnTo>
                  <a:pt x="329807" y="287878"/>
                </a:lnTo>
                <a:lnTo>
                  <a:pt x="323474" y="292239"/>
                </a:lnTo>
                <a:lnTo>
                  <a:pt x="317140" y="296601"/>
                </a:lnTo>
                <a:lnTo>
                  <a:pt x="311294" y="301448"/>
                </a:lnTo>
                <a:lnTo>
                  <a:pt x="292296" y="320349"/>
                </a:lnTo>
                <a:lnTo>
                  <a:pt x="273296" y="339735"/>
                </a:lnTo>
                <a:lnTo>
                  <a:pt x="253810" y="358636"/>
                </a:lnTo>
                <a:lnTo>
                  <a:pt x="234810" y="378021"/>
                </a:lnTo>
                <a:lnTo>
                  <a:pt x="215324" y="396922"/>
                </a:lnTo>
                <a:lnTo>
                  <a:pt x="196325" y="416308"/>
                </a:lnTo>
                <a:lnTo>
                  <a:pt x="177812" y="436179"/>
                </a:lnTo>
                <a:lnTo>
                  <a:pt x="160275" y="456534"/>
                </a:lnTo>
                <a:lnTo>
                  <a:pt x="155890" y="459442"/>
                </a:lnTo>
                <a:lnTo>
                  <a:pt x="151019" y="464288"/>
                </a:lnTo>
                <a:lnTo>
                  <a:pt x="144686" y="469134"/>
                </a:lnTo>
                <a:lnTo>
                  <a:pt x="138839" y="474466"/>
                </a:lnTo>
                <a:lnTo>
                  <a:pt x="132019" y="478342"/>
                </a:lnTo>
                <a:lnTo>
                  <a:pt x="125686" y="482705"/>
                </a:lnTo>
                <a:lnTo>
                  <a:pt x="119353" y="485128"/>
                </a:lnTo>
                <a:lnTo>
                  <a:pt x="113508" y="486581"/>
                </a:lnTo>
                <a:lnTo>
                  <a:pt x="110097" y="481735"/>
                </a:lnTo>
              </a:path>
            </a:pathLst>
          </a:custGeom>
          <a:solidFill>
            <a:srgbClr val="FFFF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7621825" y="2780118"/>
            <a:ext cx="74391" cy="83887"/>
          </a:xfrm>
          <a:custGeom>
            <a:avLst/>
            <a:gdLst>
              <a:gd name="connsiteX0" fmla="*/ 56023 w 57484"/>
              <a:gd name="connsiteY0" fmla="*/ 108560 h 108560"/>
              <a:gd name="connsiteX1" fmla="*/ 54561 w 57484"/>
              <a:gd name="connsiteY1" fmla="*/ 108560 h 108560"/>
              <a:gd name="connsiteX2" fmla="*/ 45305 w 57484"/>
              <a:gd name="connsiteY2" fmla="*/ 94505 h 108560"/>
              <a:gd name="connsiteX3" fmla="*/ 37998 w 57484"/>
              <a:gd name="connsiteY3" fmla="*/ 80450 h 108560"/>
              <a:gd name="connsiteX4" fmla="*/ 31665 w 57484"/>
              <a:gd name="connsiteY4" fmla="*/ 66395 h 108560"/>
              <a:gd name="connsiteX5" fmla="*/ 26306 w 57484"/>
              <a:gd name="connsiteY5" fmla="*/ 52341 h 108560"/>
              <a:gd name="connsiteX6" fmla="*/ 20460 w 57484"/>
              <a:gd name="connsiteY6" fmla="*/ 37801 h 108560"/>
              <a:gd name="connsiteX7" fmla="*/ 14614 w 57484"/>
              <a:gd name="connsiteY7" fmla="*/ 24716 h 108560"/>
              <a:gd name="connsiteX8" fmla="*/ 7794 w 57484"/>
              <a:gd name="connsiteY8" fmla="*/ 11631 h 108560"/>
              <a:gd name="connsiteX9" fmla="*/ 0 w 57484"/>
              <a:gd name="connsiteY9" fmla="*/ 0 h 108560"/>
              <a:gd name="connsiteX10" fmla="*/ 6820 w 57484"/>
              <a:gd name="connsiteY10" fmla="*/ 3392 h 108560"/>
              <a:gd name="connsiteX11" fmla="*/ 14614 w 57484"/>
              <a:gd name="connsiteY11" fmla="*/ 12600 h 108560"/>
              <a:gd name="connsiteX12" fmla="*/ 22408 w 57484"/>
              <a:gd name="connsiteY12" fmla="*/ 26655 h 108560"/>
              <a:gd name="connsiteX13" fmla="*/ 30690 w 57484"/>
              <a:gd name="connsiteY13" fmla="*/ 43617 h 108560"/>
              <a:gd name="connsiteX14" fmla="*/ 37998 w 57484"/>
              <a:gd name="connsiteY14" fmla="*/ 61549 h 108560"/>
              <a:gd name="connsiteX15" fmla="*/ 45792 w 57484"/>
              <a:gd name="connsiteY15" fmla="*/ 79481 h 108560"/>
              <a:gd name="connsiteX16" fmla="*/ 52125 w 57484"/>
              <a:gd name="connsiteY16" fmla="*/ 95474 h 108560"/>
              <a:gd name="connsiteX17" fmla="*/ 57484 w 57484"/>
              <a:gd name="connsiteY17" fmla="*/ 108560 h 108560"/>
              <a:gd name="connsiteX18" fmla="*/ 56023 w 57484"/>
              <a:gd name="connsiteY18" fmla="*/ 108560 h 1085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57484" h="108560">
                <a:moveTo>
                  <a:pt x="56023" y="108560"/>
                </a:moveTo>
                <a:lnTo>
                  <a:pt x="54561" y="108560"/>
                </a:lnTo>
                <a:lnTo>
                  <a:pt x="45305" y="94505"/>
                </a:lnTo>
                <a:lnTo>
                  <a:pt x="37998" y="80450"/>
                </a:lnTo>
                <a:lnTo>
                  <a:pt x="31665" y="66395"/>
                </a:lnTo>
                <a:lnTo>
                  <a:pt x="26306" y="52341"/>
                </a:lnTo>
                <a:lnTo>
                  <a:pt x="20460" y="37801"/>
                </a:lnTo>
                <a:lnTo>
                  <a:pt x="14614" y="24716"/>
                </a:lnTo>
                <a:lnTo>
                  <a:pt x="7794" y="11631"/>
                </a:lnTo>
                <a:lnTo>
                  <a:pt x="0" y="0"/>
                </a:lnTo>
                <a:lnTo>
                  <a:pt x="6820" y="3392"/>
                </a:lnTo>
                <a:lnTo>
                  <a:pt x="14614" y="12600"/>
                </a:lnTo>
                <a:lnTo>
                  <a:pt x="22408" y="26655"/>
                </a:lnTo>
                <a:lnTo>
                  <a:pt x="30690" y="43617"/>
                </a:lnTo>
                <a:lnTo>
                  <a:pt x="37998" y="61549"/>
                </a:lnTo>
                <a:lnTo>
                  <a:pt x="45792" y="79481"/>
                </a:lnTo>
                <a:lnTo>
                  <a:pt x="52125" y="95474"/>
                </a:lnTo>
                <a:lnTo>
                  <a:pt x="57484" y="108560"/>
                </a:lnTo>
                <a:lnTo>
                  <a:pt x="56023" y="108560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7774395" y="2788357"/>
            <a:ext cx="20173" cy="11235"/>
          </a:xfrm>
          <a:custGeom>
            <a:avLst/>
            <a:gdLst>
              <a:gd name="connsiteX0" fmla="*/ 5358 w 15588"/>
              <a:gd name="connsiteY0" fmla="*/ 10662 h 14539"/>
              <a:gd name="connsiteX1" fmla="*/ 2435 w 15588"/>
              <a:gd name="connsiteY1" fmla="*/ 7754 h 14539"/>
              <a:gd name="connsiteX2" fmla="*/ 486 w 15588"/>
              <a:gd name="connsiteY2" fmla="*/ 4846 h 14539"/>
              <a:gd name="connsiteX3" fmla="*/ 0 w 15588"/>
              <a:gd name="connsiteY3" fmla="*/ 1938 h 14539"/>
              <a:gd name="connsiteX4" fmla="*/ 3409 w 15588"/>
              <a:gd name="connsiteY4" fmla="*/ 969 h 14539"/>
              <a:gd name="connsiteX5" fmla="*/ 6819 w 15588"/>
              <a:gd name="connsiteY5" fmla="*/ 484 h 14539"/>
              <a:gd name="connsiteX6" fmla="*/ 8768 w 15588"/>
              <a:gd name="connsiteY6" fmla="*/ 0 h 14539"/>
              <a:gd name="connsiteX7" fmla="*/ 10717 w 15588"/>
              <a:gd name="connsiteY7" fmla="*/ 0 h 14539"/>
              <a:gd name="connsiteX8" fmla="*/ 13153 w 15588"/>
              <a:gd name="connsiteY8" fmla="*/ 0 h 14539"/>
              <a:gd name="connsiteX9" fmla="*/ 15588 w 15588"/>
              <a:gd name="connsiteY9" fmla="*/ 969 h 14539"/>
              <a:gd name="connsiteX10" fmla="*/ 15102 w 15588"/>
              <a:gd name="connsiteY10" fmla="*/ 1453 h 14539"/>
              <a:gd name="connsiteX11" fmla="*/ 14614 w 15588"/>
              <a:gd name="connsiteY11" fmla="*/ 2907 h 14539"/>
              <a:gd name="connsiteX12" fmla="*/ 14127 w 15588"/>
              <a:gd name="connsiteY12" fmla="*/ 5331 h 14539"/>
              <a:gd name="connsiteX13" fmla="*/ 13640 w 15588"/>
              <a:gd name="connsiteY13" fmla="*/ 8239 h 14539"/>
              <a:gd name="connsiteX14" fmla="*/ 12666 w 15588"/>
              <a:gd name="connsiteY14" fmla="*/ 10662 h 14539"/>
              <a:gd name="connsiteX15" fmla="*/ 11691 w 15588"/>
              <a:gd name="connsiteY15" fmla="*/ 13085 h 14539"/>
              <a:gd name="connsiteX16" fmla="*/ 10717 w 15588"/>
              <a:gd name="connsiteY16" fmla="*/ 14054 h 14539"/>
              <a:gd name="connsiteX17" fmla="*/ 9742 w 15588"/>
              <a:gd name="connsiteY17" fmla="*/ 14539 h 14539"/>
              <a:gd name="connsiteX18" fmla="*/ 5358 w 15588"/>
              <a:gd name="connsiteY18" fmla="*/ 10662 h 145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15588" h="14539">
                <a:moveTo>
                  <a:pt x="5358" y="10662"/>
                </a:moveTo>
                <a:lnTo>
                  <a:pt x="2435" y="7754"/>
                </a:lnTo>
                <a:lnTo>
                  <a:pt x="486" y="4846"/>
                </a:lnTo>
                <a:lnTo>
                  <a:pt x="0" y="1938"/>
                </a:lnTo>
                <a:lnTo>
                  <a:pt x="3409" y="969"/>
                </a:lnTo>
                <a:lnTo>
                  <a:pt x="6819" y="484"/>
                </a:lnTo>
                <a:lnTo>
                  <a:pt x="8768" y="0"/>
                </a:lnTo>
                <a:lnTo>
                  <a:pt x="10717" y="0"/>
                </a:lnTo>
                <a:lnTo>
                  <a:pt x="13153" y="0"/>
                </a:lnTo>
                <a:lnTo>
                  <a:pt x="15588" y="969"/>
                </a:lnTo>
                <a:lnTo>
                  <a:pt x="15102" y="1453"/>
                </a:lnTo>
                <a:lnTo>
                  <a:pt x="14614" y="2907"/>
                </a:lnTo>
                <a:lnTo>
                  <a:pt x="14127" y="5331"/>
                </a:lnTo>
                <a:lnTo>
                  <a:pt x="13640" y="8239"/>
                </a:lnTo>
                <a:lnTo>
                  <a:pt x="12666" y="10662"/>
                </a:lnTo>
                <a:lnTo>
                  <a:pt x="11691" y="13085"/>
                </a:lnTo>
                <a:lnTo>
                  <a:pt x="10717" y="14054"/>
                </a:lnTo>
                <a:lnTo>
                  <a:pt x="9742" y="14539"/>
                </a:lnTo>
                <a:lnTo>
                  <a:pt x="5358" y="10662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7290845" y="2160325"/>
            <a:ext cx="891446" cy="623163"/>
          </a:xfrm>
          <a:custGeom>
            <a:avLst/>
            <a:gdLst>
              <a:gd name="connsiteX0" fmla="*/ 351242 w 688845"/>
              <a:gd name="connsiteY0" fmla="*/ 805962 h 806446"/>
              <a:gd name="connsiteX1" fmla="*/ 344909 w 688845"/>
              <a:gd name="connsiteY1" fmla="*/ 801115 h 806446"/>
              <a:gd name="connsiteX2" fmla="*/ 336141 w 688845"/>
              <a:gd name="connsiteY2" fmla="*/ 795300 h 806446"/>
              <a:gd name="connsiteX3" fmla="*/ 325423 w 688845"/>
              <a:gd name="connsiteY3" fmla="*/ 788030 h 806446"/>
              <a:gd name="connsiteX4" fmla="*/ 314219 w 688845"/>
              <a:gd name="connsiteY4" fmla="*/ 781245 h 806446"/>
              <a:gd name="connsiteX5" fmla="*/ 302526 w 688845"/>
              <a:gd name="connsiteY5" fmla="*/ 773975 h 806446"/>
              <a:gd name="connsiteX6" fmla="*/ 292296 w 688845"/>
              <a:gd name="connsiteY6" fmla="*/ 768644 h 806446"/>
              <a:gd name="connsiteX7" fmla="*/ 283527 w 688845"/>
              <a:gd name="connsiteY7" fmla="*/ 764282 h 806446"/>
              <a:gd name="connsiteX8" fmla="*/ 278168 w 688845"/>
              <a:gd name="connsiteY8" fmla="*/ 762344 h 806446"/>
              <a:gd name="connsiteX9" fmla="*/ 276220 w 688845"/>
              <a:gd name="connsiteY9" fmla="*/ 757982 h 806446"/>
              <a:gd name="connsiteX10" fmla="*/ 273297 w 688845"/>
              <a:gd name="connsiteY10" fmla="*/ 755559 h 806446"/>
              <a:gd name="connsiteX11" fmla="*/ 269399 w 688845"/>
              <a:gd name="connsiteY11" fmla="*/ 753620 h 806446"/>
              <a:gd name="connsiteX12" fmla="*/ 267451 w 688845"/>
              <a:gd name="connsiteY12" fmla="*/ 753620 h 806446"/>
              <a:gd name="connsiteX13" fmla="*/ 265502 w 688845"/>
              <a:gd name="connsiteY13" fmla="*/ 748774 h 806446"/>
              <a:gd name="connsiteX14" fmla="*/ 262092 w 688845"/>
              <a:gd name="connsiteY14" fmla="*/ 744896 h 806446"/>
              <a:gd name="connsiteX15" fmla="*/ 258195 w 688845"/>
              <a:gd name="connsiteY15" fmla="*/ 742473 h 806446"/>
              <a:gd name="connsiteX16" fmla="*/ 255759 w 688845"/>
              <a:gd name="connsiteY16" fmla="*/ 741989 h 806446"/>
              <a:gd name="connsiteX17" fmla="*/ 255759 w 688845"/>
              <a:gd name="connsiteY17" fmla="*/ 739565 h 806446"/>
              <a:gd name="connsiteX18" fmla="*/ 255759 w 688845"/>
              <a:gd name="connsiteY18" fmla="*/ 738112 h 806446"/>
              <a:gd name="connsiteX19" fmla="*/ 246016 w 688845"/>
              <a:gd name="connsiteY19" fmla="*/ 733265 h 806446"/>
              <a:gd name="connsiteX20" fmla="*/ 233837 w 688845"/>
              <a:gd name="connsiteY20" fmla="*/ 721634 h 806446"/>
              <a:gd name="connsiteX21" fmla="*/ 220683 w 688845"/>
              <a:gd name="connsiteY21" fmla="*/ 704671 h 806446"/>
              <a:gd name="connsiteX22" fmla="*/ 207531 w 688845"/>
              <a:gd name="connsiteY22" fmla="*/ 684801 h 806446"/>
              <a:gd name="connsiteX23" fmla="*/ 194864 w 688845"/>
              <a:gd name="connsiteY23" fmla="*/ 663476 h 806446"/>
              <a:gd name="connsiteX24" fmla="*/ 184634 w 688845"/>
              <a:gd name="connsiteY24" fmla="*/ 643606 h 806446"/>
              <a:gd name="connsiteX25" fmla="*/ 177327 w 688845"/>
              <a:gd name="connsiteY25" fmla="*/ 625674 h 806446"/>
              <a:gd name="connsiteX26" fmla="*/ 174890 w 688845"/>
              <a:gd name="connsiteY26" fmla="*/ 614043 h 806446"/>
              <a:gd name="connsiteX27" fmla="*/ 172942 w 688845"/>
              <a:gd name="connsiteY27" fmla="*/ 614043 h 806446"/>
              <a:gd name="connsiteX28" fmla="*/ 170993 w 688845"/>
              <a:gd name="connsiteY28" fmla="*/ 614043 h 806446"/>
              <a:gd name="connsiteX29" fmla="*/ 170506 w 688845"/>
              <a:gd name="connsiteY29" fmla="*/ 610166 h 806446"/>
              <a:gd name="connsiteX30" fmla="*/ 170506 w 688845"/>
              <a:gd name="connsiteY30" fmla="*/ 606773 h 806446"/>
              <a:gd name="connsiteX31" fmla="*/ 170019 w 688845"/>
              <a:gd name="connsiteY31" fmla="*/ 603865 h 806446"/>
              <a:gd name="connsiteX32" fmla="*/ 169044 w 688845"/>
              <a:gd name="connsiteY32" fmla="*/ 602412 h 806446"/>
              <a:gd name="connsiteX33" fmla="*/ 164173 w 688845"/>
              <a:gd name="connsiteY33" fmla="*/ 580118 h 806446"/>
              <a:gd name="connsiteX34" fmla="*/ 159788 w 688845"/>
              <a:gd name="connsiteY34" fmla="*/ 558793 h 806446"/>
              <a:gd name="connsiteX35" fmla="*/ 155892 w 688845"/>
              <a:gd name="connsiteY35" fmla="*/ 538439 h 806446"/>
              <a:gd name="connsiteX36" fmla="*/ 153455 w 688845"/>
              <a:gd name="connsiteY36" fmla="*/ 518568 h 806446"/>
              <a:gd name="connsiteX37" fmla="*/ 151507 w 688845"/>
              <a:gd name="connsiteY37" fmla="*/ 498213 h 806446"/>
              <a:gd name="connsiteX38" fmla="*/ 150533 w 688845"/>
              <a:gd name="connsiteY38" fmla="*/ 477858 h 806446"/>
              <a:gd name="connsiteX39" fmla="*/ 150533 w 688845"/>
              <a:gd name="connsiteY39" fmla="*/ 457018 h 806446"/>
              <a:gd name="connsiteX40" fmla="*/ 152481 w 688845"/>
              <a:gd name="connsiteY40" fmla="*/ 435694 h 806446"/>
              <a:gd name="connsiteX41" fmla="*/ 150533 w 688845"/>
              <a:gd name="connsiteY41" fmla="*/ 435209 h 806446"/>
              <a:gd name="connsiteX42" fmla="*/ 148583 w 688845"/>
              <a:gd name="connsiteY42" fmla="*/ 434725 h 806446"/>
              <a:gd name="connsiteX43" fmla="*/ 141276 w 688845"/>
              <a:gd name="connsiteY43" fmla="*/ 444902 h 806446"/>
              <a:gd name="connsiteX44" fmla="*/ 135431 w 688845"/>
              <a:gd name="connsiteY44" fmla="*/ 455565 h 806446"/>
              <a:gd name="connsiteX45" fmla="*/ 130071 w 688845"/>
              <a:gd name="connsiteY45" fmla="*/ 465742 h 806446"/>
              <a:gd name="connsiteX46" fmla="*/ 126174 w 688845"/>
              <a:gd name="connsiteY46" fmla="*/ 476404 h 806446"/>
              <a:gd name="connsiteX47" fmla="*/ 122277 w 688845"/>
              <a:gd name="connsiteY47" fmla="*/ 487066 h 806446"/>
              <a:gd name="connsiteX48" fmla="*/ 118867 w 688845"/>
              <a:gd name="connsiteY48" fmla="*/ 498698 h 806446"/>
              <a:gd name="connsiteX49" fmla="*/ 115944 w 688845"/>
              <a:gd name="connsiteY49" fmla="*/ 510329 h 806446"/>
              <a:gd name="connsiteX50" fmla="*/ 113508 w 688845"/>
              <a:gd name="connsiteY50" fmla="*/ 522930 h 806446"/>
              <a:gd name="connsiteX51" fmla="*/ 112047 w 688845"/>
              <a:gd name="connsiteY51" fmla="*/ 535531 h 806446"/>
              <a:gd name="connsiteX52" fmla="*/ 111072 w 688845"/>
              <a:gd name="connsiteY52" fmla="*/ 546677 h 806446"/>
              <a:gd name="connsiteX53" fmla="*/ 110098 w 688845"/>
              <a:gd name="connsiteY53" fmla="*/ 555401 h 806446"/>
              <a:gd name="connsiteX54" fmla="*/ 109611 w 688845"/>
              <a:gd name="connsiteY54" fmla="*/ 563155 h 806446"/>
              <a:gd name="connsiteX55" fmla="*/ 109124 w 688845"/>
              <a:gd name="connsiteY55" fmla="*/ 568971 h 806446"/>
              <a:gd name="connsiteX56" fmla="*/ 109124 w 688845"/>
              <a:gd name="connsiteY56" fmla="*/ 573333 h 806446"/>
              <a:gd name="connsiteX57" fmla="*/ 108636 w 688845"/>
              <a:gd name="connsiteY57" fmla="*/ 575756 h 806446"/>
              <a:gd name="connsiteX58" fmla="*/ 108636 w 688845"/>
              <a:gd name="connsiteY58" fmla="*/ 577210 h 806446"/>
              <a:gd name="connsiteX59" fmla="*/ 100355 w 688845"/>
              <a:gd name="connsiteY59" fmla="*/ 561217 h 806446"/>
              <a:gd name="connsiteX60" fmla="*/ 93047 w 688845"/>
              <a:gd name="connsiteY60" fmla="*/ 545708 h 806446"/>
              <a:gd name="connsiteX61" fmla="*/ 85253 w 688845"/>
              <a:gd name="connsiteY61" fmla="*/ 530200 h 806446"/>
              <a:gd name="connsiteX62" fmla="*/ 78920 w 688845"/>
              <a:gd name="connsiteY62" fmla="*/ 515176 h 806446"/>
              <a:gd name="connsiteX63" fmla="*/ 72587 w 688845"/>
              <a:gd name="connsiteY63" fmla="*/ 499667 h 806446"/>
              <a:gd name="connsiteX64" fmla="*/ 67716 w 688845"/>
              <a:gd name="connsiteY64" fmla="*/ 484159 h 806446"/>
              <a:gd name="connsiteX65" fmla="*/ 63331 w 688845"/>
              <a:gd name="connsiteY65" fmla="*/ 468165 h 806446"/>
              <a:gd name="connsiteX66" fmla="*/ 60895 w 688845"/>
              <a:gd name="connsiteY66" fmla="*/ 452172 h 806446"/>
              <a:gd name="connsiteX67" fmla="*/ 60407 w 688845"/>
              <a:gd name="connsiteY67" fmla="*/ 434240 h 806446"/>
              <a:gd name="connsiteX68" fmla="*/ 60895 w 688845"/>
              <a:gd name="connsiteY68" fmla="*/ 412431 h 806446"/>
              <a:gd name="connsiteX69" fmla="*/ 61382 w 688845"/>
              <a:gd name="connsiteY69" fmla="*/ 388199 h 806446"/>
              <a:gd name="connsiteX70" fmla="*/ 63818 w 688845"/>
              <a:gd name="connsiteY70" fmla="*/ 363482 h 806446"/>
              <a:gd name="connsiteX71" fmla="*/ 66741 w 688845"/>
              <a:gd name="connsiteY71" fmla="*/ 338281 h 806446"/>
              <a:gd name="connsiteX72" fmla="*/ 72099 w 688845"/>
              <a:gd name="connsiteY72" fmla="*/ 315987 h 806446"/>
              <a:gd name="connsiteX73" fmla="*/ 78920 w 688845"/>
              <a:gd name="connsiteY73" fmla="*/ 297086 h 806446"/>
              <a:gd name="connsiteX74" fmla="*/ 89151 w 688845"/>
              <a:gd name="connsiteY74" fmla="*/ 283516 h 806446"/>
              <a:gd name="connsiteX75" fmla="*/ 86714 w 688845"/>
              <a:gd name="connsiteY75" fmla="*/ 283516 h 806446"/>
              <a:gd name="connsiteX76" fmla="*/ 85253 w 688845"/>
              <a:gd name="connsiteY76" fmla="*/ 283516 h 806446"/>
              <a:gd name="connsiteX77" fmla="*/ 83304 w 688845"/>
              <a:gd name="connsiteY77" fmla="*/ 280123 h 806446"/>
              <a:gd name="connsiteX78" fmla="*/ 82817 w 688845"/>
              <a:gd name="connsiteY78" fmla="*/ 276731 h 806446"/>
              <a:gd name="connsiteX79" fmla="*/ 82817 w 688845"/>
              <a:gd name="connsiteY79" fmla="*/ 273823 h 806446"/>
              <a:gd name="connsiteX80" fmla="*/ 83304 w 688845"/>
              <a:gd name="connsiteY80" fmla="*/ 271884 h 806446"/>
              <a:gd name="connsiteX81" fmla="*/ 81356 w 688845"/>
              <a:gd name="connsiteY81" fmla="*/ 273823 h 806446"/>
              <a:gd name="connsiteX82" fmla="*/ 80868 w 688845"/>
              <a:gd name="connsiteY82" fmla="*/ 276246 h 806446"/>
              <a:gd name="connsiteX83" fmla="*/ 80382 w 688845"/>
              <a:gd name="connsiteY83" fmla="*/ 279155 h 806446"/>
              <a:gd name="connsiteX84" fmla="*/ 81356 w 688845"/>
              <a:gd name="connsiteY84" fmla="*/ 283516 h 806446"/>
              <a:gd name="connsiteX85" fmla="*/ 79894 w 688845"/>
              <a:gd name="connsiteY85" fmla="*/ 284485 h 806446"/>
              <a:gd name="connsiteX86" fmla="*/ 78433 w 688845"/>
              <a:gd name="connsiteY86" fmla="*/ 286424 h 806446"/>
              <a:gd name="connsiteX87" fmla="*/ 75510 w 688845"/>
              <a:gd name="connsiteY87" fmla="*/ 288362 h 806446"/>
              <a:gd name="connsiteX88" fmla="*/ 73074 w 688845"/>
              <a:gd name="connsiteY88" fmla="*/ 291270 h 806446"/>
              <a:gd name="connsiteX89" fmla="*/ 69176 w 688845"/>
              <a:gd name="connsiteY89" fmla="*/ 294179 h 806446"/>
              <a:gd name="connsiteX90" fmla="*/ 65280 w 688845"/>
              <a:gd name="connsiteY90" fmla="*/ 298055 h 806446"/>
              <a:gd name="connsiteX91" fmla="*/ 60407 w 688845"/>
              <a:gd name="connsiteY91" fmla="*/ 302417 h 806446"/>
              <a:gd name="connsiteX92" fmla="*/ 55049 w 688845"/>
              <a:gd name="connsiteY92" fmla="*/ 307748 h 806446"/>
              <a:gd name="connsiteX93" fmla="*/ 48716 w 688845"/>
              <a:gd name="connsiteY93" fmla="*/ 315018 h 806446"/>
              <a:gd name="connsiteX94" fmla="*/ 43357 w 688845"/>
              <a:gd name="connsiteY94" fmla="*/ 322287 h 806446"/>
              <a:gd name="connsiteX95" fmla="*/ 38486 w 688845"/>
              <a:gd name="connsiteY95" fmla="*/ 329557 h 806446"/>
              <a:gd name="connsiteX96" fmla="*/ 34101 w 688845"/>
              <a:gd name="connsiteY96" fmla="*/ 337311 h 806446"/>
              <a:gd name="connsiteX97" fmla="*/ 29717 w 688845"/>
              <a:gd name="connsiteY97" fmla="*/ 344581 h 806446"/>
              <a:gd name="connsiteX98" fmla="*/ 25332 w 688845"/>
              <a:gd name="connsiteY98" fmla="*/ 352335 h 806446"/>
              <a:gd name="connsiteX99" fmla="*/ 20948 w 688845"/>
              <a:gd name="connsiteY99" fmla="*/ 360575 h 806446"/>
              <a:gd name="connsiteX100" fmla="*/ 17051 w 688845"/>
              <a:gd name="connsiteY100" fmla="*/ 369783 h 806446"/>
              <a:gd name="connsiteX101" fmla="*/ 13641 w 688845"/>
              <a:gd name="connsiteY101" fmla="*/ 379960 h 806446"/>
              <a:gd name="connsiteX102" fmla="*/ 11691 w 688845"/>
              <a:gd name="connsiteY102" fmla="*/ 388199 h 806446"/>
              <a:gd name="connsiteX103" fmla="*/ 9743 w 688845"/>
              <a:gd name="connsiteY103" fmla="*/ 393530 h 806446"/>
              <a:gd name="connsiteX104" fmla="*/ 9256 w 688845"/>
              <a:gd name="connsiteY104" fmla="*/ 397892 h 806446"/>
              <a:gd name="connsiteX105" fmla="*/ 7794 w 688845"/>
              <a:gd name="connsiteY105" fmla="*/ 399830 h 806446"/>
              <a:gd name="connsiteX106" fmla="*/ 7794 w 688845"/>
              <a:gd name="connsiteY106" fmla="*/ 401284 h 806446"/>
              <a:gd name="connsiteX107" fmla="*/ 7308 w 688845"/>
              <a:gd name="connsiteY107" fmla="*/ 401769 h 806446"/>
              <a:gd name="connsiteX108" fmla="*/ 7308 w 688845"/>
              <a:gd name="connsiteY108" fmla="*/ 402738 h 806446"/>
              <a:gd name="connsiteX109" fmla="*/ 3410 w 688845"/>
              <a:gd name="connsiteY109" fmla="*/ 384322 h 806446"/>
              <a:gd name="connsiteX110" fmla="*/ 975 w 688845"/>
              <a:gd name="connsiteY110" fmla="*/ 366875 h 806446"/>
              <a:gd name="connsiteX111" fmla="*/ 0 w 688845"/>
              <a:gd name="connsiteY111" fmla="*/ 349427 h 806446"/>
              <a:gd name="connsiteX112" fmla="*/ 487 w 688845"/>
              <a:gd name="connsiteY112" fmla="*/ 332950 h 806446"/>
              <a:gd name="connsiteX113" fmla="*/ 1461 w 688845"/>
              <a:gd name="connsiteY113" fmla="*/ 316472 h 806446"/>
              <a:gd name="connsiteX114" fmla="*/ 3897 w 688845"/>
              <a:gd name="connsiteY114" fmla="*/ 299994 h 806446"/>
              <a:gd name="connsiteX115" fmla="*/ 6333 w 688845"/>
              <a:gd name="connsiteY115" fmla="*/ 283031 h 806446"/>
              <a:gd name="connsiteX116" fmla="*/ 10230 w 688845"/>
              <a:gd name="connsiteY116" fmla="*/ 266069 h 806446"/>
              <a:gd name="connsiteX117" fmla="*/ 15589 w 688845"/>
              <a:gd name="connsiteY117" fmla="*/ 249591 h 806446"/>
              <a:gd name="connsiteX118" fmla="*/ 21922 w 688845"/>
              <a:gd name="connsiteY118" fmla="*/ 234567 h 806446"/>
              <a:gd name="connsiteX119" fmla="*/ 28256 w 688845"/>
              <a:gd name="connsiteY119" fmla="*/ 220512 h 806446"/>
              <a:gd name="connsiteX120" fmla="*/ 35562 w 688845"/>
              <a:gd name="connsiteY120" fmla="*/ 207427 h 806446"/>
              <a:gd name="connsiteX121" fmla="*/ 42870 w 688845"/>
              <a:gd name="connsiteY121" fmla="*/ 194342 h 806446"/>
              <a:gd name="connsiteX122" fmla="*/ 51152 w 688845"/>
              <a:gd name="connsiteY122" fmla="*/ 182225 h 806446"/>
              <a:gd name="connsiteX123" fmla="*/ 59433 w 688845"/>
              <a:gd name="connsiteY123" fmla="*/ 169140 h 806446"/>
              <a:gd name="connsiteX124" fmla="*/ 68690 w 688845"/>
              <a:gd name="connsiteY124" fmla="*/ 156539 h 806446"/>
              <a:gd name="connsiteX125" fmla="*/ 75997 w 688845"/>
              <a:gd name="connsiteY125" fmla="*/ 149270 h 806446"/>
              <a:gd name="connsiteX126" fmla="*/ 83792 w 688845"/>
              <a:gd name="connsiteY126" fmla="*/ 143454 h 806446"/>
              <a:gd name="connsiteX127" fmla="*/ 91099 w 688845"/>
              <a:gd name="connsiteY127" fmla="*/ 137639 h 806446"/>
              <a:gd name="connsiteX128" fmla="*/ 98894 w 688845"/>
              <a:gd name="connsiteY128" fmla="*/ 132307 h 806446"/>
              <a:gd name="connsiteX129" fmla="*/ 106201 w 688845"/>
              <a:gd name="connsiteY129" fmla="*/ 126976 h 806446"/>
              <a:gd name="connsiteX130" fmla="*/ 113996 w 688845"/>
              <a:gd name="connsiteY130" fmla="*/ 122615 h 806446"/>
              <a:gd name="connsiteX131" fmla="*/ 122764 w 688845"/>
              <a:gd name="connsiteY131" fmla="*/ 118253 h 806446"/>
              <a:gd name="connsiteX132" fmla="*/ 132020 w 688845"/>
              <a:gd name="connsiteY132" fmla="*/ 113891 h 806446"/>
              <a:gd name="connsiteX133" fmla="*/ 133482 w 688845"/>
              <a:gd name="connsiteY133" fmla="*/ 110014 h 806446"/>
              <a:gd name="connsiteX134" fmla="*/ 134943 w 688845"/>
              <a:gd name="connsiteY134" fmla="*/ 107106 h 806446"/>
              <a:gd name="connsiteX135" fmla="*/ 131533 w 688845"/>
              <a:gd name="connsiteY135" fmla="*/ 108075 h 806446"/>
              <a:gd name="connsiteX136" fmla="*/ 129584 w 688845"/>
              <a:gd name="connsiteY136" fmla="*/ 108560 h 806446"/>
              <a:gd name="connsiteX137" fmla="*/ 128123 w 688845"/>
              <a:gd name="connsiteY137" fmla="*/ 108075 h 806446"/>
              <a:gd name="connsiteX138" fmla="*/ 127149 w 688845"/>
              <a:gd name="connsiteY138" fmla="*/ 108075 h 806446"/>
              <a:gd name="connsiteX139" fmla="*/ 128610 w 688845"/>
              <a:gd name="connsiteY139" fmla="*/ 106621 h 806446"/>
              <a:gd name="connsiteX140" fmla="*/ 131046 w 688845"/>
              <a:gd name="connsiteY140" fmla="*/ 105167 h 806446"/>
              <a:gd name="connsiteX141" fmla="*/ 115457 w 688845"/>
              <a:gd name="connsiteY141" fmla="*/ 106136 h 806446"/>
              <a:gd name="connsiteX142" fmla="*/ 100355 w 688845"/>
              <a:gd name="connsiteY142" fmla="*/ 110014 h 806446"/>
              <a:gd name="connsiteX143" fmla="*/ 84278 w 688845"/>
              <a:gd name="connsiteY143" fmla="*/ 115345 h 806446"/>
              <a:gd name="connsiteX144" fmla="*/ 69663 w 688845"/>
              <a:gd name="connsiteY144" fmla="*/ 122130 h 806446"/>
              <a:gd name="connsiteX145" fmla="*/ 54562 w 688845"/>
              <a:gd name="connsiteY145" fmla="*/ 129884 h 806446"/>
              <a:gd name="connsiteX146" fmla="*/ 40434 w 688845"/>
              <a:gd name="connsiteY146" fmla="*/ 138608 h 806446"/>
              <a:gd name="connsiteX147" fmla="*/ 26794 w 688845"/>
              <a:gd name="connsiteY147" fmla="*/ 147331 h 806446"/>
              <a:gd name="connsiteX148" fmla="*/ 15102 w 688845"/>
              <a:gd name="connsiteY148" fmla="*/ 156539 h 806446"/>
              <a:gd name="connsiteX149" fmla="*/ 15102 w 688845"/>
              <a:gd name="connsiteY149" fmla="*/ 154601 h 806446"/>
              <a:gd name="connsiteX150" fmla="*/ 15102 w 688845"/>
              <a:gd name="connsiteY150" fmla="*/ 153632 h 806446"/>
              <a:gd name="connsiteX151" fmla="*/ 19487 w 688845"/>
              <a:gd name="connsiteY151" fmla="*/ 146847 h 806446"/>
              <a:gd name="connsiteX152" fmla="*/ 25332 w 688845"/>
              <a:gd name="connsiteY152" fmla="*/ 139092 h 806446"/>
              <a:gd name="connsiteX153" fmla="*/ 31179 w 688845"/>
              <a:gd name="connsiteY153" fmla="*/ 130853 h 806446"/>
              <a:gd name="connsiteX154" fmla="*/ 38486 w 688845"/>
              <a:gd name="connsiteY154" fmla="*/ 123099 h 806446"/>
              <a:gd name="connsiteX155" fmla="*/ 45793 w 688845"/>
              <a:gd name="connsiteY155" fmla="*/ 115345 h 806446"/>
              <a:gd name="connsiteX156" fmla="*/ 53100 w 688845"/>
              <a:gd name="connsiteY156" fmla="*/ 109044 h 806446"/>
              <a:gd name="connsiteX157" fmla="*/ 60407 w 688845"/>
              <a:gd name="connsiteY157" fmla="*/ 103714 h 806446"/>
              <a:gd name="connsiteX158" fmla="*/ 67716 w 688845"/>
              <a:gd name="connsiteY158" fmla="*/ 101291 h 806446"/>
              <a:gd name="connsiteX159" fmla="*/ 77459 w 688845"/>
              <a:gd name="connsiteY159" fmla="*/ 89659 h 806446"/>
              <a:gd name="connsiteX160" fmla="*/ 98406 w 688845"/>
              <a:gd name="connsiteY160" fmla="*/ 75604 h 806446"/>
              <a:gd name="connsiteX161" fmla="*/ 126662 w 688845"/>
              <a:gd name="connsiteY161" fmla="*/ 60095 h 806446"/>
              <a:gd name="connsiteX162" fmla="*/ 158327 w 688845"/>
              <a:gd name="connsiteY162" fmla="*/ 44587 h 806446"/>
              <a:gd name="connsiteX163" fmla="*/ 189506 w 688845"/>
              <a:gd name="connsiteY163" fmla="*/ 30047 h 806446"/>
              <a:gd name="connsiteX164" fmla="*/ 217274 w 688845"/>
              <a:gd name="connsiteY164" fmla="*/ 18416 h 806446"/>
              <a:gd name="connsiteX165" fmla="*/ 237247 w 688845"/>
              <a:gd name="connsiteY165" fmla="*/ 10662 h 806446"/>
              <a:gd name="connsiteX166" fmla="*/ 246990 w 688845"/>
              <a:gd name="connsiteY166" fmla="*/ 8239 h 806446"/>
              <a:gd name="connsiteX167" fmla="*/ 243093 w 688845"/>
              <a:gd name="connsiteY167" fmla="*/ 12600 h 806446"/>
              <a:gd name="connsiteX168" fmla="*/ 239683 w 688845"/>
              <a:gd name="connsiteY168" fmla="*/ 16962 h 806446"/>
              <a:gd name="connsiteX169" fmla="*/ 235785 w 688845"/>
              <a:gd name="connsiteY169" fmla="*/ 20839 h 806446"/>
              <a:gd name="connsiteX170" fmla="*/ 232376 w 688845"/>
              <a:gd name="connsiteY170" fmla="*/ 23747 h 806446"/>
              <a:gd name="connsiteX171" fmla="*/ 234324 w 688845"/>
              <a:gd name="connsiteY171" fmla="*/ 23747 h 806446"/>
              <a:gd name="connsiteX172" fmla="*/ 237735 w 688845"/>
              <a:gd name="connsiteY172" fmla="*/ 22778 h 806446"/>
              <a:gd name="connsiteX173" fmla="*/ 241144 w 688845"/>
              <a:gd name="connsiteY173" fmla="*/ 20839 h 806446"/>
              <a:gd name="connsiteX174" fmla="*/ 245529 w 688845"/>
              <a:gd name="connsiteY174" fmla="*/ 18901 h 806446"/>
              <a:gd name="connsiteX175" fmla="*/ 249426 w 688845"/>
              <a:gd name="connsiteY175" fmla="*/ 16477 h 806446"/>
              <a:gd name="connsiteX176" fmla="*/ 253323 w 688845"/>
              <a:gd name="connsiteY176" fmla="*/ 14054 h 806446"/>
              <a:gd name="connsiteX177" fmla="*/ 256247 w 688845"/>
              <a:gd name="connsiteY177" fmla="*/ 11631 h 806446"/>
              <a:gd name="connsiteX178" fmla="*/ 258682 w 688845"/>
              <a:gd name="connsiteY178" fmla="*/ 10177 h 806446"/>
              <a:gd name="connsiteX179" fmla="*/ 271348 w 688845"/>
              <a:gd name="connsiteY179" fmla="*/ 4361 h 806446"/>
              <a:gd name="connsiteX180" fmla="*/ 285963 w 688845"/>
              <a:gd name="connsiteY180" fmla="*/ 1453 h 806446"/>
              <a:gd name="connsiteX181" fmla="*/ 301552 w 688845"/>
              <a:gd name="connsiteY181" fmla="*/ 0 h 806446"/>
              <a:gd name="connsiteX182" fmla="*/ 318116 w 688845"/>
              <a:gd name="connsiteY182" fmla="*/ 0 h 806446"/>
              <a:gd name="connsiteX183" fmla="*/ 334192 w 688845"/>
              <a:gd name="connsiteY183" fmla="*/ 969 h 806446"/>
              <a:gd name="connsiteX184" fmla="*/ 350268 w 688845"/>
              <a:gd name="connsiteY184" fmla="*/ 3392 h 806446"/>
              <a:gd name="connsiteX185" fmla="*/ 365858 w 688845"/>
              <a:gd name="connsiteY185" fmla="*/ 6785 h 806446"/>
              <a:gd name="connsiteX186" fmla="*/ 380472 w 688845"/>
              <a:gd name="connsiteY186" fmla="*/ 11147 h 806446"/>
              <a:gd name="connsiteX187" fmla="*/ 392164 w 688845"/>
              <a:gd name="connsiteY187" fmla="*/ 17931 h 806446"/>
              <a:gd name="connsiteX188" fmla="*/ 402881 w 688845"/>
              <a:gd name="connsiteY188" fmla="*/ 27140 h 806446"/>
              <a:gd name="connsiteX189" fmla="*/ 413112 w 688845"/>
              <a:gd name="connsiteY189" fmla="*/ 36833 h 806446"/>
              <a:gd name="connsiteX190" fmla="*/ 422855 w 688845"/>
              <a:gd name="connsiteY190" fmla="*/ 47979 h 806446"/>
              <a:gd name="connsiteX191" fmla="*/ 432111 w 688845"/>
              <a:gd name="connsiteY191" fmla="*/ 58642 h 806446"/>
              <a:gd name="connsiteX192" fmla="*/ 442341 w 688845"/>
              <a:gd name="connsiteY192" fmla="*/ 69304 h 806446"/>
              <a:gd name="connsiteX193" fmla="*/ 453059 w 688845"/>
              <a:gd name="connsiteY193" fmla="*/ 78512 h 806446"/>
              <a:gd name="connsiteX194" fmla="*/ 465239 w 688845"/>
              <a:gd name="connsiteY194" fmla="*/ 86751 h 806446"/>
              <a:gd name="connsiteX195" fmla="*/ 467186 w 688845"/>
              <a:gd name="connsiteY195" fmla="*/ 92567 h 806446"/>
              <a:gd name="connsiteX196" fmla="*/ 469136 w 688845"/>
              <a:gd name="connsiteY196" fmla="*/ 98867 h 806446"/>
              <a:gd name="connsiteX197" fmla="*/ 470597 w 688845"/>
              <a:gd name="connsiteY197" fmla="*/ 105167 h 806446"/>
              <a:gd name="connsiteX198" fmla="*/ 473033 w 688845"/>
              <a:gd name="connsiteY198" fmla="*/ 111468 h 806446"/>
              <a:gd name="connsiteX199" fmla="*/ 475469 w 688845"/>
              <a:gd name="connsiteY199" fmla="*/ 116799 h 806446"/>
              <a:gd name="connsiteX200" fmla="*/ 479853 w 688845"/>
              <a:gd name="connsiteY200" fmla="*/ 121645 h 806446"/>
              <a:gd name="connsiteX201" fmla="*/ 485699 w 688845"/>
              <a:gd name="connsiteY201" fmla="*/ 126007 h 806446"/>
              <a:gd name="connsiteX202" fmla="*/ 493493 w 688845"/>
              <a:gd name="connsiteY202" fmla="*/ 129399 h 806446"/>
              <a:gd name="connsiteX203" fmla="*/ 510544 w 688845"/>
              <a:gd name="connsiteY203" fmla="*/ 130853 h 806446"/>
              <a:gd name="connsiteX204" fmla="*/ 529056 w 688845"/>
              <a:gd name="connsiteY204" fmla="*/ 135215 h 806446"/>
              <a:gd name="connsiteX205" fmla="*/ 547568 w 688845"/>
              <a:gd name="connsiteY205" fmla="*/ 140546 h 806446"/>
              <a:gd name="connsiteX206" fmla="*/ 566081 w 688845"/>
              <a:gd name="connsiteY206" fmla="*/ 145877 h 806446"/>
              <a:gd name="connsiteX207" fmla="*/ 583618 w 688845"/>
              <a:gd name="connsiteY207" fmla="*/ 148301 h 806446"/>
              <a:gd name="connsiteX208" fmla="*/ 601643 w 688845"/>
              <a:gd name="connsiteY208" fmla="*/ 146847 h 806446"/>
              <a:gd name="connsiteX209" fmla="*/ 618206 w 688845"/>
              <a:gd name="connsiteY209" fmla="*/ 139577 h 806446"/>
              <a:gd name="connsiteX210" fmla="*/ 633796 w 688845"/>
              <a:gd name="connsiteY210" fmla="*/ 125522 h 806446"/>
              <a:gd name="connsiteX211" fmla="*/ 635257 w 688845"/>
              <a:gd name="connsiteY211" fmla="*/ 125522 h 806446"/>
              <a:gd name="connsiteX212" fmla="*/ 636719 w 688845"/>
              <a:gd name="connsiteY212" fmla="*/ 125522 h 806446"/>
              <a:gd name="connsiteX213" fmla="*/ 639155 w 688845"/>
              <a:gd name="connsiteY213" fmla="*/ 131338 h 806446"/>
              <a:gd name="connsiteX214" fmla="*/ 641590 w 688845"/>
              <a:gd name="connsiteY214" fmla="*/ 136669 h 806446"/>
              <a:gd name="connsiteX215" fmla="*/ 644513 w 688845"/>
              <a:gd name="connsiteY215" fmla="*/ 141031 h 806446"/>
              <a:gd name="connsiteX216" fmla="*/ 648410 w 688845"/>
              <a:gd name="connsiteY216" fmla="*/ 145393 h 806446"/>
              <a:gd name="connsiteX217" fmla="*/ 652308 w 688845"/>
              <a:gd name="connsiteY217" fmla="*/ 148301 h 806446"/>
              <a:gd name="connsiteX218" fmla="*/ 657666 w 688845"/>
              <a:gd name="connsiteY218" fmla="*/ 151693 h 806446"/>
              <a:gd name="connsiteX219" fmla="*/ 663512 w 688845"/>
              <a:gd name="connsiteY219" fmla="*/ 155086 h 806446"/>
              <a:gd name="connsiteX220" fmla="*/ 670820 w 688845"/>
              <a:gd name="connsiteY220" fmla="*/ 158478 h 806446"/>
              <a:gd name="connsiteX221" fmla="*/ 673743 w 688845"/>
              <a:gd name="connsiteY221" fmla="*/ 160901 h 806446"/>
              <a:gd name="connsiteX222" fmla="*/ 676178 w 688845"/>
              <a:gd name="connsiteY222" fmla="*/ 163809 h 806446"/>
              <a:gd name="connsiteX223" fmla="*/ 676666 w 688845"/>
              <a:gd name="connsiteY223" fmla="*/ 165263 h 806446"/>
              <a:gd name="connsiteX224" fmla="*/ 677154 w 688845"/>
              <a:gd name="connsiteY224" fmla="*/ 167202 h 806446"/>
              <a:gd name="connsiteX225" fmla="*/ 676666 w 688845"/>
              <a:gd name="connsiteY225" fmla="*/ 169625 h 806446"/>
              <a:gd name="connsiteX226" fmla="*/ 675692 w 688845"/>
              <a:gd name="connsiteY226" fmla="*/ 173017 h 806446"/>
              <a:gd name="connsiteX227" fmla="*/ 675204 w 688845"/>
              <a:gd name="connsiteY227" fmla="*/ 173502 h 806446"/>
              <a:gd name="connsiteX228" fmla="*/ 674717 w 688845"/>
              <a:gd name="connsiteY228" fmla="*/ 173987 h 806446"/>
              <a:gd name="connsiteX229" fmla="*/ 673743 w 688845"/>
              <a:gd name="connsiteY229" fmla="*/ 172533 h 806446"/>
              <a:gd name="connsiteX230" fmla="*/ 672769 w 688845"/>
              <a:gd name="connsiteY230" fmla="*/ 171079 h 806446"/>
              <a:gd name="connsiteX231" fmla="*/ 647924 w 688845"/>
              <a:gd name="connsiteY231" fmla="*/ 190464 h 806446"/>
              <a:gd name="connsiteX232" fmla="*/ 621617 w 688845"/>
              <a:gd name="connsiteY232" fmla="*/ 204519 h 806446"/>
              <a:gd name="connsiteX233" fmla="*/ 593361 w 688845"/>
              <a:gd name="connsiteY233" fmla="*/ 212758 h 806446"/>
              <a:gd name="connsiteX234" fmla="*/ 564619 w 688845"/>
              <a:gd name="connsiteY234" fmla="*/ 216150 h 806446"/>
              <a:gd name="connsiteX235" fmla="*/ 534415 w 688845"/>
              <a:gd name="connsiteY235" fmla="*/ 214212 h 806446"/>
              <a:gd name="connsiteX236" fmla="*/ 505673 w 688845"/>
              <a:gd name="connsiteY236" fmla="*/ 208881 h 806446"/>
              <a:gd name="connsiteX237" fmla="*/ 476930 w 688845"/>
              <a:gd name="connsiteY237" fmla="*/ 199188 h 806446"/>
              <a:gd name="connsiteX238" fmla="*/ 450623 w 688845"/>
              <a:gd name="connsiteY238" fmla="*/ 186587 h 806446"/>
              <a:gd name="connsiteX239" fmla="*/ 434547 w 688845"/>
              <a:gd name="connsiteY239" fmla="*/ 173987 h 806446"/>
              <a:gd name="connsiteX240" fmla="*/ 417497 w 688845"/>
              <a:gd name="connsiteY240" fmla="*/ 159932 h 806446"/>
              <a:gd name="connsiteX241" fmla="*/ 399471 w 688845"/>
              <a:gd name="connsiteY241" fmla="*/ 144423 h 806446"/>
              <a:gd name="connsiteX242" fmla="*/ 381934 w 688845"/>
              <a:gd name="connsiteY242" fmla="*/ 127461 h 806446"/>
              <a:gd name="connsiteX243" fmla="*/ 364883 w 688845"/>
              <a:gd name="connsiteY243" fmla="*/ 109529 h 806446"/>
              <a:gd name="connsiteX244" fmla="*/ 351242 w 688845"/>
              <a:gd name="connsiteY244" fmla="*/ 91597 h 806446"/>
              <a:gd name="connsiteX245" fmla="*/ 340038 w 688845"/>
              <a:gd name="connsiteY245" fmla="*/ 73181 h 806446"/>
              <a:gd name="connsiteX246" fmla="*/ 333705 w 688845"/>
              <a:gd name="connsiteY246" fmla="*/ 55734 h 806446"/>
              <a:gd name="connsiteX247" fmla="*/ 337602 w 688845"/>
              <a:gd name="connsiteY247" fmla="*/ 56703 h 806446"/>
              <a:gd name="connsiteX248" fmla="*/ 341987 w 688845"/>
              <a:gd name="connsiteY248" fmla="*/ 57672 h 806446"/>
              <a:gd name="connsiteX249" fmla="*/ 345884 w 688845"/>
              <a:gd name="connsiteY249" fmla="*/ 59126 h 806446"/>
              <a:gd name="connsiteX250" fmla="*/ 349781 w 688845"/>
              <a:gd name="connsiteY250" fmla="*/ 61065 h 806446"/>
              <a:gd name="connsiteX251" fmla="*/ 353192 w 688845"/>
              <a:gd name="connsiteY251" fmla="*/ 63003 h 806446"/>
              <a:gd name="connsiteX252" fmla="*/ 356601 w 688845"/>
              <a:gd name="connsiteY252" fmla="*/ 65911 h 806446"/>
              <a:gd name="connsiteX253" fmla="*/ 359525 w 688845"/>
              <a:gd name="connsiteY253" fmla="*/ 69304 h 806446"/>
              <a:gd name="connsiteX254" fmla="*/ 362934 w 688845"/>
              <a:gd name="connsiteY254" fmla="*/ 74150 h 806446"/>
              <a:gd name="connsiteX255" fmla="*/ 356115 w 688845"/>
              <a:gd name="connsiteY255" fmla="*/ 58157 h 806446"/>
              <a:gd name="connsiteX256" fmla="*/ 339063 w 688845"/>
              <a:gd name="connsiteY256" fmla="*/ 49433 h 806446"/>
              <a:gd name="connsiteX257" fmla="*/ 314705 w 688845"/>
              <a:gd name="connsiteY257" fmla="*/ 45556 h 806446"/>
              <a:gd name="connsiteX258" fmla="*/ 286937 w 688845"/>
              <a:gd name="connsiteY258" fmla="*/ 46525 h 806446"/>
              <a:gd name="connsiteX259" fmla="*/ 259170 w 688845"/>
              <a:gd name="connsiteY259" fmla="*/ 51372 h 806446"/>
              <a:gd name="connsiteX260" fmla="*/ 235298 w 688845"/>
              <a:gd name="connsiteY260" fmla="*/ 59611 h 806446"/>
              <a:gd name="connsiteX261" fmla="*/ 218247 w 688845"/>
              <a:gd name="connsiteY261" fmla="*/ 70273 h 806446"/>
              <a:gd name="connsiteX262" fmla="*/ 212889 w 688845"/>
              <a:gd name="connsiteY262" fmla="*/ 82874 h 806446"/>
              <a:gd name="connsiteX263" fmla="*/ 222632 w 688845"/>
              <a:gd name="connsiteY263" fmla="*/ 78512 h 806446"/>
              <a:gd name="connsiteX264" fmla="*/ 232376 w 688845"/>
              <a:gd name="connsiteY264" fmla="*/ 74635 h 806446"/>
              <a:gd name="connsiteX265" fmla="*/ 241631 w 688845"/>
              <a:gd name="connsiteY265" fmla="*/ 70273 h 806446"/>
              <a:gd name="connsiteX266" fmla="*/ 251862 w 688845"/>
              <a:gd name="connsiteY266" fmla="*/ 66396 h 806446"/>
              <a:gd name="connsiteX267" fmla="*/ 261605 w 688845"/>
              <a:gd name="connsiteY267" fmla="*/ 62034 h 806446"/>
              <a:gd name="connsiteX268" fmla="*/ 272322 w 688845"/>
              <a:gd name="connsiteY268" fmla="*/ 58642 h 806446"/>
              <a:gd name="connsiteX269" fmla="*/ 283527 w 688845"/>
              <a:gd name="connsiteY269" fmla="*/ 55734 h 806446"/>
              <a:gd name="connsiteX270" fmla="*/ 295706 w 688845"/>
              <a:gd name="connsiteY270" fmla="*/ 53795 h 806446"/>
              <a:gd name="connsiteX271" fmla="*/ 293758 w 688845"/>
              <a:gd name="connsiteY271" fmla="*/ 57672 h 806446"/>
              <a:gd name="connsiteX272" fmla="*/ 292296 w 688845"/>
              <a:gd name="connsiteY272" fmla="*/ 61549 h 806446"/>
              <a:gd name="connsiteX273" fmla="*/ 290348 w 688845"/>
              <a:gd name="connsiteY273" fmla="*/ 65427 h 806446"/>
              <a:gd name="connsiteX274" fmla="*/ 288399 w 688845"/>
              <a:gd name="connsiteY274" fmla="*/ 69304 h 806446"/>
              <a:gd name="connsiteX275" fmla="*/ 285963 w 688845"/>
              <a:gd name="connsiteY275" fmla="*/ 73181 h 806446"/>
              <a:gd name="connsiteX276" fmla="*/ 283527 w 688845"/>
              <a:gd name="connsiteY276" fmla="*/ 77058 h 806446"/>
              <a:gd name="connsiteX277" fmla="*/ 281091 w 688845"/>
              <a:gd name="connsiteY277" fmla="*/ 80935 h 806446"/>
              <a:gd name="connsiteX278" fmla="*/ 279143 w 688845"/>
              <a:gd name="connsiteY278" fmla="*/ 84812 h 806446"/>
              <a:gd name="connsiteX279" fmla="*/ 268913 w 688845"/>
              <a:gd name="connsiteY279" fmla="*/ 104682 h 806446"/>
              <a:gd name="connsiteX280" fmla="*/ 260630 w 688845"/>
              <a:gd name="connsiteY280" fmla="*/ 125038 h 806446"/>
              <a:gd name="connsiteX281" fmla="*/ 252836 w 688845"/>
              <a:gd name="connsiteY281" fmla="*/ 145393 h 806446"/>
              <a:gd name="connsiteX282" fmla="*/ 246503 w 688845"/>
              <a:gd name="connsiteY282" fmla="*/ 166232 h 806446"/>
              <a:gd name="connsiteX283" fmla="*/ 240170 w 688845"/>
              <a:gd name="connsiteY283" fmla="*/ 187072 h 806446"/>
              <a:gd name="connsiteX284" fmla="*/ 235785 w 688845"/>
              <a:gd name="connsiteY284" fmla="*/ 208396 h 806446"/>
              <a:gd name="connsiteX285" fmla="*/ 231401 w 688845"/>
              <a:gd name="connsiteY285" fmla="*/ 230205 h 806446"/>
              <a:gd name="connsiteX286" fmla="*/ 228478 w 688845"/>
              <a:gd name="connsiteY286" fmla="*/ 252499 h 806446"/>
              <a:gd name="connsiteX287" fmla="*/ 223119 w 688845"/>
              <a:gd name="connsiteY287" fmla="*/ 263161 h 806446"/>
              <a:gd name="connsiteX288" fmla="*/ 220196 w 688845"/>
              <a:gd name="connsiteY288" fmla="*/ 281578 h 806446"/>
              <a:gd name="connsiteX289" fmla="*/ 218735 w 688845"/>
              <a:gd name="connsiteY289" fmla="*/ 305325 h 806446"/>
              <a:gd name="connsiteX290" fmla="*/ 219222 w 688845"/>
              <a:gd name="connsiteY290" fmla="*/ 331980 h 806446"/>
              <a:gd name="connsiteX291" fmla="*/ 219710 w 688845"/>
              <a:gd name="connsiteY291" fmla="*/ 359120 h 806446"/>
              <a:gd name="connsiteX292" fmla="*/ 220683 w 688845"/>
              <a:gd name="connsiteY292" fmla="*/ 384806 h 806446"/>
              <a:gd name="connsiteX293" fmla="*/ 221658 w 688845"/>
              <a:gd name="connsiteY293" fmla="*/ 406615 h 806446"/>
              <a:gd name="connsiteX294" fmla="*/ 222632 w 688845"/>
              <a:gd name="connsiteY294" fmla="*/ 423093 h 806446"/>
              <a:gd name="connsiteX295" fmla="*/ 221658 w 688845"/>
              <a:gd name="connsiteY295" fmla="*/ 423578 h 806446"/>
              <a:gd name="connsiteX296" fmla="*/ 221658 w 688845"/>
              <a:gd name="connsiteY296" fmla="*/ 424063 h 806446"/>
              <a:gd name="connsiteX297" fmla="*/ 222632 w 688845"/>
              <a:gd name="connsiteY297" fmla="*/ 427455 h 806446"/>
              <a:gd name="connsiteX298" fmla="*/ 224094 w 688845"/>
              <a:gd name="connsiteY298" fmla="*/ 432786 h 806446"/>
              <a:gd name="connsiteX299" fmla="*/ 225555 w 688845"/>
              <a:gd name="connsiteY299" fmla="*/ 438602 h 806446"/>
              <a:gd name="connsiteX300" fmla="*/ 227017 w 688845"/>
              <a:gd name="connsiteY300" fmla="*/ 445387 h 806446"/>
              <a:gd name="connsiteX301" fmla="*/ 227991 w 688845"/>
              <a:gd name="connsiteY301" fmla="*/ 451687 h 806446"/>
              <a:gd name="connsiteX302" fmla="*/ 229452 w 688845"/>
              <a:gd name="connsiteY302" fmla="*/ 457988 h 806446"/>
              <a:gd name="connsiteX303" fmla="*/ 230914 w 688845"/>
              <a:gd name="connsiteY303" fmla="*/ 463803 h 806446"/>
              <a:gd name="connsiteX304" fmla="*/ 232376 w 688845"/>
              <a:gd name="connsiteY304" fmla="*/ 469619 h 806446"/>
              <a:gd name="connsiteX305" fmla="*/ 232862 w 688845"/>
              <a:gd name="connsiteY305" fmla="*/ 469134 h 806446"/>
              <a:gd name="connsiteX306" fmla="*/ 233350 w 688845"/>
              <a:gd name="connsiteY306" fmla="*/ 468650 h 806446"/>
              <a:gd name="connsiteX307" fmla="*/ 237735 w 688845"/>
              <a:gd name="connsiteY307" fmla="*/ 480281 h 806446"/>
              <a:gd name="connsiteX308" fmla="*/ 244068 w 688845"/>
              <a:gd name="connsiteY308" fmla="*/ 492397 h 806446"/>
              <a:gd name="connsiteX309" fmla="*/ 251375 w 688845"/>
              <a:gd name="connsiteY309" fmla="*/ 503059 h 806446"/>
              <a:gd name="connsiteX310" fmla="*/ 260144 w 688845"/>
              <a:gd name="connsiteY310" fmla="*/ 511783 h 806446"/>
              <a:gd name="connsiteX311" fmla="*/ 269887 w 688845"/>
              <a:gd name="connsiteY311" fmla="*/ 517114 h 806446"/>
              <a:gd name="connsiteX312" fmla="*/ 281091 w 688845"/>
              <a:gd name="connsiteY312" fmla="*/ 519053 h 806446"/>
              <a:gd name="connsiteX313" fmla="*/ 292784 w 688845"/>
              <a:gd name="connsiteY313" fmla="*/ 515660 h 806446"/>
              <a:gd name="connsiteX314" fmla="*/ 306424 w 688845"/>
              <a:gd name="connsiteY314" fmla="*/ 507421 h 806446"/>
              <a:gd name="connsiteX315" fmla="*/ 322988 w 688845"/>
              <a:gd name="connsiteY315" fmla="*/ 487066 h 806446"/>
              <a:gd name="connsiteX316" fmla="*/ 343448 w 688845"/>
              <a:gd name="connsiteY316" fmla="*/ 467196 h 806446"/>
              <a:gd name="connsiteX317" fmla="*/ 366832 w 688845"/>
              <a:gd name="connsiteY317" fmla="*/ 447325 h 806446"/>
              <a:gd name="connsiteX318" fmla="*/ 393138 w 688845"/>
              <a:gd name="connsiteY318" fmla="*/ 429878 h 806446"/>
              <a:gd name="connsiteX319" fmla="*/ 420419 w 688845"/>
              <a:gd name="connsiteY319" fmla="*/ 414370 h 806446"/>
              <a:gd name="connsiteX320" fmla="*/ 448674 w 688845"/>
              <a:gd name="connsiteY320" fmla="*/ 402738 h 806446"/>
              <a:gd name="connsiteX321" fmla="*/ 475956 w 688845"/>
              <a:gd name="connsiteY321" fmla="*/ 394984 h 806446"/>
              <a:gd name="connsiteX322" fmla="*/ 503237 w 688845"/>
              <a:gd name="connsiteY322" fmla="*/ 393045 h 806446"/>
              <a:gd name="connsiteX323" fmla="*/ 509082 w 688845"/>
              <a:gd name="connsiteY323" fmla="*/ 394984 h 806446"/>
              <a:gd name="connsiteX324" fmla="*/ 516390 w 688845"/>
              <a:gd name="connsiteY324" fmla="*/ 397892 h 806446"/>
              <a:gd name="connsiteX325" fmla="*/ 523697 w 688845"/>
              <a:gd name="connsiteY325" fmla="*/ 400800 h 806446"/>
              <a:gd name="connsiteX326" fmla="*/ 531005 w 688845"/>
              <a:gd name="connsiteY326" fmla="*/ 404677 h 806446"/>
              <a:gd name="connsiteX327" fmla="*/ 538312 w 688845"/>
              <a:gd name="connsiteY327" fmla="*/ 407585 h 806446"/>
              <a:gd name="connsiteX328" fmla="*/ 546107 w 688845"/>
              <a:gd name="connsiteY328" fmla="*/ 410492 h 806446"/>
              <a:gd name="connsiteX329" fmla="*/ 553901 w 688845"/>
              <a:gd name="connsiteY329" fmla="*/ 411946 h 806446"/>
              <a:gd name="connsiteX330" fmla="*/ 561696 w 688845"/>
              <a:gd name="connsiteY330" fmla="*/ 413400 h 806446"/>
              <a:gd name="connsiteX331" fmla="*/ 557312 w 688845"/>
              <a:gd name="connsiteY331" fmla="*/ 430363 h 806446"/>
              <a:gd name="connsiteX332" fmla="*/ 551465 w 688845"/>
              <a:gd name="connsiteY332" fmla="*/ 442964 h 806446"/>
              <a:gd name="connsiteX333" fmla="*/ 544158 w 688845"/>
              <a:gd name="connsiteY333" fmla="*/ 451687 h 806446"/>
              <a:gd name="connsiteX334" fmla="*/ 535389 w 688845"/>
              <a:gd name="connsiteY334" fmla="*/ 457503 h 806446"/>
              <a:gd name="connsiteX335" fmla="*/ 524185 w 688845"/>
              <a:gd name="connsiteY335" fmla="*/ 460896 h 806446"/>
              <a:gd name="connsiteX336" fmla="*/ 511031 w 688845"/>
              <a:gd name="connsiteY336" fmla="*/ 463803 h 806446"/>
              <a:gd name="connsiteX337" fmla="*/ 494955 w 688845"/>
              <a:gd name="connsiteY337" fmla="*/ 466227 h 806446"/>
              <a:gd name="connsiteX338" fmla="*/ 476930 w 688845"/>
              <a:gd name="connsiteY338" fmla="*/ 469619 h 806446"/>
              <a:gd name="connsiteX339" fmla="*/ 451598 w 688845"/>
              <a:gd name="connsiteY339" fmla="*/ 477858 h 806446"/>
              <a:gd name="connsiteX340" fmla="*/ 429188 w 688845"/>
              <a:gd name="connsiteY340" fmla="*/ 488520 h 806446"/>
              <a:gd name="connsiteX341" fmla="*/ 408728 w 688845"/>
              <a:gd name="connsiteY341" fmla="*/ 500152 h 806446"/>
              <a:gd name="connsiteX342" fmla="*/ 389728 w 688845"/>
              <a:gd name="connsiteY342" fmla="*/ 514206 h 806446"/>
              <a:gd name="connsiteX343" fmla="*/ 371216 w 688845"/>
              <a:gd name="connsiteY343" fmla="*/ 528261 h 806446"/>
              <a:gd name="connsiteX344" fmla="*/ 353192 w 688845"/>
              <a:gd name="connsiteY344" fmla="*/ 543770 h 806446"/>
              <a:gd name="connsiteX345" fmla="*/ 335166 w 688845"/>
              <a:gd name="connsiteY345" fmla="*/ 559763 h 806446"/>
              <a:gd name="connsiteX346" fmla="*/ 316167 w 688845"/>
              <a:gd name="connsiteY346" fmla="*/ 576240 h 806446"/>
              <a:gd name="connsiteX347" fmla="*/ 304962 w 688845"/>
              <a:gd name="connsiteY347" fmla="*/ 579148 h 806446"/>
              <a:gd name="connsiteX348" fmla="*/ 295219 w 688845"/>
              <a:gd name="connsiteY348" fmla="*/ 580602 h 806446"/>
              <a:gd name="connsiteX349" fmla="*/ 284989 w 688845"/>
              <a:gd name="connsiteY349" fmla="*/ 580602 h 806446"/>
              <a:gd name="connsiteX350" fmla="*/ 276220 w 688845"/>
              <a:gd name="connsiteY350" fmla="*/ 579633 h 806446"/>
              <a:gd name="connsiteX351" fmla="*/ 266964 w 688845"/>
              <a:gd name="connsiteY351" fmla="*/ 576725 h 806446"/>
              <a:gd name="connsiteX352" fmla="*/ 258195 w 688845"/>
              <a:gd name="connsiteY352" fmla="*/ 572848 h 806446"/>
              <a:gd name="connsiteX353" fmla="*/ 249914 w 688845"/>
              <a:gd name="connsiteY353" fmla="*/ 567517 h 806446"/>
              <a:gd name="connsiteX354" fmla="*/ 242118 w 688845"/>
              <a:gd name="connsiteY354" fmla="*/ 560732 h 806446"/>
              <a:gd name="connsiteX355" fmla="*/ 240657 w 688845"/>
              <a:gd name="connsiteY355" fmla="*/ 557340 h 806446"/>
              <a:gd name="connsiteX356" fmla="*/ 239195 w 688845"/>
              <a:gd name="connsiteY356" fmla="*/ 554432 h 806446"/>
              <a:gd name="connsiteX357" fmla="*/ 237735 w 688845"/>
              <a:gd name="connsiteY357" fmla="*/ 551524 h 806446"/>
              <a:gd name="connsiteX358" fmla="*/ 236273 w 688845"/>
              <a:gd name="connsiteY358" fmla="*/ 549585 h 806446"/>
              <a:gd name="connsiteX359" fmla="*/ 232862 w 688845"/>
              <a:gd name="connsiteY359" fmla="*/ 546193 h 806446"/>
              <a:gd name="connsiteX360" fmla="*/ 229452 w 688845"/>
              <a:gd name="connsiteY360" fmla="*/ 544254 h 806446"/>
              <a:gd name="connsiteX361" fmla="*/ 234812 w 688845"/>
              <a:gd name="connsiteY361" fmla="*/ 558309 h 806446"/>
              <a:gd name="connsiteX362" fmla="*/ 243093 w 688845"/>
              <a:gd name="connsiteY362" fmla="*/ 569940 h 806446"/>
              <a:gd name="connsiteX363" fmla="*/ 254298 w 688845"/>
              <a:gd name="connsiteY363" fmla="*/ 578664 h 806446"/>
              <a:gd name="connsiteX364" fmla="*/ 267451 w 688845"/>
              <a:gd name="connsiteY364" fmla="*/ 584480 h 806446"/>
              <a:gd name="connsiteX365" fmla="*/ 281579 w 688845"/>
              <a:gd name="connsiteY365" fmla="*/ 586903 h 806446"/>
              <a:gd name="connsiteX366" fmla="*/ 296681 w 688845"/>
              <a:gd name="connsiteY366" fmla="*/ 586903 h 806446"/>
              <a:gd name="connsiteX367" fmla="*/ 311295 w 688845"/>
              <a:gd name="connsiteY367" fmla="*/ 583510 h 806446"/>
              <a:gd name="connsiteX368" fmla="*/ 325911 w 688845"/>
              <a:gd name="connsiteY368" fmla="*/ 577210 h 806446"/>
              <a:gd name="connsiteX369" fmla="*/ 341499 w 688845"/>
              <a:gd name="connsiteY369" fmla="*/ 563155 h 806446"/>
              <a:gd name="connsiteX370" fmla="*/ 356601 w 688845"/>
              <a:gd name="connsiteY370" fmla="*/ 549585 h 806446"/>
              <a:gd name="connsiteX371" fmla="*/ 371216 w 688845"/>
              <a:gd name="connsiteY371" fmla="*/ 536500 h 806446"/>
              <a:gd name="connsiteX372" fmla="*/ 386319 w 688845"/>
              <a:gd name="connsiteY372" fmla="*/ 524384 h 806446"/>
              <a:gd name="connsiteX373" fmla="*/ 401420 w 688845"/>
              <a:gd name="connsiteY373" fmla="*/ 512268 h 806446"/>
              <a:gd name="connsiteX374" fmla="*/ 417983 w 688845"/>
              <a:gd name="connsiteY374" fmla="*/ 501606 h 806446"/>
              <a:gd name="connsiteX375" fmla="*/ 436009 w 688845"/>
              <a:gd name="connsiteY375" fmla="*/ 491428 h 806446"/>
              <a:gd name="connsiteX376" fmla="*/ 456470 w 688845"/>
              <a:gd name="connsiteY376" fmla="*/ 483189 h 806446"/>
              <a:gd name="connsiteX377" fmla="*/ 467674 w 688845"/>
              <a:gd name="connsiteY377" fmla="*/ 480766 h 806446"/>
              <a:gd name="connsiteX378" fmla="*/ 482289 w 688845"/>
              <a:gd name="connsiteY378" fmla="*/ 478827 h 806446"/>
              <a:gd name="connsiteX379" fmla="*/ 498852 w 688845"/>
              <a:gd name="connsiteY379" fmla="*/ 475920 h 806446"/>
              <a:gd name="connsiteX380" fmla="*/ 516878 w 688845"/>
              <a:gd name="connsiteY380" fmla="*/ 473012 h 806446"/>
              <a:gd name="connsiteX381" fmla="*/ 533441 w 688845"/>
              <a:gd name="connsiteY381" fmla="*/ 467680 h 806446"/>
              <a:gd name="connsiteX382" fmla="*/ 549030 w 688845"/>
              <a:gd name="connsiteY382" fmla="*/ 461380 h 806446"/>
              <a:gd name="connsiteX383" fmla="*/ 561209 w 688845"/>
              <a:gd name="connsiteY383" fmla="*/ 452657 h 806446"/>
              <a:gd name="connsiteX384" fmla="*/ 569490 w 688845"/>
              <a:gd name="connsiteY384" fmla="*/ 442479 h 806446"/>
              <a:gd name="connsiteX385" fmla="*/ 569978 w 688845"/>
              <a:gd name="connsiteY385" fmla="*/ 430848 h 806446"/>
              <a:gd name="connsiteX386" fmla="*/ 570952 w 688845"/>
              <a:gd name="connsiteY386" fmla="*/ 422124 h 806446"/>
              <a:gd name="connsiteX387" fmla="*/ 570952 w 688845"/>
              <a:gd name="connsiteY387" fmla="*/ 415339 h 806446"/>
              <a:gd name="connsiteX388" fmla="*/ 570952 w 688845"/>
              <a:gd name="connsiteY388" fmla="*/ 410492 h 806446"/>
              <a:gd name="connsiteX389" fmla="*/ 568516 w 688845"/>
              <a:gd name="connsiteY389" fmla="*/ 406615 h 806446"/>
              <a:gd name="connsiteX390" fmla="*/ 565106 w 688845"/>
              <a:gd name="connsiteY390" fmla="*/ 404677 h 806446"/>
              <a:gd name="connsiteX391" fmla="*/ 559260 w 688845"/>
              <a:gd name="connsiteY391" fmla="*/ 403708 h 806446"/>
              <a:gd name="connsiteX392" fmla="*/ 551953 w 688845"/>
              <a:gd name="connsiteY392" fmla="*/ 403708 h 806446"/>
              <a:gd name="connsiteX393" fmla="*/ 542210 w 688845"/>
              <a:gd name="connsiteY393" fmla="*/ 395953 h 806446"/>
              <a:gd name="connsiteX394" fmla="*/ 533928 w 688845"/>
              <a:gd name="connsiteY394" fmla="*/ 391107 h 806446"/>
              <a:gd name="connsiteX395" fmla="*/ 525646 w 688845"/>
              <a:gd name="connsiteY395" fmla="*/ 387714 h 806446"/>
              <a:gd name="connsiteX396" fmla="*/ 518826 w 688845"/>
              <a:gd name="connsiteY396" fmla="*/ 385291 h 806446"/>
              <a:gd name="connsiteX397" fmla="*/ 512493 w 688845"/>
              <a:gd name="connsiteY397" fmla="*/ 381414 h 806446"/>
              <a:gd name="connsiteX398" fmla="*/ 508109 w 688845"/>
              <a:gd name="connsiteY398" fmla="*/ 376083 h 806446"/>
              <a:gd name="connsiteX399" fmla="*/ 504699 w 688845"/>
              <a:gd name="connsiteY399" fmla="*/ 367359 h 806446"/>
              <a:gd name="connsiteX400" fmla="*/ 503237 w 688845"/>
              <a:gd name="connsiteY400" fmla="*/ 354274 h 806446"/>
              <a:gd name="connsiteX401" fmla="*/ 504699 w 688845"/>
              <a:gd name="connsiteY401" fmla="*/ 345066 h 806446"/>
              <a:gd name="connsiteX402" fmla="*/ 506159 w 688845"/>
              <a:gd name="connsiteY402" fmla="*/ 336827 h 806446"/>
              <a:gd name="connsiteX403" fmla="*/ 508109 w 688845"/>
              <a:gd name="connsiteY403" fmla="*/ 329557 h 806446"/>
              <a:gd name="connsiteX404" fmla="*/ 510544 w 688845"/>
              <a:gd name="connsiteY404" fmla="*/ 322772 h 806446"/>
              <a:gd name="connsiteX405" fmla="*/ 512980 w 688845"/>
              <a:gd name="connsiteY405" fmla="*/ 315503 h 806446"/>
              <a:gd name="connsiteX406" fmla="*/ 515903 w 688845"/>
              <a:gd name="connsiteY406" fmla="*/ 308717 h 806446"/>
              <a:gd name="connsiteX407" fmla="*/ 518826 w 688845"/>
              <a:gd name="connsiteY407" fmla="*/ 301448 h 806446"/>
              <a:gd name="connsiteX408" fmla="*/ 522723 w 688845"/>
              <a:gd name="connsiteY408" fmla="*/ 294179 h 806446"/>
              <a:gd name="connsiteX409" fmla="*/ 536850 w 688845"/>
              <a:gd name="connsiteY409" fmla="*/ 288362 h 806446"/>
              <a:gd name="connsiteX410" fmla="*/ 549030 w 688845"/>
              <a:gd name="connsiteY410" fmla="*/ 281093 h 806446"/>
              <a:gd name="connsiteX411" fmla="*/ 559260 w 688845"/>
              <a:gd name="connsiteY411" fmla="*/ 272369 h 806446"/>
              <a:gd name="connsiteX412" fmla="*/ 568516 w 688845"/>
              <a:gd name="connsiteY412" fmla="*/ 262676 h 806446"/>
              <a:gd name="connsiteX413" fmla="*/ 576798 w 688845"/>
              <a:gd name="connsiteY413" fmla="*/ 252014 h 806446"/>
              <a:gd name="connsiteX414" fmla="*/ 585080 w 688845"/>
              <a:gd name="connsiteY414" fmla="*/ 241352 h 806446"/>
              <a:gd name="connsiteX415" fmla="*/ 593849 w 688845"/>
              <a:gd name="connsiteY415" fmla="*/ 230205 h 806446"/>
              <a:gd name="connsiteX416" fmla="*/ 604566 w 688845"/>
              <a:gd name="connsiteY416" fmla="*/ 219543 h 806446"/>
              <a:gd name="connsiteX417" fmla="*/ 608463 w 688845"/>
              <a:gd name="connsiteY417" fmla="*/ 217120 h 806446"/>
              <a:gd name="connsiteX418" fmla="*/ 612848 w 688845"/>
              <a:gd name="connsiteY418" fmla="*/ 215181 h 806446"/>
              <a:gd name="connsiteX419" fmla="*/ 617232 w 688845"/>
              <a:gd name="connsiteY419" fmla="*/ 212273 h 806446"/>
              <a:gd name="connsiteX420" fmla="*/ 621617 w 688845"/>
              <a:gd name="connsiteY420" fmla="*/ 209366 h 806446"/>
              <a:gd name="connsiteX421" fmla="*/ 626001 w 688845"/>
              <a:gd name="connsiteY421" fmla="*/ 206458 h 806446"/>
              <a:gd name="connsiteX422" fmla="*/ 630386 w 688845"/>
              <a:gd name="connsiteY422" fmla="*/ 204519 h 806446"/>
              <a:gd name="connsiteX423" fmla="*/ 634770 w 688845"/>
              <a:gd name="connsiteY423" fmla="*/ 202581 h 806446"/>
              <a:gd name="connsiteX424" fmla="*/ 639641 w 688845"/>
              <a:gd name="connsiteY424" fmla="*/ 202096 h 806446"/>
              <a:gd name="connsiteX425" fmla="*/ 645488 w 688845"/>
              <a:gd name="connsiteY425" fmla="*/ 214212 h 806446"/>
              <a:gd name="connsiteX426" fmla="*/ 651821 w 688845"/>
              <a:gd name="connsiteY426" fmla="*/ 227297 h 806446"/>
              <a:gd name="connsiteX427" fmla="*/ 658154 w 688845"/>
              <a:gd name="connsiteY427" fmla="*/ 239898 h 806446"/>
              <a:gd name="connsiteX428" fmla="*/ 664974 w 688845"/>
              <a:gd name="connsiteY428" fmla="*/ 252983 h 806446"/>
              <a:gd name="connsiteX429" fmla="*/ 670820 w 688845"/>
              <a:gd name="connsiteY429" fmla="*/ 266069 h 806446"/>
              <a:gd name="connsiteX430" fmla="*/ 676666 w 688845"/>
              <a:gd name="connsiteY430" fmla="*/ 279639 h 806446"/>
              <a:gd name="connsiteX431" fmla="*/ 682025 w 688845"/>
              <a:gd name="connsiteY431" fmla="*/ 293693 h 806446"/>
              <a:gd name="connsiteX432" fmla="*/ 687383 w 688845"/>
              <a:gd name="connsiteY432" fmla="*/ 308717 h 806446"/>
              <a:gd name="connsiteX433" fmla="*/ 687870 w 688845"/>
              <a:gd name="connsiteY433" fmla="*/ 318895 h 806446"/>
              <a:gd name="connsiteX434" fmla="*/ 688845 w 688845"/>
              <a:gd name="connsiteY434" fmla="*/ 335373 h 806446"/>
              <a:gd name="connsiteX435" fmla="*/ 688845 w 688845"/>
              <a:gd name="connsiteY435" fmla="*/ 354758 h 806446"/>
              <a:gd name="connsiteX436" fmla="*/ 688845 w 688845"/>
              <a:gd name="connsiteY436" fmla="*/ 376567 h 806446"/>
              <a:gd name="connsiteX437" fmla="*/ 687383 w 688845"/>
              <a:gd name="connsiteY437" fmla="*/ 397407 h 806446"/>
              <a:gd name="connsiteX438" fmla="*/ 685434 w 688845"/>
              <a:gd name="connsiteY438" fmla="*/ 417278 h 806446"/>
              <a:gd name="connsiteX439" fmla="*/ 681050 w 688845"/>
              <a:gd name="connsiteY439" fmla="*/ 432786 h 806446"/>
              <a:gd name="connsiteX440" fmla="*/ 675692 w 688845"/>
              <a:gd name="connsiteY440" fmla="*/ 443448 h 806446"/>
              <a:gd name="connsiteX441" fmla="*/ 674230 w 688845"/>
              <a:gd name="connsiteY441" fmla="*/ 432301 h 806446"/>
              <a:gd name="connsiteX442" fmla="*/ 674230 w 688845"/>
              <a:gd name="connsiteY442" fmla="*/ 421155 h 806446"/>
              <a:gd name="connsiteX443" fmla="*/ 675204 w 688845"/>
              <a:gd name="connsiteY443" fmla="*/ 409524 h 806446"/>
              <a:gd name="connsiteX444" fmla="*/ 676666 w 688845"/>
              <a:gd name="connsiteY444" fmla="*/ 398377 h 806446"/>
              <a:gd name="connsiteX445" fmla="*/ 677154 w 688845"/>
              <a:gd name="connsiteY445" fmla="*/ 386745 h 806446"/>
              <a:gd name="connsiteX446" fmla="*/ 677640 w 688845"/>
              <a:gd name="connsiteY446" fmla="*/ 375598 h 806446"/>
              <a:gd name="connsiteX447" fmla="*/ 675692 w 688845"/>
              <a:gd name="connsiteY447" fmla="*/ 364451 h 806446"/>
              <a:gd name="connsiteX448" fmla="*/ 672769 w 688845"/>
              <a:gd name="connsiteY448" fmla="*/ 353305 h 806446"/>
              <a:gd name="connsiteX449" fmla="*/ 661077 w 688845"/>
              <a:gd name="connsiteY449" fmla="*/ 355243 h 806446"/>
              <a:gd name="connsiteX450" fmla="*/ 652795 w 688845"/>
              <a:gd name="connsiteY450" fmla="*/ 361059 h 806446"/>
              <a:gd name="connsiteX451" fmla="*/ 646950 w 688845"/>
              <a:gd name="connsiteY451" fmla="*/ 369298 h 806446"/>
              <a:gd name="connsiteX452" fmla="*/ 643539 w 688845"/>
              <a:gd name="connsiteY452" fmla="*/ 380445 h 806446"/>
              <a:gd name="connsiteX453" fmla="*/ 640616 w 688845"/>
              <a:gd name="connsiteY453" fmla="*/ 392076 h 806446"/>
              <a:gd name="connsiteX454" fmla="*/ 638667 w 688845"/>
              <a:gd name="connsiteY454" fmla="*/ 404677 h 806446"/>
              <a:gd name="connsiteX455" fmla="*/ 636719 w 688845"/>
              <a:gd name="connsiteY455" fmla="*/ 416793 h 806446"/>
              <a:gd name="connsiteX456" fmla="*/ 634770 w 688845"/>
              <a:gd name="connsiteY456" fmla="*/ 427940 h 806446"/>
              <a:gd name="connsiteX457" fmla="*/ 630873 w 688845"/>
              <a:gd name="connsiteY457" fmla="*/ 450233 h 806446"/>
              <a:gd name="connsiteX458" fmla="*/ 625514 w 688845"/>
              <a:gd name="connsiteY458" fmla="*/ 471073 h 806446"/>
              <a:gd name="connsiteX459" fmla="*/ 618206 w 688845"/>
              <a:gd name="connsiteY459" fmla="*/ 489974 h 806446"/>
              <a:gd name="connsiteX460" fmla="*/ 609437 w 688845"/>
              <a:gd name="connsiteY460" fmla="*/ 508390 h 806446"/>
              <a:gd name="connsiteX461" fmla="*/ 598233 w 688845"/>
              <a:gd name="connsiteY461" fmla="*/ 525353 h 806446"/>
              <a:gd name="connsiteX462" fmla="*/ 585567 w 688845"/>
              <a:gd name="connsiteY462" fmla="*/ 541831 h 806446"/>
              <a:gd name="connsiteX463" fmla="*/ 569978 w 688845"/>
              <a:gd name="connsiteY463" fmla="*/ 558309 h 806446"/>
              <a:gd name="connsiteX464" fmla="*/ 552927 w 688845"/>
              <a:gd name="connsiteY464" fmla="*/ 575271 h 806446"/>
              <a:gd name="connsiteX465" fmla="*/ 530518 w 688845"/>
              <a:gd name="connsiteY465" fmla="*/ 591264 h 806446"/>
              <a:gd name="connsiteX466" fmla="*/ 512006 w 688845"/>
              <a:gd name="connsiteY466" fmla="*/ 605804 h 806446"/>
              <a:gd name="connsiteX467" fmla="*/ 495929 w 688845"/>
              <a:gd name="connsiteY467" fmla="*/ 619858 h 806446"/>
              <a:gd name="connsiteX468" fmla="*/ 482776 w 688845"/>
              <a:gd name="connsiteY468" fmla="*/ 634398 h 806446"/>
              <a:gd name="connsiteX469" fmla="*/ 471084 w 688845"/>
              <a:gd name="connsiteY469" fmla="*/ 649422 h 806446"/>
              <a:gd name="connsiteX470" fmla="*/ 461341 w 688845"/>
              <a:gd name="connsiteY470" fmla="*/ 667354 h 806446"/>
              <a:gd name="connsiteX471" fmla="*/ 452572 w 688845"/>
              <a:gd name="connsiteY471" fmla="*/ 688193 h 806446"/>
              <a:gd name="connsiteX472" fmla="*/ 444777 w 688845"/>
              <a:gd name="connsiteY472" fmla="*/ 713880 h 806446"/>
              <a:gd name="connsiteX473" fmla="*/ 441854 w 688845"/>
              <a:gd name="connsiteY473" fmla="*/ 707094 h 806446"/>
              <a:gd name="connsiteX474" fmla="*/ 438932 w 688845"/>
              <a:gd name="connsiteY474" fmla="*/ 700309 h 806446"/>
              <a:gd name="connsiteX475" fmla="*/ 436496 w 688845"/>
              <a:gd name="connsiteY475" fmla="*/ 693524 h 806446"/>
              <a:gd name="connsiteX476" fmla="*/ 434060 w 688845"/>
              <a:gd name="connsiteY476" fmla="*/ 686739 h 806446"/>
              <a:gd name="connsiteX477" fmla="*/ 431624 w 688845"/>
              <a:gd name="connsiteY477" fmla="*/ 679954 h 806446"/>
              <a:gd name="connsiteX478" fmla="*/ 429675 w 688845"/>
              <a:gd name="connsiteY478" fmla="*/ 673654 h 806446"/>
              <a:gd name="connsiteX479" fmla="*/ 427239 w 688845"/>
              <a:gd name="connsiteY479" fmla="*/ 667838 h 806446"/>
              <a:gd name="connsiteX480" fmla="*/ 425291 w 688845"/>
              <a:gd name="connsiteY480" fmla="*/ 662507 h 806446"/>
              <a:gd name="connsiteX481" fmla="*/ 421394 w 688845"/>
              <a:gd name="connsiteY481" fmla="*/ 662507 h 806446"/>
              <a:gd name="connsiteX482" fmla="*/ 418470 w 688845"/>
              <a:gd name="connsiteY482" fmla="*/ 662992 h 806446"/>
              <a:gd name="connsiteX483" fmla="*/ 415548 w 688845"/>
              <a:gd name="connsiteY483" fmla="*/ 663476 h 806446"/>
              <a:gd name="connsiteX484" fmla="*/ 412625 w 688845"/>
              <a:gd name="connsiteY484" fmla="*/ 664446 h 806446"/>
              <a:gd name="connsiteX485" fmla="*/ 410676 w 688845"/>
              <a:gd name="connsiteY485" fmla="*/ 678501 h 806446"/>
              <a:gd name="connsiteX486" fmla="*/ 409214 w 688845"/>
              <a:gd name="connsiteY486" fmla="*/ 692070 h 806446"/>
              <a:gd name="connsiteX487" fmla="*/ 408240 w 688845"/>
              <a:gd name="connsiteY487" fmla="*/ 705156 h 806446"/>
              <a:gd name="connsiteX488" fmla="*/ 408240 w 688845"/>
              <a:gd name="connsiteY488" fmla="*/ 718241 h 806446"/>
              <a:gd name="connsiteX489" fmla="*/ 407754 w 688845"/>
              <a:gd name="connsiteY489" fmla="*/ 730842 h 806446"/>
              <a:gd name="connsiteX490" fmla="*/ 408728 w 688845"/>
              <a:gd name="connsiteY490" fmla="*/ 743927 h 806446"/>
              <a:gd name="connsiteX491" fmla="*/ 410189 w 688845"/>
              <a:gd name="connsiteY491" fmla="*/ 757982 h 806446"/>
              <a:gd name="connsiteX492" fmla="*/ 412625 w 688845"/>
              <a:gd name="connsiteY492" fmla="*/ 773006 h 806446"/>
              <a:gd name="connsiteX493" fmla="*/ 411650 w 688845"/>
              <a:gd name="connsiteY493" fmla="*/ 773490 h 806446"/>
              <a:gd name="connsiteX494" fmla="*/ 410676 w 688845"/>
              <a:gd name="connsiteY494" fmla="*/ 773975 h 806446"/>
              <a:gd name="connsiteX495" fmla="*/ 403856 w 688845"/>
              <a:gd name="connsiteY495" fmla="*/ 768159 h 806446"/>
              <a:gd name="connsiteX496" fmla="*/ 398498 w 688845"/>
              <a:gd name="connsiteY496" fmla="*/ 762828 h 806446"/>
              <a:gd name="connsiteX497" fmla="*/ 393626 w 688845"/>
              <a:gd name="connsiteY497" fmla="*/ 757012 h 806446"/>
              <a:gd name="connsiteX498" fmla="*/ 389241 w 688845"/>
              <a:gd name="connsiteY498" fmla="*/ 752166 h 806446"/>
              <a:gd name="connsiteX499" fmla="*/ 384857 w 688845"/>
              <a:gd name="connsiteY499" fmla="*/ 746835 h 806446"/>
              <a:gd name="connsiteX500" fmla="*/ 381446 w 688845"/>
              <a:gd name="connsiteY500" fmla="*/ 741504 h 806446"/>
              <a:gd name="connsiteX501" fmla="*/ 377549 w 688845"/>
              <a:gd name="connsiteY501" fmla="*/ 735204 h 806446"/>
              <a:gd name="connsiteX502" fmla="*/ 373652 w 688845"/>
              <a:gd name="connsiteY502" fmla="*/ 729388 h 806446"/>
              <a:gd name="connsiteX503" fmla="*/ 365858 w 688845"/>
              <a:gd name="connsiteY503" fmla="*/ 721634 h 806446"/>
              <a:gd name="connsiteX504" fmla="*/ 359525 w 688845"/>
              <a:gd name="connsiteY504" fmla="*/ 711941 h 806446"/>
              <a:gd name="connsiteX505" fmla="*/ 353678 w 688845"/>
              <a:gd name="connsiteY505" fmla="*/ 699825 h 806446"/>
              <a:gd name="connsiteX506" fmla="*/ 349294 w 688845"/>
              <a:gd name="connsiteY506" fmla="*/ 687224 h 806446"/>
              <a:gd name="connsiteX507" fmla="*/ 343935 w 688845"/>
              <a:gd name="connsiteY507" fmla="*/ 674138 h 806446"/>
              <a:gd name="connsiteX508" fmla="*/ 339063 w 688845"/>
              <a:gd name="connsiteY508" fmla="*/ 662992 h 806446"/>
              <a:gd name="connsiteX509" fmla="*/ 333705 w 688845"/>
              <a:gd name="connsiteY509" fmla="*/ 653299 h 806446"/>
              <a:gd name="connsiteX510" fmla="*/ 327859 w 688845"/>
              <a:gd name="connsiteY510" fmla="*/ 646999 h 806446"/>
              <a:gd name="connsiteX511" fmla="*/ 324936 w 688845"/>
              <a:gd name="connsiteY511" fmla="*/ 652330 h 806446"/>
              <a:gd name="connsiteX512" fmla="*/ 324936 w 688845"/>
              <a:gd name="connsiteY512" fmla="*/ 665415 h 806446"/>
              <a:gd name="connsiteX513" fmla="*/ 325911 w 688845"/>
              <a:gd name="connsiteY513" fmla="*/ 683347 h 806446"/>
              <a:gd name="connsiteX514" fmla="*/ 328833 w 688845"/>
              <a:gd name="connsiteY514" fmla="*/ 704671 h 806446"/>
              <a:gd name="connsiteX515" fmla="*/ 331756 w 688845"/>
              <a:gd name="connsiteY515" fmla="*/ 725511 h 806446"/>
              <a:gd name="connsiteX516" fmla="*/ 334679 w 688845"/>
              <a:gd name="connsiteY516" fmla="*/ 745381 h 806446"/>
              <a:gd name="connsiteX517" fmla="*/ 337602 w 688845"/>
              <a:gd name="connsiteY517" fmla="*/ 760890 h 806446"/>
              <a:gd name="connsiteX518" fmla="*/ 339551 w 688845"/>
              <a:gd name="connsiteY518" fmla="*/ 771067 h 806446"/>
              <a:gd name="connsiteX519" fmla="*/ 341987 w 688845"/>
              <a:gd name="connsiteY519" fmla="*/ 777852 h 806446"/>
              <a:gd name="connsiteX520" fmla="*/ 344423 w 688845"/>
              <a:gd name="connsiteY520" fmla="*/ 784153 h 806446"/>
              <a:gd name="connsiteX521" fmla="*/ 346371 w 688845"/>
              <a:gd name="connsiteY521" fmla="*/ 789484 h 806446"/>
              <a:gd name="connsiteX522" fmla="*/ 348807 w 688845"/>
              <a:gd name="connsiteY522" fmla="*/ 794815 h 806446"/>
              <a:gd name="connsiteX523" fmla="*/ 350268 w 688845"/>
              <a:gd name="connsiteY523" fmla="*/ 798692 h 806446"/>
              <a:gd name="connsiteX524" fmla="*/ 351730 w 688845"/>
              <a:gd name="connsiteY524" fmla="*/ 802084 h 806446"/>
              <a:gd name="connsiteX525" fmla="*/ 352704 w 688845"/>
              <a:gd name="connsiteY525" fmla="*/ 804508 h 806446"/>
              <a:gd name="connsiteX526" fmla="*/ 353192 w 688845"/>
              <a:gd name="connsiteY526" fmla="*/ 805962 h 806446"/>
              <a:gd name="connsiteX527" fmla="*/ 351242 w 688845"/>
              <a:gd name="connsiteY527" fmla="*/ 806446 h 806446"/>
              <a:gd name="connsiteX528" fmla="*/ 351242 w 688845"/>
              <a:gd name="connsiteY528" fmla="*/ 805962 h 8064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49">
                <a:pos x="connsiteX349" y="connsiteY349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4">
                <a:pos x="connsiteX354" y="connsiteY354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59">
                <a:pos x="connsiteX359" y="connsiteY359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4">
                <a:pos x="connsiteX364" y="connsiteY364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69">
                <a:pos x="connsiteX369" y="connsiteY369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4">
                <a:pos x="connsiteX374" y="connsiteY374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79">
                <a:pos x="connsiteX379" y="connsiteY379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4">
                <a:pos x="connsiteX384" y="connsiteY384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89">
                <a:pos x="connsiteX389" y="connsiteY389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4">
                <a:pos x="connsiteX394" y="connsiteY394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399">
                <a:pos x="connsiteX399" y="connsiteY399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4">
                <a:pos x="connsiteX404" y="connsiteY404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09">
                <a:pos x="connsiteX409" y="connsiteY409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4">
                <a:pos x="connsiteX414" y="connsiteY414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  <a:cxn ang="419">
                <a:pos x="connsiteX419" y="connsiteY419"/>
              </a:cxn>
              <a:cxn ang="420">
                <a:pos x="connsiteX420" y="connsiteY420"/>
              </a:cxn>
              <a:cxn ang="421">
                <a:pos x="connsiteX421" y="connsiteY421"/>
              </a:cxn>
              <a:cxn ang="422">
                <a:pos x="connsiteX422" y="connsiteY422"/>
              </a:cxn>
              <a:cxn ang="423">
                <a:pos x="connsiteX423" y="connsiteY423"/>
              </a:cxn>
              <a:cxn ang="424">
                <a:pos x="connsiteX424" y="connsiteY424"/>
              </a:cxn>
              <a:cxn ang="425">
                <a:pos x="connsiteX425" y="connsiteY425"/>
              </a:cxn>
              <a:cxn ang="426">
                <a:pos x="connsiteX426" y="connsiteY426"/>
              </a:cxn>
              <a:cxn ang="427">
                <a:pos x="connsiteX427" y="connsiteY427"/>
              </a:cxn>
              <a:cxn ang="428">
                <a:pos x="connsiteX428" y="connsiteY428"/>
              </a:cxn>
              <a:cxn ang="429">
                <a:pos x="connsiteX429" y="connsiteY429"/>
              </a:cxn>
              <a:cxn ang="430">
                <a:pos x="connsiteX430" y="connsiteY430"/>
              </a:cxn>
              <a:cxn ang="431">
                <a:pos x="connsiteX431" y="connsiteY431"/>
              </a:cxn>
              <a:cxn ang="432">
                <a:pos x="connsiteX432" y="connsiteY432"/>
              </a:cxn>
              <a:cxn ang="433">
                <a:pos x="connsiteX433" y="connsiteY433"/>
              </a:cxn>
              <a:cxn ang="434">
                <a:pos x="connsiteX434" y="connsiteY434"/>
              </a:cxn>
              <a:cxn ang="435">
                <a:pos x="connsiteX435" y="connsiteY435"/>
              </a:cxn>
              <a:cxn ang="436">
                <a:pos x="connsiteX436" y="connsiteY436"/>
              </a:cxn>
              <a:cxn ang="437">
                <a:pos x="connsiteX437" y="connsiteY437"/>
              </a:cxn>
              <a:cxn ang="438">
                <a:pos x="connsiteX438" y="connsiteY438"/>
              </a:cxn>
              <a:cxn ang="439">
                <a:pos x="connsiteX439" y="connsiteY439"/>
              </a:cxn>
              <a:cxn ang="440">
                <a:pos x="connsiteX440" y="connsiteY440"/>
              </a:cxn>
              <a:cxn ang="441">
                <a:pos x="connsiteX441" y="connsiteY441"/>
              </a:cxn>
              <a:cxn ang="442">
                <a:pos x="connsiteX442" y="connsiteY442"/>
              </a:cxn>
              <a:cxn ang="443">
                <a:pos x="connsiteX443" y="connsiteY443"/>
              </a:cxn>
              <a:cxn ang="444">
                <a:pos x="connsiteX444" y="connsiteY444"/>
              </a:cxn>
              <a:cxn ang="445">
                <a:pos x="connsiteX445" y="connsiteY445"/>
              </a:cxn>
              <a:cxn ang="446">
                <a:pos x="connsiteX446" y="connsiteY446"/>
              </a:cxn>
              <a:cxn ang="447">
                <a:pos x="connsiteX447" y="connsiteY447"/>
              </a:cxn>
              <a:cxn ang="448">
                <a:pos x="connsiteX448" y="connsiteY448"/>
              </a:cxn>
              <a:cxn ang="449">
                <a:pos x="connsiteX449" y="connsiteY449"/>
              </a:cxn>
              <a:cxn ang="450">
                <a:pos x="connsiteX450" y="connsiteY450"/>
              </a:cxn>
              <a:cxn ang="451">
                <a:pos x="connsiteX451" y="connsiteY451"/>
              </a:cxn>
              <a:cxn ang="452">
                <a:pos x="connsiteX452" y="connsiteY452"/>
              </a:cxn>
              <a:cxn ang="453">
                <a:pos x="connsiteX453" y="connsiteY453"/>
              </a:cxn>
              <a:cxn ang="454">
                <a:pos x="connsiteX454" y="connsiteY454"/>
              </a:cxn>
              <a:cxn ang="455">
                <a:pos x="connsiteX455" y="connsiteY455"/>
              </a:cxn>
              <a:cxn ang="456">
                <a:pos x="connsiteX456" y="connsiteY456"/>
              </a:cxn>
              <a:cxn ang="457">
                <a:pos x="connsiteX457" y="connsiteY457"/>
              </a:cxn>
              <a:cxn ang="458">
                <a:pos x="connsiteX458" y="connsiteY458"/>
              </a:cxn>
              <a:cxn ang="459">
                <a:pos x="connsiteX459" y="connsiteY459"/>
              </a:cxn>
              <a:cxn ang="460">
                <a:pos x="connsiteX460" y="connsiteY460"/>
              </a:cxn>
              <a:cxn ang="461">
                <a:pos x="connsiteX461" y="connsiteY461"/>
              </a:cxn>
              <a:cxn ang="462">
                <a:pos x="connsiteX462" y="connsiteY462"/>
              </a:cxn>
              <a:cxn ang="463">
                <a:pos x="connsiteX463" y="connsiteY463"/>
              </a:cxn>
              <a:cxn ang="464">
                <a:pos x="connsiteX464" y="connsiteY464"/>
              </a:cxn>
              <a:cxn ang="465">
                <a:pos x="connsiteX465" y="connsiteY465"/>
              </a:cxn>
              <a:cxn ang="466">
                <a:pos x="connsiteX466" y="connsiteY466"/>
              </a:cxn>
              <a:cxn ang="467">
                <a:pos x="connsiteX467" y="connsiteY467"/>
              </a:cxn>
              <a:cxn ang="468">
                <a:pos x="connsiteX468" y="connsiteY468"/>
              </a:cxn>
              <a:cxn ang="469">
                <a:pos x="connsiteX469" y="connsiteY469"/>
              </a:cxn>
              <a:cxn ang="470">
                <a:pos x="connsiteX470" y="connsiteY470"/>
              </a:cxn>
              <a:cxn ang="471">
                <a:pos x="connsiteX471" y="connsiteY471"/>
              </a:cxn>
              <a:cxn ang="472">
                <a:pos x="connsiteX472" y="connsiteY472"/>
              </a:cxn>
              <a:cxn ang="473">
                <a:pos x="connsiteX473" y="connsiteY473"/>
              </a:cxn>
              <a:cxn ang="474">
                <a:pos x="connsiteX474" y="connsiteY474"/>
              </a:cxn>
              <a:cxn ang="475">
                <a:pos x="connsiteX475" y="connsiteY475"/>
              </a:cxn>
              <a:cxn ang="476">
                <a:pos x="connsiteX476" y="connsiteY476"/>
              </a:cxn>
              <a:cxn ang="477">
                <a:pos x="connsiteX477" y="connsiteY477"/>
              </a:cxn>
              <a:cxn ang="478">
                <a:pos x="connsiteX478" y="connsiteY478"/>
              </a:cxn>
              <a:cxn ang="479">
                <a:pos x="connsiteX479" y="connsiteY479"/>
              </a:cxn>
              <a:cxn ang="480">
                <a:pos x="connsiteX480" y="connsiteY480"/>
              </a:cxn>
              <a:cxn ang="481">
                <a:pos x="connsiteX481" y="connsiteY481"/>
              </a:cxn>
              <a:cxn ang="482">
                <a:pos x="connsiteX482" y="connsiteY482"/>
              </a:cxn>
              <a:cxn ang="483">
                <a:pos x="connsiteX483" y="connsiteY483"/>
              </a:cxn>
              <a:cxn ang="484">
                <a:pos x="connsiteX484" y="connsiteY484"/>
              </a:cxn>
              <a:cxn ang="485">
                <a:pos x="connsiteX485" y="connsiteY485"/>
              </a:cxn>
              <a:cxn ang="486">
                <a:pos x="connsiteX486" y="connsiteY486"/>
              </a:cxn>
              <a:cxn ang="487">
                <a:pos x="connsiteX487" y="connsiteY487"/>
              </a:cxn>
              <a:cxn ang="488">
                <a:pos x="connsiteX488" y="connsiteY488"/>
              </a:cxn>
              <a:cxn ang="489">
                <a:pos x="connsiteX489" y="connsiteY489"/>
              </a:cxn>
              <a:cxn ang="490">
                <a:pos x="connsiteX490" y="connsiteY490"/>
              </a:cxn>
              <a:cxn ang="491">
                <a:pos x="connsiteX491" y="connsiteY491"/>
              </a:cxn>
              <a:cxn ang="492">
                <a:pos x="connsiteX492" y="connsiteY492"/>
              </a:cxn>
              <a:cxn ang="493">
                <a:pos x="connsiteX493" y="connsiteY493"/>
              </a:cxn>
              <a:cxn ang="494">
                <a:pos x="connsiteX494" y="connsiteY494"/>
              </a:cxn>
              <a:cxn ang="495">
                <a:pos x="connsiteX495" y="connsiteY495"/>
              </a:cxn>
              <a:cxn ang="496">
                <a:pos x="connsiteX496" y="connsiteY496"/>
              </a:cxn>
              <a:cxn ang="497">
                <a:pos x="connsiteX497" y="connsiteY497"/>
              </a:cxn>
              <a:cxn ang="498">
                <a:pos x="connsiteX498" y="connsiteY498"/>
              </a:cxn>
              <a:cxn ang="499">
                <a:pos x="connsiteX499" y="connsiteY499"/>
              </a:cxn>
              <a:cxn ang="500">
                <a:pos x="connsiteX500" y="connsiteY500"/>
              </a:cxn>
              <a:cxn ang="501">
                <a:pos x="connsiteX501" y="connsiteY501"/>
              </a:cxn>
              <a:cxn ang="502">
                <a:pos x="connsiteX502" y="connsiteY502"/>
              </a:cxn>
              <a:cxn ang="503">
                <a:pos x="connsiteX503" y="connsiteY503"/>
              </a:cxn>
              <a:cxn ang="504">
                <a:pos x="connsiteX504" y="connsiteY504"/>
              </a:cxn>
              <a:cxn ang="505">
                <a:pos x="connsiteX505" y="connsiteY505"/>
              </a:cxn>
              <a:cxn ang="506">
                <a:pos x="connsiteX506" y="connsiteY506"/>
              </a:cxn>
              <a:cxn ang="507">
                <a:pos x="connsiteX507" y="connsiteY507"/>
              </a:cxn>
              <a:cxn ang="508">
                <a:pos x="connsiteX508" y="connsiteY508"/>
              </a:cxn>
              <a:cxn ang="509">
                <a:pos x="connsiteX509" y="connsiteY509"/>
              </a:cxn>
              <a:cxn ang="510">
                <a:pos x="connsiteX510" y="connsiteY510"/>
              </a:cxn>
              <a:cxn ang="511">
                <a:pos x="connsiteX511" y="connsiteY511"/>
              </a:cxn>
              <a:cxn ang="512">
                <a:pos x="connsiteX512" y="connsiteY512"/>
              </a:cxn>
              <a:cxn ang="513">
                <a:pos x="connsiteX513" y="connsiteY513"/>
              </a:cxn>
              <a:cxn ang="514">
                <a:pos x="connsiteX514" y="connsiteY514"/>
              </a:cxn>
              <a:cxn ang="515">
                <a:pos x="connsiteX515" y="connsiteY515"/>
              </a:cxn>
              <a:cxn ang="516">
                <a:pos x="connsiteX516" y="connsiteY516"/>
              </a:cxn>
              <a:cxn ang="517">
                <a:pos x="connsiteX517" y="connsiteY517"/>
              </a:cxn>
              <a:cxn ang="518">
                <a:pos x="connsiteX518" y="connsiteY518"/>
              </a:cxn>
              <a:cxn ang="519">
                <a:pos x="connsiteX519" y="connsiteY519"/>
              </a:cxn>
              <a:cxn ang="520">
                <a:pos x="connsiteX520" y="connsiteY520"/>
              </a:cxn>
              <a:cxn ang="521">
                <a:pos x="connsiteX521" y="connsiteY521"/>
              </a:cxn>
              <a:cxn ang="522">
                <a:pos x="connsiteX522" y="connsiteY522"/>
              </a:cxn>
              <a:cxn ang="523">
                <a:pos x="connsiteX523" y="connsiteY523"/>
              </a:cxn>
              <a:cxn ang="524">
                <a:pos x="connsiteX524" y="connsiteY524"/>
              </a:cxn>
              <a:cxn ang="525">
                <a:pos x="connsiteX525" y="connsiteY525"/>
              </a:cxn>
              <a:cxn ang="526">
                <a:pos x="connsiteX526" y="connsiteY526"/>
              </a:cxn>
              <a:cxn ang="527">
                <a:pos x="connsiteX527" y="connsiteY527"/>
              </a:cxn>
              <a:cxn ang="528">
                <a:pos x="connsiteX528" y="connsiteY528"/>
              </a:cxn>
            </a:cxnLst>
            <a:rect l="l" t="t" r="r" b="b"/>
            <a:pathLst>
              <a:path w="688845" h="806446">
                <a:moveTo>
                  <a:pt x="351242" y="805962"/>
                </a:moveTo>
                <a:lnTo>
                  <a:pt x="344909" y="801115"/>
                </a:lnTo>
                <a:lnTo>
                  <a:pt x="336141" y="795300"/>
                </a:lnTo>
                <a:lnTo>
                  <a:pt x="325423" y="788030"/>
                </a:lnTo>
                <a:lnTo>
                  <a:pt x="314219" y="781245"/>
                </a:lnTo>
                <a:lnTo>
                  <a:pt x="302526" y="773975"/>
                </a:lnTo>
                <a:lnTo>
                  <a:pt x="292296" y="768644"/>
                </a:lnTo>
                <a:lnTo>
                  <a:pt x="283527" y="764282"/>
                </a:lnTo>
                <a:lnTo>
                  <a:pt x="278168" y="762344"/>
                </a:lnTo>
                <a:lnTo>
                  <a:pt x="276220" y="757982"/>
                </a:lnTo>
                <a:lnTo>
                  <a:pt x="273297" y="755559"/>
                </a:lnTo>
                <a:lnTo>
                  <a:pt x="269399" y="753620"/>
                </a:lnTo>
                <a:lnTo>
                  <a:pt x="267451" y="753620"/>
                </a:lnTo>
                <a:lnTo>
                  <a:pt x="265502" y="748774"/>
                </a:lnTo>
                <a:lnTo>
                  <a:pt x="262092" y="744896"/>
                </a:lnTo>
                <a:lnTo>
                  <a:pt x="258195" y="742473"/>
                </a:lnTo>
                <a:lnTo>
                  <a:pt x="255759" y="741989"/>
                </a:lnTo>
                <a:lnTo>
                  <a:pt x="255759" y="739565"/>
                </a:lnTo>
                <a:lnTo>
                  <a:pt x="255759" y="738112"/>
                </a:lnTo>
                <a:lnTo>
                  <a:pt x="246016" y="733265"/>
                </a:lnTo>
                <a:lnTo>
                  <a:pt x="233837" y="721634"/>
                </a:lnTo>
                <a:lnTo>
                  <a:pt x="220683" y="704671"/>
                </a:lnTo>
                <a:lnTo>
                  <a:pt x="207531" y="684801"/>
                </a:lnTo>
                <a:lnTo>
                  <a:pt x="194864" y="663476"/>
                </a:lnTo>
                <a:lnTo>
                  <a:pt x="184634" y="643606"/>
                </a:lnTo>
                <a:lnTo>
                  <a:pt x="177327" y="625674"/>
                </a:lnTo>
                <a:lnTo>
                  <a:pt x="174890" y="614043"/>
                </a:lnTo>
                <a:lnTo>
                  <a:pt x="172942" y="614043"/>
                </a:lnTo>
                <a:lnTo>
                  <a:pt x="170993" y="614043"/>
                </a:lnTo>
                <a:lnTo>
                  <a:pt x="170506" y="610166"/>
                </a:lnTo>
                <a:lnTo>
                  <a:pt x="170506" y="606773"/>
                </a:lnTo>
                <a:lnTo>
                  <a:pt x="170019" y="603865"/>
                </a:lnTo>
                <a:lnTo>
                  <a:pt x="169044" y="602412"/>
                </a:lnTo>
                <a:lnTo>
                  <a:pt x="164173" y="580118"/>
                </a:lnTo>
                <a:lnTo>
                  <a:pt x="159788" y="558793"/>
                </a:lnTo>
                <a:lnTo>
                  <a:pt x="155892" y="538439"/>
                </a:lnTo>
                <a:lnTo>
                  <a:pt x="153455" y="518568"/>
                </a:lnTo>
                <a:lnTo>
                  <a:pt x="151507" y="498213"/>
                </a:lnTo>
                <a:lnTo>
                  <a:pt x="150533" y="477858"/>
                </a:lnTo>
                <a:lnTo>
                  <a:pt x="150533" y="457018"/>
                </a:lnTo>
                <a:lnTo>
                  <a:pt x="152481" y="435694"/>
                </a:lnTo>
                <a:lnTo>
                  <a:pt x="150533" y="435209"/>
                </a:lnTo>
                <a:lnTo>
                  <a:pt x="148583" y="434725"/>
                </a:lnTo>
                <a:lnTo>
                  <a:pt x="141276" y="444902"/>
                </a:lnTo>
                <a:lnTo>
                  <a:pt x="135431" y="455565"/>
                </a:lnTo>
                <a:lnTo>
                  <a:pt x="130071" y="465742"/>
                </a:lnTo>
                <a:lnTo>
                  <a:pt x="126174" y="476404"/>
                </a:lnTo>
                <a:lnTo>
                  <a:pt x="122277" y="487066"/>
                </a:lnTo>
                <a:lnTo>
                  <a:pt x="118867" y="498698"/>
                </a:lnTo>
                <a:lnTo>
                  <a:pt x="115944" y="510329"/>
                </a:lnTo>
                <a:lnTo>
                  <a:pt x="113508" y="522930"/>
                </a:lnTo>
                <a:lnTo>
                  <a:pt x="112047" y="535531"/>
                </a:lnTo>
                <a:lnTo>
                  <a:pt x="111072" y="546677"/>
                </a:lnTo>
                <a:lnTo>
                  <a:pt x="110098" y="555401"/>
                </a:lnTo>
                <a:lnTo>
                  <a:pt x="109611" y="563155"/>
                </a:lnTo>
                <a:lnTo>
                  <a:pt x="109124" y="568971"/>
                </a:lnTo>
                <a:lnTo>
                  <a:pt x="109124" y="573333"/>
                </a:lnTo>
                <a:lnTo>
                  <a:pt x="108636" y="575756"/>
                </a:lnTo>
                <a:lnTo>
                  <a:pt x="108636" y="577210"/>
                </a:lnTo>
                <a:lnTo>
                  <a:pt x="100355" y="561217"/>
                </a:lnTo>
                <a:lnTo>
                  <a:pt x="93047" y="545708"/>
                </a:lnTo>
                <a:lnTo>
                  <a:pt x="85253" y="530200"/>
                </a:lnTo>
                <a:lnTo>
                  <a:pt x="78920" y="515176"/>
                </a:lnTo>
                <a:lnTo>
                  <a:pt x="72587" y="499667"/>
                </a:lnTo>
                <a:lnTo>
                  <a:pt x="67716" y="484159"/>
                </a:lnTo>
                <a:lnTo>
                  <a:pt x="63331" y="468165"/>
                </a:lnTo>
                <a:lnTo>
                  <a:pt x="60895" y="452172"/>
                </a:lnTo>
                <a:lnTo>
                  <a:pt x="60407" y="434240"/>
                </a:lnTo>
                <a:lnTo>
                  <a:pt x="60895" y="412431"/>
                </a:lnTo>
                <a:lnTo>
                  <a:pt x="61382" y="388199"/>
                </a:lnTo>
                <a:lnTo>
                  <a:pt x="63818" y="363482"/>
                </a:lnTo>
                <a:lnTo>
                  <a:pt x="66741" y="338281"/>
                </a:lnTo>
                <a:lnTo>
                  <a:pt x="72099" y="315987"/>
                </a:lnTo>
                <a:lnTo>
                  <a:pt x="78920" y="297086"/>
                </a:lnTo>
                <a:lnTo>
                  <a:pt x="89151" y="283516"/>
                </a:lnTo>
                <a:lnTo>
                  <a:pt x="86714" y="283516"/>
                </a:lnTo>
                <a:lnTo>
                  <a:pt x="85253" y="283516"/>
                </a:lnTo>
                <a:lnTo>
                  <a:pt x="83304" y="280123"/>
                </a:lnTo>
                <a:lnTo>
                  <a:pt x="82817" y="276731"/>
                </a:lnTo>
                <a:lnTo>
                  <a:pt x="82817" y="273823"/>
                </a:lnTo>
                <a:lnTo>
                  <a:pt x="83304" y="271884"/>
                </a:lnTo>
                <a:lnTo>
                  <a:pt x="81356" y="273823"/>
                </a:lnTo>
                <a:lnTo>
                  <a:pt x="80868" y="276246"/>
                </a:lnTo>
                <a:lnTo>
                  <a:pt x="80382" y="279155"/>
                </a:lnTo>
                <a:lnTo>
                  <a:pt x="81356" y="283516"/>
                </a:lnTo>
                <a:lnTo>
                  <a:pt x="79894" y="284485"/>
                </a:lnTo>
                <a:lnTo>
                  <a:pt x="78433" y="286424"/>
                </a:lnTo>
                <a:lnTo>
                  <a:pt x="75510" y="288362"/>
                </a:lnTo>
                <a:lnTo>
                  <a:pt x="73074" y="291270"/>
                </a:lnTo>
                <a:lnTo>
                  <a:pt x="69176" y="294179"/>
                </a:lnTo>
                <a:lnTo>
                  <a:pt x="65280" y="298055"/>
                </a:lnTo>
                <a:lnTo>
                  <a:pt x="60407" y="302417"/>
                </a:lnTo>
                <a:lnTo>
                  <a:pt x="55049" y="307748"/>
                </a:lnTo>
                <a:lnTo>
                  <a:pt x="48716" y="315018"/>
                </a:lnTo>
                <a:lnTo>
                  <a:pt x="43357" y="322287"/>
                </a:lnTo>
                <a:lnTo>
                  <a:pt x="38486" y="329557"/>
                </a:lnTo>
                <a:lnTo>
                  <a:pt x="34101" y="337311"/>
                </a:lnTo>
                <a:lnTo>
                  <a:pt x="29717" y="344581"/>
                </a:lnTo>
                <a:lnTo>
                  <a:pt x="25332" y="352335"/>
                </a:lnTo>
                <a:lnTo>
                  <a:pt x="20948" y="360575"/>
                </a:lnTo>
                <a:lnTo>
                  <a:pt x="17051" y="369783"/>
                </a:lnTo>
                <a:lnTo>
                  <a:pt x="13641" y="379960"/>
                </a:lnTo>
                <a:lnTo>
                  <a:pt x="11691" y="388199"/>
                </a:lnTo>
                <a:lnTo>
                  <a:pt x="9743" y="393530"/>
                </a:lnTo>
                <a:lnTo>
                  <a:pt x="9256" y="397892"/>
                </a:lnTo>
                <a:lnTo>
                  <a:pt x="7794" y="399830"/>
                </a:lnTo>
                <a:lnTo>
                  <a:pt x="7794" y="401284"/>
                </a:lnTo>
                <a:lnTo>
                  <a:pt x="7308" y="401769"/>
                </a:lnTo>
                <a:lnTo>
                  <a:pt x="7308" y="402738"/>
                </a:lnTo>
                <a:lnTo>
                  <a:pt x="3410" y="384322"/>
                </a:lnTo>
                <a:lnTo>
                  <a:pt x="975" y="366875"/>
                </a:lnTo>
                <a:lnTo>
                  <a:pt x="0" y="349427"/>
                </a:lnTo>
                <a:lnTo>
                  <a:pt x="487" y="332950"/>
                </a:lnTo>
                <a:lnTo>
                  <a:pt x="1461" y="316472"/>
                </a:lnTo>
                <a:lnTo>
                  <a:pt x="3897" y="299994"/>
                </a:lnTo>
                <a:lnTo>
                  <a:pt x="6333" y="283031"/>
                </a:lnTo>
                <a:lnTo>
                  <a:pt x="10230" y="266069"/>
                </a:lnTo>
                <a:lnTo>
                  <a:pt x="15589" y="249591"/>
                </a:lnTo>
                <a:lnTo>
                  <a:pt x="21922" y="234567"/>
                </a:lnTo>
                <a:lnTo>
                  <a:pt x="28256" y="220512"/>
                </a:lnTo>
                <a:lnTo>
                  <a:pt x="35562" y="207427"/>
                </a:lnTo>
                <a:lnTo>
                  <a:pt x="42870" y="194342"/>
                </a:lnTo>
                <a:lnTo>
                  <a:pt x="51152" y="182225"/>
                </a:lnTo>
                <a:lnTo>
                  <a:pt x="59433" y="169140"/>
                </a:lnTo>
                <a:lnTo>
                  <a:pt x="68690" y="156539"/>
                </a:lnTo>
                <a:lnTo>
                  <a:pt x="75997" y="149270"/>
                </a:lnTo>
                <a:lnTo>
                  <a:pt x="83792" y="143454"/>
                </a:lnTo>
                <a:lnTo>
                  <a:pt x="91099" y="137639"/>
                </a:lnTo>
                <a:lnTo>
                  <a:pt x="98894" y="132307"/>
                </a:lnTo>
                <a:lnTo>
                  <a:pt x="106201" y="126976"/>
                </a:lnTo>
                <a:lnTo>
                  <a:pt x="113996" y="122615"/>
                </a:lnTo>
                <a:lnTo>
                  <a:pt x="122764" y="118253"/>
                </a:lnTo>
                <a:lnTo>
                  <a:pt x="132020" y="113891"/>
                </a:lnTo>
                <a:lnTo>
                  <a:pt x="133482" y="110014"/>
                </a:lnTo>
                <a:lnTo>
                  <a:pt x="134943" y="107106"/>
                </a:lnTo>
                <a:lnTo>
                  <a:pt x="131533" y="108075"/>
                </a:lnTo>
                <a:lnTo>
                  <a:pt x="129584" y="108560"/>
                </a:lnTo>
                <a:lnTo>
                  <a:pt x="128123" y="108075"/>
                </a:lnTo>
                <a:lnTo>
                  <a:pt x="127149" y="108075"/>
                </a:lnTo>
                <a:lnTo>
                  <a:pt x="128610" y="106621"/>
                </a:lnTo>
                <a:lnTo>
                  <a:pt x="131046" y="105167"/>
                </a:lnTo>
                <a:lnTo>
                  <a:pt x="115457" y="106136"/>
                </a:lnTo>
                <a:lnTo>
                  <a:pt x="100355" y="110014"/>
                </a:lnTo>
                <a:lnTo>
                  <a:pt x="84278" y="115345"/>
                </a:lnTo>
                <a:lnTo>
                  <a:pt x="69663" y="122130"/>
                </a:lnTo>
                <a:lnTo>
                  <a:pt x="54562" y="129884"/>
                </a:lnTo>
                <a:lnTo>
                  <a:pt x="40434" y="138608"/>
                </a:lnTo>
                <a:lnTo>
                  <a:pt x="26794" y="147331"/>
                </a:lnTo>
                <a:lnTo>
                  <a:pt x="15102" y="156539"/>
                </a:lnTo>
                <a:lnTo>
                  <a:pt x="15102" y="154601"/>
                </a:lnTo>
                <a:lnTo>
                  <a:pt x="15102" y="153632"/>
                </a:lnTo>
                <a:lnTo>
                  <a:pt x="19487" y="146847"/>
                </a:lnTo>
                <a:lnTo>
                  <a:pt x="25332" y="139092"/>
                </a:lnTo>
                <a:lnTo>
                  <a:pt x="31179" y="130853"/>
                </a:lnTo>
                <a:lnTo>
                  <a:pt x="38486" y="123099"/>
                </a:lnTo>
                <a:lnTo>
                  <a:pt x="45793" y="115345"/>
                </a:lnTo>
                <a:lnTo>
                  <a:pt x="53100" y="109044"/>
                </a:lnTo>
                <a:lnTo>
                  <a:pt x="60407" y="103714"/>
                </a:lnTo>
                <a:lnTo>
                  <a:pt x="67716" y="101291"/>
                </a:lnTo>
                <a:lnTo>
                  <a:pt x="77459" y="89659"/>
                </a:lnTo>
                <a:lnTo>
                  <a:pt x="98406" y="75604"/>
                </a:lnTo>
                <a:lnTo>
                  <a:pt x="126662" y="60095"/>
                </a:lnTo>
                <a:lnTo>
                  <a:pt x="158327" y="44587"/>
                </a:lnTo>
                <a:lnTo>
                  <a:pt x="189506" y="30047"/>
                </a:lnTo>
                <a:lnTo>
                  <a:pt x="217274" y="18416"/>
                </a:lnTo>
                <a:lnTo>
                  <a:pt x="237247" y="10662"/>
                </a:lnTo>
                <a:lnTo>
                  <a:pt x="246990" y="8239"/>
                </a:lnTo>
                <a:lnTo>
                  <a:pt x="243093" y="12600"/>
                </a:lnTo>
                <a:lnTo>
                  <a:pt x="239683" y="16962"/>
                </a:lnTo>
                <a:lnTo>
                  <a:pt x="235785" y="20839"/>
                </a:lnTo>
                <a:lnTo>
                  <a:pt x="232376" y="23747"/>
                </a:lnTo>
                <a:lnTo>
                  <a:pt x="234324" y="23747"/>
                </a:lnTo>
                <a:lnTo>
                  <a:pt x="237735" y="22778"/>
                </a:lnTo>
                <a:lnTo>
                  <a:pt x="241144" y="20839"/>
                </a:lnTo>
                <a:lnTo>
                  <a:pt x="245529" y="18901"/>
                </a:lnTo>
                <a:lnTo>
                  <a:pt x="249426" y="16477"/>
                </a:lnTo>
                <a:lnTo>
                  <a:pt x="253323" y="14054"/>
                </a:lnTo>
                <a:lnTo>
                  <a:pt x="256247" y="11631"/>
                </a:lnTo>
                <a:lnTo>
                  <a:pt x="258682" y="10177"/>
                </a:lnTo>
                <a:lnTo>
                  <a:pt x="271348" y="4361"/>
                </a:lnTo>
                <a:lnTo>
                  <a:pt x="285963" y="1453"/>
                </a:lnTo>
                <a:lnTo>
                  <a:pt x="301552" y="0"/>
                </a:lnTo>
                <a:lnTo>
                  <a:pt x="318116" y="0"/>
                </a:lnTo>
                <a:lnTo>
                  <a:pt x="334192" y="969"/>
                </a:lnTo>
                <a:lnTo>
                  <a:pt x="350268" y="3392"/>
                </a:lnTo>
                <a:lnTo>
                  <a:pt x="365858" y="6785"/>
                </a:lnTo>
                <a:lnTo>
                  <a:pt x="380472" y="11147"/>
                </a:lnTo>
                <a:lnTo>
                  <a:pt x="392164" y="17931"/>
                </a:lnTo>
                <a:lnTo>
                  <a:pt x="402881" y="27140"/>
                </a:lnTo>
                <a:lnTo>
                  <a:pt x="413112" y="36833"/>
                </a:lnTo>
                <a:lnTo>
                  <a:pt x="422855" y="47979"/>
                </a:lnTo>
                <a:lnTo>
                  <a:pt x="432111" y="58642"/>
                </a:lnTo>
                <a:lnTo>
                  <a:pt x="442341" y="69304"/>
                </a:lnTo>
                <a:lnTo>
                  <a:pt x="453059" y="78512"/>
                </a:lnTo>
                <a:lnTo>
                  <a:pt x="465239" y="86751"/>
                </a:lnTo>
                <a:lnTo>
                  <a:pt x="467186" y="92567"/>
                </a:lnTo>
                <a:lnTo>
                  <a:pt x="469136" y="98867"/>
                </a:lnTo>
                <a:lnTo>
                  <a:pt x="470597" y="105167"/>
                </a:lnTo>
                <a:lnTo>
                  <a:pt x="473033" y="111468"/>
                </a:lnTo>
                <a:lnTo>
                  <a:pt x="475469" y="116799"/>
                </a:lnTo>
                <a:lnTo>
                  <a:pt x="479853" y="121645"/>
                </a:lnTo>
                <a:lnTo>
                  <a:pt x="485699" y="126007"/>
                </a:lnTo>
                <a:lnTo>
                  <a:pt x="493493" y="129399"/>
                </a:lnTo>
                <a:lnTo>
                  <a:pt x="510544" y="130853"/>
                </a:lnTo>
                <a:lnTo>
                  <a:pt x="529056" y="135215"/>
                </a:lnTo>
                <a:lnTo>
                  <a:pt x="547568" y="140546"/>
                </a:lnTo>
                <a:lnTo>
                  <a:pt x="566081" y="145877"/>
                </a:lnTo>
                <a:lnTo>
                  <a:pt x="583618" y="148301"/>
                </a:lnTo>
                <a:lnTo>
                  <a:pt x="601643" y="146847"/>
                </a:lnTo>
                <a:lnTo>
                  <a:pt x="618206" y="139577"/>
                </a:lnTo>
                <a:lnTo>
                  <a:pt x="633796" y="125522"/>
                </a:lnTo>
                <a:lnTo>
                  <a:pt x="635257" y="125522"/>
                </a:lnTo>
                <a:lnTo>
                  <a:pt x="636719" y="125522"/>
                </a:lnTo>
                <a:lnTo>
                  <a:pt x="639155" y="131338"/>
                </a:lnTo>
                <a:lnTo>
                  <a:pt x="641590" y="136669"/>
                </a:lnTo>
                <a:lnTo>
                  <a:pt x="644513" y="141031"/>
                </a:lnTo>
                <a:lnTo>
                  <a:pt x="648410" y="145393"/>
                </a:lnTo>
                <a:lnTo>
                  <a:pt x="652308" y="148301"/>
                </a:lnTo>
                <a:lnTo>
                  <a:pt x="657666" y="151693"/>
                </a:lnTo>
                <a:lnTo>
                  <a:pt x="663512" y="155086"/>
                </a:lnTo>
                <a:lnTo>
                  <a:pt x="670820" y="158478"/>
                </a:lnTo>
                <a:lnTo>
                  <a:pt x="673743" y="160901"/>
                </a:lnTo>
                <a:lnTo>
                  <a:pt x="676178" y="163809"/>
                </a:lnTo>
                <a:lnTo>
                  <a:pt x="676666" y="165263"/>
                </a:lnTo>
                <a:lnTo>
                  <a:pt x="677154" y="167202"/>
                </a:lnTo>
                <a:lnTo>
                  <a:pt x="676666" y="169625"/>
                </a:lnTo>
                <a:lnTo>
                  <a:pt x="675692" y="173017"/>
                </a:lnTo>
                <a:lnTo>
                  <a:pt x="675204" y="173502"/>
                </a:lnTo>
                <a:lnTo>
                  <a:pt x="674717" y="173987"/>
                </a:lnTo>
                <a:lnTo>
                  <a:pt x="673743" y="172533"/>
                </a:lnTo>
                <a:lnTo>
                  <a:pt x="672769" y="171079"/>
                </a:lnTo>
                <a:lnTo>
                  <a:pt x="647924" y="190464"/>
                </a:lnTo>
                <a:lnTo>
                  <a:pt x="621617" y="204519"/>
                </a:lnTo>
                <a:lnTo>
                  <a:pt x="593361" y="212758"/>
                </a:lnTo>
                <a:lnTo>
                  <a:pt x="564619" y="216150"/>
                </a:lnTo>
                <a:lnTo>
                  <a:pt x="534415" y="214212"/>
                </a:lnTo>
                <a:lnTo>
                  <a:pt x="505673" y="208881"/>
                </a:lnTo>
                <a:lnTo>
                  <a:pt x="476930" y="199188"/>
                </a:lnTo>
                <a:lnTo>
                  <a:pt x="450623" y="186587"/>
                </a:lnTo>
                <a:lnTo>
                  <a:pt x="434547" y="173987"/>
                </a:lnTo>
                <a:lnTo>
                  <a:pt x="417497" y="159932"/>
                </a:lnTo>
                <a:lnTo>
                  <a:pt x="399471" y="144423"/>
                </a:lnTo>
                <a:lnTo>
                  <a:pt x="381934" y="127461"/>
                </a:lnTo>
                <a:lnTo>
                  <a:pt x="364883" y="109529"/>
                </a:lnTo>
                <a:lnTo>
                  <a:pt x="351242" y="91597"/>
                </a:lnTo>
                <a:lnTo>
                  <a:pt x="340038" y="73181"/>
                </a:lnTo>
                <a:lnTo>
                  <a:pt x="333705" y="55734"/>
                </a:lnTo>
                <a:lnTo>
                  <a:pt x="337602" y="56703"/>
                </a:lnTo>
                <a:lnTo>
                  <a:pt x="341987" y="57672"/>
                </a:lnTo>
                <a:lnTo>
                  <a:pt x="345884" y="59126"/>
                </a:lnTo>
                <a:lnTo>
                  <a:pt x="349781" y="61065"/>
                </a:lnTo>
                <a:lnTo>
                  <a:pt x="353192" y="63003"/>
                </a:lnTo>
                <a:lnTo>
                  <a:pt x="356601" y="65911"/>
                </a:lnTo>
                <a:lnTo>
                  <a:pt x="359525" y="69304"/>
                </a:lnTo>
                <a:lnTo>
                  <a:pt x="362934" y="74150"/>
                </a:lnTo>
                <a:lnTo>
                  <a:pt x="356115" y="58157"/>
                </a:lnTo>
                <a:lnTo>
                  <a:pt x="339063" y="49433"/>
                </a:lnTo>
                <a:lnTo>
                  <a:pt x="314705" y="45556"/>
                </a:lnTo>
                <a:lnTo>
                  <a:pt x="286937" y="46525"/>
                </a:lnTo>
                <a:lnTo>
                  <a:pt x="259170" y="51372"/>
                </a:lnTo>
                <a:lnTo>
                  <a:pt x="235298" y="59611"/>
                </a:lnTo>
                <a:lnTo>
                  <a:pt x="218247" y="70273"/>
                </a:lnTo>
                <a:lnTo>
                  <a:pt x="212889" y="82874"/>
                </a:lnTo>
                <a:lnTo>
                  <a:pt x="222632" y="78512"/>
                </a:lnTo>
                <a:lnTo>
                  <a:pt x="232376" y="74635"/>
                </a:lnTo>
                <a:lnTo>
                  <a:pt x="241631" y="70273"/>
                </a:lnTo>
                <a:lnTo>
                  <a:pt x="251862" y="66396"/>
                </a:lnTo>
                <a:lnTo>
                  <a:pt x="261605" y="62034"/>
                </a:lnTo>
                <a:lnTo>
                  <a:pt x="272322" y="58642"/>
                </a:lnTo>
                <a:lnTo>
                  <a:pt x="283527" y="55734"/>
                </a:lnTo>
                <a:lnTo>
                  <a:pt x="295706" y="53795"/>
                </a:lnTo>
                <a:lnTo>
                  <a:pt x="293758" y="57672"/>
                </a:lnTo>
                <a:lnTo>
                  <a:pt x="292296" y="61549"/>
                </a:lnTo>
                <a:lnTo>
                  <a:pt x="290348" y="65427"/>
                </a:lnTo>
                <a:lnTo>
                  <a:pt x="288399" y="69304"/>
                </a:lnTo>
                <a:lnTo>
                  <a:pt x="285963" y="73181"/>
                </a:lnTo>
                <a:lnTo>
                  <a:pt x="283527" y="77058"/>
                </a:lnTo>
                <a:lnTo>
                  <a:pt x="281091" y="80935"/>
                </a:lnTo>
                <a:lnTo>
                  <a:pt x="279143" y="84812"/>
                </a:lnTo>
                <a:lnTo>
                  <a:pt x="268913" y="104682"/>
                </a:lnTo>
                <a:lnTo>
                  <a:pt x="260630" y="125038"/>
                </a:lnTo>
                <a:lnTo>
                  <a:pt x="252836" y="145393"/>
                </a:lnTo>
                <a:lnTo>
                  <a:pt x="246503" y="166232"/>
                </a:lnTo>
                <a:lnTo>
                  <a:pt x="240170" y="187072"/>
                </a:lnTo>
                <a:lnTo>
                  <a:pt x="235785" y="208396"/>
                </a:lnTo>
                <a:lnTo>
                  <a:pt x="231401" y="230205"/>
                </a:lnTo>
                <a:lnTo>
                  <a:pt x="228478" y="252499"/>
                </a:lnTo>
                <a:lnTo>
                  <a:pt x="223119" y="263161"/>
                </a:lnTo>
                <a:lnTo>
                  <a:pt x="220196" y="281578"/>
                </a:lnTo>
                <a:lnTo>
                  <a:pt x="218735" y="305325"/>
                </a:lnTo>
                <a:lnTo>
                  <a:pt x="219222" y="331980"/>
                </a:lnTo>
                <a:lnTo>
                  <a:pt x="219710" y="359120"/>
                </a:lnTo>
                <a:lnTo>
                  <a:pt x="220683" y="384806"/>
                </a:lnTo>
                <a:lnTo>
                  <a:pt x="221658" y="406615"/>
                </a:lnTo>
                <a:lnTo>
                  <a:pt x="222632" y="423093"/>
                </a:lnTo>
                <a:lnTo>
                  <a:pt x="221658" y="423578"/>
                </a:lnTo>
                <a:lnTo>
                  <a:pt x="221658" y="424063"/>
                </a:lnTo>
                <a:lnTo>
                  <a:pt x="222632" y="427455"/>
                </a:lnTo>
                <a:lnTo>
                  <a:pt x="224094" y="432786"/>
                </a:lnTo>
                <a:lnTo>
                  <a:pt x="225555" y="438602"/>
                </a:lnTo>
                <a:lnTo>
                  <a:pt x="227017" y="445387"/>
                </a:lnTo>
                <a:lnTo>
                  <a:pt x="227991" y="451687"/>
                </a:lnTo>
                <a:lnTo>
                  <a:pt x="229452" y="457988"/>
                </a:lnTo>
                <a:lnTo>
                  <a:pt x="230914" y="463803"/>
                </a:lnTo>
                <a:lnTo>
                  <a:pt x="232376" y="469619"/>
                </a:lnTo>
                <a:lnTo>
                  <a:pt x="232862" y="469134"/>
                </a:lnTo>
                <a:lnTo>
                  <a:pt x="233350" y="468650"/>
                </a:lnTo>
                <a:lnTo>
                  <a:pt x="237735" y="480281"/>
                </a:lnTo>
                <a:lnTo>
                  <a:pt x="244068" y="492397"/>
                </a:lnTo>
                <a:lnTo>
                  <a:pt x="251375" y="503059"/>
                </a:lnTo>
                <a:lnTo>
                  <a:pt x="260144" y="511783"/>
                </a:lnTo>
                <a:lnTo>
                  <a:pt x="269887" y="517114"/>
                </a:lnTo>
                <a:lnTo>
                  <a:pt x="281091" y="519053"/>
                </a:lnTo>
                <a:lnTo>
                  <a:pt x="292784" y="515660"/>
                </a:lnTo>
                <a:lnTo>
                  <a:pt x="306424" y="507421"/>
                </a:lnTo>
                <a:lnTo>
                  <a:pt x="322988" y="487066"/>
                </a:lnTo>
                <a:lnTo>
                  <a:pt x="343448" y="467196"/>
                </a:lnTo>
                <a:lnTo>
                  <a:pt x="366832" y="447325"/>
                </a:lnTo>
                <a:lnTo>
                  <a:pt x="393138" y="429878"/>
                </a:lnTo>
                <a:lnTo>
                  <a:pt x="420419" y="414370"/>
                </a:lnTo>
                <a:lnTo>
                  <a:pt x="448674" y="402738"/>
                </a:lnTo>
                <a:lnTo>
                  <a:pt x="475956" y="394984"/>
                </a:lnTo>
                <a:lnTo>
                  <a:pt x="503237" y="393045"/>
                </a:lnTo>
                <a:lnTo>
                  <a:pt x="509082" y="394984"/>
                </a:lnTo>
                <a:lnTo>
                  <a:pt x="516390" y="397892"/>
                </a:lnTo>
                <a:lnTo>
                  <a:pt x="523697" y="400800"/>
                </a:lnTo>
                <a:lnTo>
                  <a:pt x="531005" y="404677"/>
                </a:lnTo>
                <a:lnTo>
                  <a:pt x="538312" y="407585"/>
                </a:lnTo>
                <a:lnTo>
                  <a:pt x="546107" y="410492"/>
                </a:lnTo>
                <a:lnTo>
                  <a:pt x="553901" y="411946"/>
                </a:lnTo>
                <a:lnTo>
                  <a:pt x="561696" y="413400"/>
                </a:lnTo>
                <a:lnTo>
                  <a:pt x="557312" y="430363"/>
                </a:lnTo>
                <a:lnTo>
                  <a:pt x="551465" y="442964"/>
                </a:lnTo>
                <a:lnTo>
                  <a:pt x="544158" y="451687"/>
                </a:lnTo>
                <a:lnTo>
                  <a:pt x="535389" y="457503"/>
                </a:lnTo>
                <a:lnTo>
                  <a:pt x="524185" y="460896"/>
                </a:lnTo>
                <a:lnTo>
                  <a:pt x="511031" y="463803"/>
                </a:lnTo>
                <a:lnTo>
                  <a:pt x="494955" y="466227"/>
                </a:lnTo>
                <a:lnTo>
                  <a:pt x="476930" y="469619"/>
                </a:lnTo>
                <a:lnTo>
                  <a:pt x="451598" y="477858"/>
                </a:lnTo>
                <a:lnTo>
                  <a:pt x="429188" y="488520"/>
                </a:lnTo>
                <a:lnTo>
                  <a:pt x="408728" y="500152"/>
                </a:lnTo>
                <a:lnTo>
                  <a:pt x="389728" y="514206"/>
                </a:lnTo>
                <a:lnTo>
                  <a:pt x="371216" y="528261"/>
                </a:lnTo>
                <a:lnTo>
                  <a:pt x="353192" y="543770"/>
                </a:lnTo>
                <a:lnTo>
                  <a:pt x="335166" y="559763"/>
                </a:lnTo>
                <a:lnTo>
                  <a:pt x="316167" y="576240"/>
                </a:lnTo>
                <a:lnTo>
                  <a:pt x="304962" y="579148"/>
                </a:lnTo>
                <a:lnTo>
                  <a:pt x="295219" y="580602"/>
                </a:lnTo>
                <a:lnTo>
                  <a:pt x="284989" y="580602"/>
                </a:lnTo>
                <a:lnTo>
                  <a:pt x="276220" y="579633"/>
                </a:lnTo>
                <a:lnTo>
                  <a:pt x="266964" y="576725"/>
                </a:lnTo>
                <a:lnTo>
                  <a:pt x="258195" y="572848"/>
                </a:lnTo>
                <a:lnTo>
                  <a:pt x="249914" y="567517"/>
                </a:lnTo>
                <a:lnTo>
                  <a:pt x="242118" y="560732"/>
                </a:lnTo>
                <a:lnTo>
                  <a:pt x="240657" y="557340"/>
                </a:lnTo>
                <a:lnTo>
                  <a:pt x="239195" y="554432"/>
                </a:lnTo>
                <a:lnTo>
                  <a:pt x="237735" y="551524"/>
                </a:lnTo>
                <a:lnTo>
                  <a:pt x="236273" y="549585"/>
                </a:lnTo>
                <a:lnTo>
                  <a:pt x="232862" y="546193"/>
                </a:lnTo>
                <a:lnTo>
                  <a:pt x="229452" y="544254"/>
                </a:lnTo>
                <a:lnTo>
                  <a:pt x="234812" y="558309"/>
                </a:lnTo>
                <a:lnTo>
                  <a:pt x="243093" y="569940"/>
                </a:lnTo>
                <a:lnTo>
                  <a:pt x="254298" y="578664"/>
                </a:lnTo>
                <a:lnTo>
                  <a:pt x="267451" y="584480"/>
                </a:lnTo>
                <a:lnTo>
                  <a:pt x="281579" y="586903"/>
                </a:lnTo>
                <a:lnTo>
                  <a:pt x="296681" y="586903"/>
                </a:lnTo>
                <a:lnTo>
                  <a:pt x="311295" y="583510"/>
                </a:lnTo>
                <a:lnTo>
                  <a:pt x="325911" y="577210"/>
                </a:lnTo>
                <a:lnTo>
                  <a:pt x="341499" y="563155"/>
                </a:lnTo>
                <a:lnTo>
                  <a:pt x="356601" y="549585"/>
                </a:lnTo>
                <a:lnTo>
                  <a:pt x="371216" y="536500"/>
                </a:lnTo>
                <a:lnTo>
                  <a:pt x="386319" y="524384"/>
                </a:lnTo>
                <a:lnTo>
                  <a:pt x="401420" y="512268"/>
                </a:lnTo>
                <a:lnTo>
                  <a:pt x="417983" y="501606"/>
                </a:lnTo>
                <a:lnTo>
                  <a:pt x="436009" y="491428"/>
                </a:lnTo>
                <a:lnTo>
                  <a:pt x="456470" y="483189"/>
                </a:lnTo>
                <a:lnTo>
                  <a:pt x="467674" y="480766"/>
                </a:lnTo>
                <a:lnTo>
                  <a:pt x="482289" y="478827"/>
                </a:lnTo>
                <a:lnTo>
                  <a:pt x="498852" y="475920"/>
                </a:lnTo>
                <a:lnTo>
                  <a:pt x="516878" y="473012"/>
                </a:lnTo>
                <a:lnTo>
                  <a:pt x="533441" y="467680"/>
                </a:lnTo>
                <a:lnTo>
                  <a:pt x="549030" y="461380"/>
                </a:lnTo>
                <a:lnTo>
                  <a:pt x="561209" y="452657"/>
                </a:lnTo>
                <a:lnTo>
                  <a:pt x="569490" y="442479"/>
                </a:lnTo>
                <a:lnTo>
                  <a:pt x="569978" y="430848"/>
                </a:lnTo>
                <a:lnTo>
                  <a:pt x="570952" y="422124"/>
                </a:lnTo>
                <a:lnTo>
                  <a:pt x="570952" y="415339"/>
                </a:lnTo>
                <a:lnTo>
                  <a:pt x="570952" y="410492"/>
                </a:lnTo>
                <a:lnTo>
                  <a:pt x="568516" y="406615"/>
                </a:lnTo>
                <a:lnTo>
                  <a:pt x="565106" y="404677"/>
                </a:lnTo>
                <a:lnTo>
                  <a:pt x="559260" y="403708"/>
                </a:lnTo>
                <a:lnTo>
                  <a:pt x="551953" y="403708"/>
                </a:lnTo>
                <a:lnTo>
                  <a:pt x="542210" y="395953"/>
                </a:lnTo>
                <a:lnTo>
                  <a:pt x="533928" y="391107"/>
                </a:lnTo>
                <a:lnTo>
                  <a:pt x="525646" y="387714"/>
                </a:lnTo>
                <a:lnTo>
                  <a:pt x="518826" y="385291"/>
                </a:lnTo>
                <a:lnTo>
                  <a:pt x="512493" y="381414"/>
                </a:lnTo>
                <a:lnTo>
                  <a:pt x="508109" y="376083"/>
                </a:lnTo>
                <a:lnTo>
                  <a:pt x="504699" y="367359"/>
                </a:lnTo>
                <a:lnTo>
                  <a:pt x="503237" y="354274"/>
                </a:lnTo>
                <a:lnTo>
                  <a:pt x="504699" y="345066"/>
                </a:lnTo>
                <a:lnTo>
                  <a:pt x="506159" y="336827"/>
                </a:lnTo>
                <a:lnTo>
                  <a:pt x="508109" y="329557"/>
                </a:lnTo>
                <a:lnTo>
                  <a:pt x="510544" y="322772"/>
                </a:lnTo>
                <a:lnTo>
                  <a:pt x="512980" y="315503"/>
                </a:lnTo>
                <a:lnTo>
                  <a:pt x="515903" y="308717"/>
                </a:lnTo>
                <a:lnTo>
                  <a:pt x="518826" y="301448"/>
                </a:lnTo>
                <a:lnTo>
                  <a:pt x="522723" y="294179"/>
                </a:lnTo>
                <a:lnTo>
                  <a:pt x="536850" y="288362"/>
                </a:lnTo>
                <a:lnTo>
                  <a:pt x="549030" y="281093"/>
                </a:lnTo>
                <a:lnTo>
                  <a:pt x="559260" y="272369"/>
                </a:lnTo>
                <a:lnTo>
                  <a:pt x="568516" y="262676"/>
                </a:lnTo>
                <a:lnTo>
                  <a:pt x="576798" y="252014"/>
                </a:lnTo>
                <a:lnTo>
                  <a:pt x="585080" y="241352"/>
                </a:lnTo>
                <a:lnTo>
                  <a:pt x="593849" y="230205"/>
                </a:lnTo>
                <a:lnTo>
                  <a:pt x="604566" y="219543"/>
                </a:lnTo>
                <a:lnTo>
                  <a:pt x="608463" y="217120"/>
                </a:lnTo>
                <a:lnTo>
                  <a:pt x="612848" y="215181"/>
                </a:lnTo>
                <a:lnTo>
                  <a:pt x="617232" y="212273"/>
                </a:lnTo>
                <a:lnTo>
                  <a:pt x="621617" y="209366"/>
                </a:lnTo>
                <a:lnTo>
                  <a:pt x="626001" y="206458"/>
                </a:lnTo>
                <a:lnTo>
                  <a:pt x="630386" y="204519"/>
                </a:lnTo>
                <a:lnTo>
                  <a:pt x="634770" y="202581"/>
                </a:lnTo>
                <a:lnTo>
                  <a:pt x="639641" y="202096"/>
                </a:lnTo>
                <a:lnTo>
                  <a:pt x="645488" y="214212"/>
                </a:lnTo>
                <a:lnTo>
                  <a:pt x="651821" y="227297"/>
                </a:lnTo>
                <a:lnTo>
                  <a:pt x="658154" y="239898"/>
                </a:lnTo>
                <a:lnTo>
                  <a:pt x="664974" y="252983"/>
                </a:lnTo>
                <a:lnTo>
                  <a:pt x="670820" y="266069"/>
                </a:lnTo>
                <a:lnTo>
                  <a:pt x="676666" y="279639"/>
                </a:lnTo>
                <a:lnTo>
                  <a:pt x="682025" y="293693"/>
                </a:lnTo>
                <a:lnTo>
                  <a:pt x="687383" y="308717"/>
                </a:lnTo>
                <a:lnTo>
                  <a:pt x="687870" y="318895"/>
                </a:lnTo>
                <a:lnTo>
                  <a:pt x="688845" y="335373"/>
                </a:lnTo>
                <a:lnTo>
                  <a:pt x="688845" y="354758"/>
                </a:lnTo>
                <a:lnTo>
                  <a:pt x="688845" y="376567"/>
                </a:lnTo>
                <a:lnTo>
                  <a:pt x="687383" y="397407"/>
                </a:lnTo>
                <a:lnTo>
                  <a:pt x="685434" y="417278"/>
                </a:lnTo>
                <a:lnTo>
                  <a:pt x="681050" y="432786"/>
                </a:lnTo>
                <a:lnTo>
                  <a:pt x="675692" y="443448"/>
                </a:lnTo>
                <a:lnTo>
                  <a:pt x="674230" y="432301"/>
                </a:lnTo>
                <a:lnTo>
                  <a:pt x="674230" y="421155"/>
                </a:lnTo>
                <a:lnTo>
                  <a:pt x="675204" y="409524"/>
                </a:lnTo>
                <a:lnTo>
                  <a:pt x="676666" y="398377"/>
                </a:lnTo>
                <a:lnTo>
                  <a:pt x="677154" y="386745"/>
                </a:lnTo>
                <a:lnTo>
                  <a:pt x="677640" y="375598"/>
                </a:lnTo>
                <a:lnTo>
                  <a:pt x="675692" y="364451"/>
                </a:lnTo>
                <a:lnTo>
                  <a:pt x="672769" y="353305"/>
                </a:lnTo>
                <a:lnTo>
                  <a:pt x="661077" y="355243"/>
                </a:lnTo>
                <a:lnTo>
                  <a:pt x="652795" y="361059"/>
                </a:lnTo>
                <a:lnTo>
                  <a:pt x="646950" y="369298"/>
                </a:lnTo>
                <a:lnTo>
                  <a:pt x="643539" y="380445"/>
                </a:lnTo>
                <a:lnTo>
                  <a:pt x="640616" y="392076"/>
                </a:lnTo>
                <a:lnTo>
                  <a:pt x="638667" y="404677"/>
                </a:lnTo>
                <a:lnTo>
                  <a:pt x="636719" y="416793"/>
                </a:lnTo>
                <a:lnTo>
                  <a:pt x="634770" y="427940"/>
                </a:lnTo>
                <a:lnTo>
                  <a:pt x="630873" y="450233"/>
                </a:lnTo>
                <a:lnTo>
                  <a:pt x="625514" y="471073"/>
                </a:lnTo>
                <a:lnTo>
                  <a:pt x="618206" y="489974"/>
                </a:lnTo>
                <a:lnTo>
                  <a:pt x="609437" y="508390"/>
                </a:lnTo>
                <a:lnTo>
                  <a:pt x="598233" y="525353"/>
                </a:lnTo>
                <a:lnTo>
                  <a:pt x="585567" y="541831"/>
                </a:lnTo>
                <a:lnTo>
                  <a:pt x="569978" y="558309"/>
                </a:lnTo>
                <a:lnTo>
                  <a:pt x="552927" y="575271"/>
                </a:lnTo>
                <a:lnTo>
                  <a:pt x="530518" y="591264"/>
                </a:lnTo>
                <a:lnTo>
                  <a:pt x="512006" y="605804"/>
                </a:lnTo>
                <a:lnTo>
                  <a:pt x="495929" y="619858"/>
                </a:lnTo>
                <a:lnTo>
                  <a:pt x="482776" y="634398"/>
                </a:lnTo>
                <a:lnTo>
                  <a:pt x="471084" y="649422"/>
                </a:lnTo>
                <a:lnTo>
                  <a:pt x="461341" y="667354"/>
                </a:lnTo>
                <a:lnTo>
                  <a:pt x="452572" y="688193"/>
                </a:lnTo>
                <a:lnTo>
                  <a:pt x="444777" y="713880"/>
                </a:lnTo>
                <a:lnTo>
                  <a:pt x="441854" y="707094"/>
                </a:lnTo>
                <a:lnTo>
                  <a:pt x="438932" y="700309"/>
                </a:lnTo>
                <a:lnTo>
                  <a:pt x="436496" y="693524"/>
                </a:lnTo>
                <a:lnTo>
                  <a:pt x="434060" y="686739"/>
                </a:lnTo>
                <a:lnTo>
                  <a:pt x="431624" y="679954"/>
                </a:lnTo>
                <a:lnTo>
                  <a:pt x="429675" y="673654"/>
                </a:lnTo>
                <a:lnTo>
                  <a:pt x="427239" y="667838"/>
                </a:lnTo>
                <a:lnTo>
                  <a:pt x="425291" y="662507"/>
                </a:lnTo>
                <a:lnTo>
                  <a:pt x="421394" y="662507"/>
                </a:lnTo>
                <a:lnTo>
                  <a:pt x="418470" y="662992"/>
                </a:lnTo>
                <a:lnTo>
                  <a:pt x="415548" y="663476"/>
                </a:lnTo>
                <a:lnTo>
                  <a:pt x="412625" y="664446"/>
                </a:lnTo>
                <a:lnTo>
                  <a:pt x="410676" y="678501"/>
                </a:lnTo>
                <a:lnTo>
                  <a:pt x="409214" y="692070"/>
                </a:lnTo>
                <a:lnTo>
                  <a:pt x="408240" y="705156"/>
                </a:lnTo>
                <a:lnTo>
                  <a:pt x="408240" y="718241"/>
                </a:lnTo>
                <a:lnTo>
                  <a:pt x="407754" y="730842"/>
                </a:lnTo>
                <a:lnTo>
                  <a:pt x="408728" y="743927"/>
                </a:lnTo>
                <a:lnTo>
                  <a:pt x="410189" y="757982"/>
                </a:lnTo>
                <a:lnTo>
                  <a:pt x="412625" y="773006"/>
                </a:lnTo>
                <a:lnTo>
                  <a:pt x="411650" y="773490"/>
                </a:lnTo>
                <a:lnTo>
                  <a:pt x="410676" y="773975"/>
                </a:lnTo>
                <a:lnTo>
                  <a:pt x="403856" y="768159"/>
                </a:lnTo>
                <a:lnTo>
                  <a:pt x="398498" y="762828"/>
                </a:lnTo>
                <a:lnTo>
                  <a:pt x="393626" y="757012"/>
                </a:lnTo>
                <a:lnTo>
                  <a:pt x="389241" y="752166"/>
                </a:lnTo>
                <a:lnTo>
                  <a:pt x="384857" y="746835"/>
                </a:lnTo>
                <a:lnTo>
                  <a:pt x="381446" y="741504"/>
                </a:lnTo>
                <a:lnTo>
                  <a:pt x="377549" y="735204"/>
                </a:lnTo>
                <a:lnTo>
                  <a:pt x="373652" y="729388"/>
                </a:lnTo>
                <a:lnTo>
                  <a:pt x="365858" y="721634"/>
                </a:lnTo>
                <a:lnTo>
                  <a:pt x="359525" y="711941"/>
                </a:lnTo>
                <a:lnTo>
                  <a:pt x="353678" y="699825"/>
                </a:lnTo>
                <a:lnTo>
                  <a:pt x="349294" y="687224"/>
                </a:lnTo>
                <a:lnTo>
                  <a:pt x="343935" y="674138"/>
                </a:lnTo>
                <a:lnTo>
                  <a:pt x="339063" y="662992"/>
                </a:lnTo>
                <a:lnTo>
                  <a:pt x="333705" y="653299"/>
                </a:lnTo>
                <a:lnTo>
                  <a:pt x="327859" y="646999"/>
                </a:lnTo>
                <a:lnTo>
                  <a:pt x="324936" y="652330"/>
                </a:lnTo>
                <a:lnTo>
                  <a:pt x="324936" y="665415"/>
                </a:lnTo>
                <a:lnTo>
                  <a:pt x="325911" y="683347"/>
                </a:lnTo>
                <a:lnTo>
                  <a:pt x="328833" y="704671"/>
                </a:lnTo>
                <a:lnTo>
                  <a:pt x="331756" y="725511"/>
                </a:lnTo>
                <a:lnTo>
                  <a:pt x="334679" y="745381"/>
                </a:lnTo>
                <a:lnTo>
                  <a:pt x="337602" y="760890"/>
                </a:lnTo>
                <a:lnTo>
                  <a:pt x="339551" y="771067"/>
                </a:lnTo>
                <a:lnTo>
                  <a:pt x="341987" y="777852"/>
                </a:lnTo>
                <a:lnTo>
                  <a:pt x="344423" y="784153"/>
                </a:lnTo>
                <a:lnTo>
                  <a:pt x="346371" y="789484"/>
                </a:lnTo>
                <a:lnTo>
                  <a:pt x="348807" y="794815"/>
                </a:lnTo>
                <a:lnTo>
                  <a:pt x="350268" y="798692"/>
                </a:lnTo>
                <a:lnTo>
                  <a:pt x="351730" y="802084"/>
                </a:lnTo>
                <a:lnTo>
                  <a:pt x="352704" y="804508"/>
                </a:lnTo>
                <a:lnTo>
                  <a:pt x="353192" y="805962"/>
                </a:lnTo>
                <a:lnTo>
                  <a:pt x="351242" y="806446"/>
                </a:lnTo>
                <a:lnTo>
                  <a:pt x="351242" y="805962"/>
                </a:lnTo>
              </a:path>
            </a:pathLst>
          </a:custGeom>
          <a:solidFill>
            <a:srgbClr val="CC99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7723960" y="2686493"/>
            <a:ext cx="117263" cy="95123"/>
          </a:xfrm>
          <a:custGeom>
            <a:avLst/>
            <a:gdLst>
              <a:gd name="connsiteX0" fmla="*/ 59920 w 90612"/>
              <a:gd name="connsiteY0" fmla="*/ 122130 h 123100"/>
              <a:gd name="connsiteX1" fmla="*/ 54562 w 90612"/>
              <a:gd name="connsiteY1" fmla="*/ 121646 h 123100"/>
              <a:gd name="connsiteX2" fmla="*/ 50177 w 90612"/>
              <a:gd name="connsiteY2" fmla="*/ 120676 h 123100"/>
              <a:gd name="connsiteX3" fmla="*/ 46767 w 90612"/>
              <a:gd name="connsiteY3" fmla="*/ 120676 h 123100"/>
              <a:gd name="connsiteX4" fmla="*/ 42869 w 90612"/>
              <a:gd name="connsiteY4" fmla="*/ 120191 h 123100"/>
              <a:gd name="connsiteX5" fmla="*/ 39459 w 90612"/>
              <a:gd name="connsiteY5" fmla="*/ 120191 h 123100"/>
              <a:gd name="connsiteX6" fmla="*/ 35075 w 90612"/>
              <a:gd name="connsiteY6" fmla="*/ 120191 h 123100"/>
              <a:gd name="connsiteX7" fmla="*/ 30203 w 90612"/>
              <a:gd name="connsiteY7" fmla="*/ 120191 h 123100"/>
              <a:gd name="connsiteX8" fmla="*/ 23383 w 90612"/>
              <a:gd name="connsiteY8" fmla="*/ 110014 h 123100"/>
              <a:gd name="connsiteX9" fmla="*/ 17538 w 90612"/>
              <a:gd name="connsiteY9" fmla="*/ 95959 h 123100"/>
              <a:gd name="connsiteX10" fmla="*/ 12179 w 90612"/>
              <a:gd name="connsiteY10" fmla="*/ 79481 h 123100"/>
              <a:gd name="connsiteX11" fmla="*/ 8282 w 90612"/>
              <a:gd name="connsiteY11" fmla="*/ 62034 h 123100"/>
              <a:gd name="connsiteX12" fmla="*/ 4871 w 90612"/>
              <a:gd name="connsiteY12" fmla="*/ 43618 h 123100"/>
              <a:gd name="connsiteX13" fmla="*/ 2435 w 90612"/>
              <a:gd name="connsiteY13" fmla="*/ 26656 h 123100"/>
              <a:gd name="connsiteX14" fmla="*/ 487 w 90612"/>
              <a:gd name="connsiteY14" fmla="*/ 11632 h 123100"/>
              <a:gd name="connsiteX15" fmla="*/ 0 w 90612"/>
              <a:gd name="connsiteY15" fmla="*/ 0 h 123100"/>
              <a:gd name="connsiteX16" fmla="*/ 1461 w 90612"/>
              <a:gd name="connsiteY16" fmla="*/ 0 h 123100"/>
              <a:gd name="connsiteX17" fmla="*/ 2923 w 90612"/>
              <a:gd name="connsiteY17" fmla="*/ 0 h 123100"/>
              <a:gd name="connsiteX18" fmla="*/ 7794 w 90612"/>
              <a:gd name="connsiteY18" fmla="*/ 11632 h 123100"/>
              <a:gd name="connsiteX19" fmla="*/ 16076 w 90612"/>
              <a:gd name="connsiteY19" fmla="*/ 28109 h 123100"/>
              <a:gd name="connsiteX20" fmla="*/ 25819 w 90612"/>
              <a:gd name="connsiteY20" fmla="*/ 45556 h 123100"/>
              <a:gd name="connsiteX21" fmla="*/ 37511 w 90612"/>
              <a:gd name="connsiteY21" fmla="*/ 64942 h 123100"/>
              <a:gd name="connsiteX22" fmla="*/ 49690 w 90612"/>
              <a:gd name="connsiteY22" fmla="*/ 82389 h 123100"/>
              <a:gd name="connsiteX23" fmla="*/ 63331 w 90612"/>
              <a:gd name="connsiteY23" fmla="*/ 97413 h 123100"/>
              <a:gd name="connsiteX24" fmla="*/ 76971 w 90612"/>
              <a:gd name="connsiteY24" fmla="*/ 108075 h 123100"/>
              <a:gd name="connsiteX25" fmla="*/ 90611 w 90612"/>
              <a:gd name="connsiteY25" fmla="*/ 113406 h 123100"/>
              <a:gd name="connsiteX26" fmla="*/ 89150 w 90612"/>
              <a:gd name="connsiteY26" fmla="*/ 116314 h 123100"/>
              <a:gd name="connsiteX27" fmla="*/ 86714 w 90612"/>
              <a:gd name="connsiteY27" fmla="*/ 118737 h 123100"/>
              <a:gd name="connsiteX28" fmla="*/ 83304 w 90612"/>
              <a:gd name="connsiteY28" fmla="*/ 120191 h 123100"/>
              <a:gd name="connsiteX29" fmla="*/ 80381 w 90612"/>
              <a:gd name="connsiteY29" fmla="*/ 121646 h 123100"/>
              <a:gd name="connsiteX30" fmla="*/ 76484 w 90612"/>
              <a:gd name="connsiteY30" fmla="*/ 122130 h 123100"/>
              <a:gd name="connsiteX31" fmla="*/ 73074 w 90612"/>
              <a:gd name="connsiteY31" fmla="*/ 122614 h 123100"/>
              <a:gd name="connsiteX32" fmla="*/ 69663 w 90612"/>
              <a:gd name="connsiteY32" fmla="*/ 122614 h 123100"/>
              <a:gd name="connsiteX33" fmla="*/ 67228 w 90612"/>
              <a:gd name="connsiteY33" fmla="*/ 123100 h 123100"/>
              <a:gd name="connsiteX34" fmla="*/ 59920 w 90612"/>
              <a:gd name="connsiteY34" fmla="*/ 122130 h 1231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</a:cxnLst>
            <a:rect l="l" t="t" r="r" b="b"/>
            <a:pathLst>
              <a:path w="90612" h="123100">
                <a:moveTo>
                  <a:pt x="59920" y="122130"/>
                </a:moveTo>
                <a:lnTo>
                  <a:pt x="54562" y="121646"/>
                </a:lnTo>
                <a:lnTo>
                  <a:pt x="50177" y="120676"/>
                </a:lnTo>
                <a:lnTo>
                  <a:pt x="46767" y="120676"/>
                </a:lnTo>
                <a:lnTo>
                  <a:pt x="42869" y="120191"/>
                </a:lnTo>
                <a:lnTo>
                  <a:pt x="39459" y="120191"/>
                </a:lnTo>
                <a:lnTo>
                  <a:pt x="35075" y="120191"/>
                </a:lnTo>
                <a:lnTo>
                  <a:pt x="30203" y="120191"/>
                </a:lnTo>
                <a:lnTo>
                  <a:pt x="23383" y="110014"/>
                </a:lnTo>
                <a:lnTo>
                  <a:pt x="17538" y="95959"/>
                </a:lnTo>
                <a:lnTo>
                  <a:pt x="12179" y="79481"/>
                </a:lnTo>
                <a:lnTo>
                  <a:pt x="8282" y="62034"/>
                </a:lnTo>
                <a:lnTo>
                  <a:pt x="4871" y="43618"/>
                </a:lnTo>
                <a:lnTo>
                  <a:pt x="2435" y="26656"/>
                </a:lnTo>
                <a:lnTo>
                  <a:pt x="487" y="11632"/>
                </a:lnTo>
                <a:lnTo>
                  <a:pt x="0" y="0"/>
                </a:lnTo>
                <a:lnTo>
                  <a:pt x="1461" y="0"/>
                </a:lnTo>
                <a:lnTo>
                  <a:pt x="2923" y="0"/>
                </a:lnTo>
                <a:lnTo>
                  <a:pt x="7794" y="11632"/>
                </a:lnTo>
                <a:lnTo>
                  <a:pt x="16076" y="28109"/>
                </a:lnTo>
                <a:lnTo>
                  <a:pt x="25819" y="45556"/>
                </a:lnTo>
                <a:lnTo>
                  <a:pt x="37511" y="64942"/>
                </a:lnTo>
                <a:lnTo>
                  <a:pt x="49690" y="82389"/>
                </a:lnTo>
                <a:lnTo>
                  <a:pt x="63331" y="97413"/>
                </a:lnTo>
                <a:lnTo>
                  <a:pt x="76971" y="108075"/>
                </a:lnTo>
                <a:lnTo>
                  <a:pt x="90611" y="113406"/>
                </a:lnTo>
                <a:lnTo>
                  <a:pt x="89150" y="116314"/>
                </a:lnTo>
                <a:lnTo>
                  <a:pt x="86714" y="118737"/>
                </a:lnTo>
                <a:lnTo>
                  <a:pt x="83304" y="120191"/>
                </a:lnTo>
                <a:lnTo>
                  <a:pt x="80381" y="121646"/>
                </a:lnTo>
                <a:lnTo>
                  <a:pt x="76484" y="122130"/>
                </a:lnTo>
                <a:lnTo>
                  <a:pt x="73074" y="122614"/>
                </a:lnTo>
                <a:lnTo>
                  <a:pt x="69663" y="122614"/>
                </a:lnTo>
                <a:lnTo>
                  <a:pt x="67228" y="123100"/>
                </a:lnTo>
                <a:lnTo>
                  <a:pt x="59920" y="122130"/>
                </a:lnTo>
              </a:path>
            </a:pathLst>
          </a:custGeom>
          <a:solidFill>
            <a:srgbClr val="00CC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7280130" y="2515723"/>
            <a:ext cx="409786" cy="262148"/>
          </a:xfrm>
          <a:custGeom>
            <a:avLst/>
            <a:gdLst>
              <a:gd name="connsiteX0" fmla="*/ 210453 w 316653"/>
              <a:gd name="connsiteY0" fmla="*/ 333434 h 339250"/>
              <a:gd name="connsiteX1" fmla="*/ 203146 w 316653"/>
              <a:gd name="connsiteY1" fmla="*/ 329072 h 339250"/>
              <a:gd name="connsiteX2" fmla="*/ 196812 w 316653"/>
              <a:gd name="connsiteY2" fmla="*/ 325680 h 339250"/>
              <a:gd name="connsiteX3" fmla="*/ 192428 w 316653"/>
              <a:gd name="connsiteY3" fmla="*/ 323741 h 339250"/>
              <a:gd name="connsiteX4" fmla="*/ 187069 w 316653"/>
              <a:gd name="connsiteY4" fmla="*/ 322772 h 339250"/>
              <a:gd name="connsiteX5" fmla="*/ 181223 w 316653"/>
              <a:gd name="connsiteY5" fmla="*/ 323257 h 339250"/>
              <a:gd name="connsiteX6" fmla="*/ 173916 w 316653"/>
              <a:gd name="connsiteY6" fmla="*/ 325195 h 339250"/>
              <a:gd name="connsiteX7" fmla="*/ 164660 w 316653"/>
              <a:gd name="connsiteY7" fmla="*/ 329557 h 339250"/>
              <a:gd name="connsiteX8" fmla="*/ 150045 w 316653"/>
              <a:gd name="connsiteY8" fmla="*/ 325680 h 339250"/>
              <a:gd name="connsiteX9" fmla="*/ 141763 w 316653"/>
              <a:gd name="connsiteY9" fmla="*/ 316472 h 339250"/>
              <a:gd name="connsiteX10" fmla="*/ 136404 w 316653"/>
              <a:gd name="connsiteY10" fmla="*/ 304355 h 339250"/>
              <a:gd name="connsiteX11" fmla="*/ 132507 w 316653"/>
              <a:gd name="connsiteY11" fmla="*/ 292239 h 339250"/>
              <a:gd name="connsiteX12" fmla="*/ 126174 w 316653"/>
              <a:gd name="connsiteY12" fmla="*/ 281092 h 339250"/>
              <a:gd name="connsiteX13" fmla="*/ 116918 w 316653"/>
              <a:gd name="connsiteY13" fmla="*/ 274308 h 339250"/>
              <a:gd name="connsiteX14" fmla="*/ 101329 w 316653"/>
              <a:gd name="connsiteY14" fmla="*/ 274308 h 339250"/>
              <a:gd name="connsiteX15" fmla="*/ 77945 w 316653"/>
              <a:gd name="connsiteY15" fmla="*/ 284000 h 339250"/>
              <a:gd name="connsiteX16" fmla="*/ 73074 w 316653"/>
              <a:gd name="connsiteY16" fmla="*/ 286908 h 339250"/>
              <a:gd name="connsiteX17" fmla="*/ 68202 w 316653"/>
              <a:gd name="connsiteY17" fmla="*/ 290786 h 339250"/>
              <a:gd name="connsiteX18" fmla="*/ 63331 w 316653"/>
              <a:gd name="connsiteY18" fmla="*/ 295147 h 339250"/>
              <a:gd name="connsiteX19" fmla="*/ 58458 w 316653"/>
              <a:gd name="connsiteY19" fmla="*/ 299509 h 339250"/>
              <a:gd name="connsiteX20" fmla="*/ 53100 w 316653"/>
              <a:gd name="connsiteY20" fmla="*/ 302902 h 339250"/>
              <a:gd name="connsiteX21" fmla="*/ 48716 w 316653"/>
              <a:gd name="connsiteY21" fmla="*/ 306294 h 339250"/>
              <a:gd name="connsiteX22" fmla="*/ 43356 w 316653"/>
              <a:gd name="connsiteY22" fmla="*/ 308233 h 339250"/>
              <a:gd name="connsiteX23" fmla="*/ 38972 w 316653"/>
              <a:gd name="connsiteY23" fmla="*/ 309202 h 339250"/>
              <a:gd name="connsiteX24" fmla="*/ 37024 w 316653"/>
              <a:gd name="connsiteY24" fmla="*/ 304355 h 339250"/>
              <a:gd name="connsiteX25" fmla="*/ 35075 w 316653"/>
              <a:gd name="connsiteY25" fmla="*/ 299994 h 339250"/>
              <a:gd name="connsiteX26" fmla="*/ 33127 w 316653"/>
              <a:gd name="connsiteY26" fmla="*/ 296117 h 339250"/>
              <a:gd name="connsiteX27" fmla="*/ 31665 w 316653"/>
              <a:gd name="connsiteY27" fmla="*/ 293209 h 339250"/>
              <a:gd name="connsiteX28" fmla="*/ 28742 w 316653"/>
              <a:gd name="connsiteY28" fmla="*/ 290301 h 339250"/>
              <a:gd name="connsiteX29" fmla="*/ 26306 w 316653"/>
              <a:gd name="connsiteY29" fmla="*/ 288362 h 339250"/>
              <a:gd name="connsiteX30" fmla="*/ 22896 w 316653"/>
              <a:gd name="connsiteY30" fmla="*/ 286908 h 339250"/>
              <a:gd name="connsiteX31" fmla="*/ 19486 w 316653"/>
              <a:gd name="connsiteY31" fmla="*/ 286908 h 339250"/>
              <a:gd name="connsiteX32" fmla="*/ 16563 w 316653"/>
              <a:gd name="connsiteY32" fmla="*/ 288847 h 339250"/>
              <a:gd name="connsiteX33" fmla="*/ 13640 w 316653"/>
              <a:gd name="connsiteY33" fmla="*/ 292239 h 339250"/>
              <a:gd name="connsiteX34" fmla="*/ 10230 w 316653"/>
              <a:gd name="connsiteY34" fmla="*/ 294663 h 339250"/>
              <a:gd name="connsiteX35" fmla="*/ 7794 w 316653"/>
              <a:gd name="connsiteY35" fmla="*/ 295632 h 339250"/>
              <a:gd name="connsiteX36" fmla="*/ 4871 w 316653"/>
              <a:gd name="connsiteY36" fmla="*/ 279154 h 339250"/>
              <a:gd name="connsiteX37" fmla="*/ 2923 w 316653"/>
              <a:gd name="connsiteY37" fmla="*/ 262676 h 339250"/>
              <a:gd name="connsiteX38" fmla="*/ 974 w 316653"/>
              <a:gd name="connsiteY38" fmla="*/ 246683 h 339250"/>
              <a:gd name="connsiteX39" fmla="*/ 487 w 316653"/>
              <a:gd name="connsiteY39" fmla="*/ 230690 h 339250"/>
              <a:gd name="connsiteX40" fmla="*/ 0 w 316653"/>
              <a:gd name="connsiteY40" fmla="*/ 214696 h 339250"/>
              <a:gd name="connsiteX41" fmla="*/ 974 w 316653"/>
              <a:gd name="connsiteY41" fmla="*/ 199188 h 339250"/>
              <a:gd name="connsiteX42" fmla="*/ 2435 w 316653"/>
              <a:gd name="connsiteY42" fmla="*/ 183679 h 339250"/>
              <a:gd name="connsiteX43" fmla="*/ 4871 w 316653"/>
              <a:gd name="connsiteY43" fmla="*/ 168655 h 339250"/>
              <a:gd name="connsiteX44" fmla="*/ 10230 w 316653"/>
              <a:gd name="connsiteY44" fmla="*/ 149754 h 339250"/>
              <a:gd name="connsiteX45" fmla="*/ 17050 w 316653"/>
              <a:gd name="connsiteY45" fmla="*/ 131338 h 339250"/>
              <a:gd name="connsiteX46" fmla="*/ 25332 w 316653"/>
              <a:gd name="connsiteY46" fmla="*/ 112921 h 339250"/>
              <a:gd name="connsiteX47" fmla="*/ 34101 w 316653"/>
              <a:gd name="connsiteY47" fmla="*/ 94505 h 339250"/>
              <a:gd name="connsiteX48" fmla="*/ 42383 w 316653"/>
              <a:gd name="connsiteY48" fmla="*/ 75604 h 339250"/>
              <a:gd name="connsiteX49" fmla="*/ 49203 w 316653"/>
              <a:gd name="connsiteY49" fmla="*/ 57672 h 339250"/>
              <a:gd name="connsiteX50" fmla="*/ 54562 w 316653"/>
              <a:gd name="connsiteY50" fmla="*/ 39740 h 339250"/>
              <a:gd name="connsiteX51" fmla="*/ 57484 w 316653"/>
              <a:gd name="connsiteY51" fmla="*/ 22293 h 339250"/>
              <a:gd name="connsiteX52" fmla="*/ 58458 w 316653"/>
              <a:gd name="connsiteY52" fmla="*/ 20839 h 339250"/>
              <a:gd name="connsiteX53" fmla="*/ 59920 w 316653"/>
              <a:gd name="connsiteY53" fmla="*/ 19870 h 339250"/>
              <a:gd name="connsiteX54" fmla="*/ 61382 w 316653"/>
              <a:gd name="connsiteY54" fmla="*/ 19385 h 339250"/>
              <a:gd name="connsiteX55" fmla="*/ 64305 w 316653"/>
              <a:gd name="connsiteY55" fmla="*/ 20354 h 339250"/>
              <a:gd name="connsiteX56" fmla="*/ 64305 w 316653"/>
              <a:gd name="connsiteY56" fmla="*/ 21808 h 339250"/>
              <a:gd name="connsiteX57" fmla="*/ 65766 w 316653"/>
              <a:gd name="connsiteY57" fmla="*/ 25686 h 339250"/>
              <a:gd name="connsiteX58" fmla="*/ 67228 w 316653"/>
              <a:gd name="connsiteY58" fmla="*/ 30047 h 339250"/>
              <a:gd name="connsiteX59" fmla="*/ 68689 w 316653"/>
              <a:gd name="connsiteY59" fmla="*/ 35378 h 339250"/>
              <a:gd name="connsiteX60" fmla="*/ 70151 w 316653"/>
              <a:gd name="connsiteY60" fmla="*/ 40225 h 339250"/>
              <a:gd name="connsiteX61" fmla="*/ 72099 w 316653"/>
              <a:gd name="connsiteY61" fmla="*/ 45071 h 339250"/>
              <a:gd name="connsiteX62" fmla="*/ 74048 w 316653"/>
              <a:gd name="connsiteY62" fmla="*/ 48464 h 339250"/>
              <a:gd name="connsiteX63" fmla="*/ 75996 w 316653"/>
              <a:gd name="connsiteY63" fmla="*/ 50402 h 339250"/>
              <a:gd name="connsiteX64" fmla="*/ 78919 w 316653"/>
              <a:gd name="connsiteY64" fmla="*/ 60095 h 339250"/>
              <a:gd name="connsiteX65" fmla="*/ 83304 w 316653"/>
              <a:gd name="connsiteY65" fmla="*/ 70757 h 339250"/>
              <a:gd name="connsiteX66" fmla="*/ 88176 w 316653"/>
              <a:gd name="connsiteY66" fmla="*/ 82389 h 339250"/>
              <a:gd name="connsiteX67" fmla="*/ 94022 w 316653"/>
              <a:gd name="connsiteY67" fmla="*/ 94020 h 339250"/>
              <a:gd name="connsiteX68" fmla="*/ 99867 w 316653"/>
              <a:gd name="connsiteY68" fmla="*/ 105652 h 339250"/>
              <a:gd name="connsiteX69" fmla="*/ 106688 w 316653"/>
              <a:gd name="connsiteY69" fmla="*/ 117283 h 339250"/>
              <a:gd name="connsiteX70" fmla="*/ 113021 w 316653"/>
              <a:gd name="connsiteY70" fmla="*/ 127461 h 339250"/>
              <a:gd name="connsiteX71" fmla="*/ 119841 w 316653"/>
              <a:gd name="connsiteY71" fmla="*/ 137638 h 339250"/>
              <a:gd name="connsiteX72" fmla="*/ 119841 w 316653"/>
              <a:gd name="connsiteY72" fmla="*/ 140546 h 339250"/>
              <a:gd name="connsiteX73" fmla="*/ 120328 w 316653"/>
              <a:gd name="connsiteY73" fmla="*/ 145877 h 339250"/>
              <a:gd name="connsiteX74" fmla="*/ 120815 w 316653"/>
              <a:gd name="connsiteY74" fmla="*/ 151208 h 339250"/>
              <a:gd name="connsiteX75" fmla="*/ 122277 w 316653"/>
              <a:gd name="connsiteY75" fmla="*/ 157509 h 339250"/>
              <a:gd name="connsiteX76" fmla="*/ 123738 w 316653"/>
              <a:gd name="connsiteY76" fmla="*/ 162840 h 339250"/>
              <a:gd name="connsiteX77" fmla="*/ 126661 w 316653"/>
              <a:gd name="connsiteY77" fmla="*/ 167201 h 339250"/>
              <a:gd name="connsiteX78" fmla="*/ 130559 w 316653"/>
              <a:gd name="connsiteY78" fmla="*/ 169624 h 339250"/>
              <a:gd name="connsiteX79" fmla="*/ 136404 w 316653"/>
              <a:gd name="connsiteY79" fmla="*/ 170594 h 339250"/>
              <a:gd name="connsiteX80" fmla="*/ 136404 w 316653"/>
              <a:gd name="connsiteY80" fmla="*/ 166232 h 339250"/>
              <a:gd name="connsiteX81" fmla="*/ 136404 w 316653"/>
              <a:gd name="connsiteY81" fmla="*/ 162840 h 339250"/>
              <a:gd name="connsiteX82" fmla="*/ 138353 w 316653"/>
              <a:gd name="connsiteY82" fmla="*/ 163324 h 339250"/>
              <a:gd name="connsiteX83" fmla="*/ 140301 w 316653"/>
              <a:gd name="connsiteY83" fmla="*/ 163809 h 339250"/>
              <a:gd name="connsiteX84" fmla="*/ 132507 w 316653"/>
              <a:gd name="connsiteY84" fmla="*/ 145393 h 339250"/>
              <a:gd name="connsiteX85" fmla="*/ 129097 w 316653"/>
              <a:gd name="connsiteY85" fmla="*/ 125522 h 339250"/>
              <a:gd name="connsiteX86" fmla="*/ 128610 w 316653"/>
              <a:gd name="connsiteY86" fmla="*/ 103713 h 339250"/>
              <a:gd name="connsiteX87" fmla="*/ 131046 w 316653"/>
              <a:gd name="connsiteY87" fmla="*/ 81904 h 339250"/>
              <a:gd name="connsiteX88" fmla="*/ 134456 w 316653"/>
              <a:gd name="connsiteY88" fmla="*/ 59126 h 339250"/>
              <a:gd name="connsiteX89" fmla="*/ 138840 w 316653"/>
              <a:gd name="connsiteY89" fmla="*/ 37801 h 339250"/>
              <a:gd name="connsiteX90" fmla="*/ 143712 w 316653"/>
              <a:gd name="connsiteY90" fmla="*/ 17446 h 339250"/>
              <a:gd name="connsiteX91" fmla="*/ 148096 w 316653"/>
              <a:gd name="connsiteY91" fmla="*/ 0 h 339250"/>
              <a:gd name="connsiteX92" fmla="*/ 151019 w 316653"/>
              <a:gd name="connsiteY92" fmla="*/ 39256 h 339250"/>
              <a:gd name="connsiteX93" fmla="*/ 155891 w 316653"/>
              <a:gd name="connsiteY93" fmla="*/ 80450 h 339250"/>
              <a:gd name="connsiteX94" fmla="*/ 163686 w 316653"/>
              <a:gd name="connsiteY94" fmla="*/ 122130 h 339250"/>
              <a:gd name="connsiteX95" fmla="*/ 174890 w 316653"/>
              <a:gd name="connsiteY95" fmla="*/ 163809 h 339250"/>
              <a:gd name="connsiteX96" fmla="*/ 189505 w 316653"/>
              <a:gd name="connsiteY96" fmla="*/ 202581 h 339250"/>
              <a:gd name="connsiteX97" fmla="*/ 209966 w 316653"/>
              <a:gd name="connsiteY97" fmla="*/ 239413 h 339250"/>
              <a:gd name="connsiteX98" fmla="*/ 235785 w 316653"/>
              <a:gd name="connsiteY98" fmla="*/ 271400 h 339250"/>
              <a:gd name="connsiteX99" fmla="*/ 268912 w 316653"/>
              <a:gd name="connsiteY99" fmla="*/ 298540 h 339250"/>
              <a:gd name="connsiteX100" fmla="*/ 270374 w 316653"/>
              <a:gd name="connsiteY100" fmla="*/ 300478 h 339250"/>
              <a:gd name="connsiteX101" fmla="*/ 273783 w 316653"/>
              <a:gd name="connsiteY101" fmla="*/ 303871 h 339250"/>
              <a:gd name="connsiteX102" fmla="*/ 278655 w 316653"/>
              <a:gd name="connsiteY102" fmla="*/ 308233 h 339250"/>
              <a:gd name="connsiteX103" fmla="*/ 284501 w 316653"/>
              <a:gd name="connsiteY103" fmla="*/ 313079 h 339250"/>
              <a:gd name="connsiteX104" fmla="*/ 290347 w 316653"/>
              <a:gd name="connsiteY104" fmla="*/ 317441 h 339250"/>
              <a:gd name="connsiteX105" fmla="*/ 296193 w 316653"/>
              <a:gd name="connsiteY105" fmla="*/ 321803 h 339250"/>
              <a:gd name="connsiteX106" fmla="*/ 301065 w 316653"/>
              <a:gd name="connsiteY106" fmla="*/ 324711 h 339250"/>
              <a:gd name="connsiteX107" fmla="*/ 304962 w 316653"/>
              <a:gd name="connsiteY107" fmla="*/ 326650 h 339250"/>
              <a:gd name="connsiteX108" fmla="*/ 304962 w 316653"/>
              <a:gd name="connsiteY108" fmla="*/ 327134 h 339250"/>
              <a:gd name="connsiteX109" fmla="*/ 304962 w 316653"/>
              <a:gd name="connsiteY109" fmla="*/ 328588 h 339250"/>
              <a:gd name="connsiteX110" fmla="*/ 307398 w 316653"/>
              <a:gd name="connsiteY110" fmla="*/ 329072 h 339250"/>
              <a:gd name="connsiteX111" fmla="*/ 309834 w 316653"/>
              <a:gd name="connsiteY111" fmla="*/ 331011 h 339250"/>
              <a:gd name="connsiteX112" fmla="*/ 312757 w 316653"/>
              <a:gd name="connsiteY112" fmla="*/ 332949 h 339250"/>
              <a:gd name="connsiteX113" fmla="*/ 316653 w 316653"/>
              <a:gd name="connsiteY113" fmla="*/ 336342 h 339250"/>
              <a:gd name="connsiteX114" fmla="*/ 308859 w 316653"/>
              <a:gd name="connsiteY114" fmla="*/ 337796 h 339250"/>
              <a:gd name="connsiteX115" fmla="*/ 302039 w 316653"/>
              <a:gd name="connsiteY115" fmla="*/ 338765 h 339250"/>
              <a:gd name="connsiteX116" fmla="*/ 296193 w 316653"/>
              <a:gd name="connsiteY116" fmla="*/ 338765 h 339250"/>
              <a:gd name="connsiteX117" fmla="*/ 290834 w 316653"/>
              <a:gd name="connsiteY117" fmla="*/ 338280 h 339250"/>
              <a:gd name="connsiteX118" fmla="*/ 285475 w 316653"/>
              <a:gd name="connsiteY118" fmla="*/ 336342 h 339250"/>
              <a:gd name="connsiteX119" fmla="*/ 280604 w 316653"/>
              <a:gd name="connsiteY119" fmla="*/ 334404 h 339250"/>
              <a:gd name="connsiteX120" fmla="*/ 275732 w 316653"/>
              <a:gd name="connsiteY120" fmla="*/ 331011 h 339250"/>
              <a:gd name="connsiteX121" fmla="*/ 270861 w 316653"/>
              <a:gd name="connsiteY121" fmla="*/ 327618 h 339250"/>
              <a:gd name="connsiteX122" fmla="*/ 263553 w 316653"/>
              <a:gd name="connsiteY122" fmla="*/ 327618 h 339250"/>
              <a:gd name="connsiteX123" fmla="*/ 256733 w 316653"/>
              <a:gd name="connsiteY123" fmla="*/ 329072 h 339250"/>
              <a:gd name="connsiteX124" fmla="*/ 249913 w 316653"/>
              <a:gd name="connsiteY124" fmla="*/ 330526 h 339250"/>
              <a:gd name="connsiteX125" fmla="*/ 244067 w 316653"/>
              <a:gd name="connsiteY125" fmla="*/ 332465 h 339250"/>
              <a:gd name="connsiteX126" fmla="*/ 237734 w 316653"/>
              <a:gd name="connsiteY126" fmla="*/ 334404 h 339250"/>
              <a:gd name="connsiteX127" fmla="*/ 231888 w 316653"/>
              <a:gd name="connsiteY127" fmla="*/ 336342 h 339250"/>
              <a:gd name="connsiteX128" fmla="*/ 226042 w 316653"/>
              <a:gd name="connsiteY128" fmla="*/ 337796 h 339250"/>
              <a:gd name="connsiteX129" fmla="*/ 220196 w 316653"/>
              <a:gd name="connsiteY129" fmla="*/ 339250 h 339250"/>
              <a:gd name="connsiteX130" fmla="*/ 210453 w 316653"/>
              <a:gd name="connsiteY130" fmla="*/ 333434 h 3392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</a:cxnLst>
            <a:rect l="l" t="t" r="r" b="b"/>
            <a:pathLst>
              <a:path w="316653" h="339250">
                <a:moveTo>
                  <a:pt x="210453" y="333434"/>
                </a:moveTo>
                <a:lnTo>
                  <a:pt x="203146" y="329072"/>
                </a:lnTo>
                <a:lnTo>
                  <a:pt x="196812" y="325680"/>
                </a:lnTo>
                <a:lnTo>
                  <a:pt x="192428" y="323741"/>
                </a:lnTo>
                <a:lnTo>
                  <a:pt x="187069" y="322772"/>
                </a:lnTo>
                <a:lnTo>
                  <a:pt x="181223" y="323257"/>
                </a:lnTo>
                <a:lnTo>
                  <a:pt x="173916" y="325195"/>
                </a:lnTo>
                <a:lnTo>
                  <a:pt x="164660" y="329557"/>
                </a:lnTo>
                <a:lnTo>
                  <a:pt x="150045" y="325680"/>
                </a:lnTo>
                <a:lnTo>
                  <a:pt x="141763" y="316472"/>
                </a:lnTo>
                <a:lnTo>
                  <a:pt x="136404" y="304355"/>
                </a:lnTo>
                <a:lnTo>
                  <a:pt x="132507" y="292239"/>
                </a:lnTo>
                <a:lnTo>
                  <a:pt x="126174" y="281092"/>
                </a:lnTo>
                <a:lnTo>
                  <a:pt x="116918" y="274308"/>
                </a:lnTo>
                <a:lnTo>
                  <a:pt x="101329" y="274308"/>
                </a:lnTo>
                <a:lnTo>
                  <a:pt x="77945" y="284000"/>
                </a:lnTo>
                <a:lnTo>
                  <a:pt x="73074" y="286908"/>
                </a:lnTo>
                <a:lnTo>
                  <a:pt x="68202" y="290786"/>
                </a:lnTo>
                <a:lnTo>
                  <a:pt x="63331" y="295147"/>
                </a:lnTo>
                <a:lnTo>
                  <a:pt x="58458" y="299509"/>
                </a:lnTo>
                <a:lnTo>
                  <a:pt x="53100" y="302902"/>
                </a:lnTo>
                <a:lnTo>
                  <a:pt x="48716" y="306294"/>
                </a:lnTo>
                <a:lnTo>
                  <a:pt x="43356" y="308233"/>
                </a:lnTo>
                <a:lnTo>
                  <a:pt x="38972" y="309202"/>
                </a:lnTo>
                <a:lnTo>
                  <a:pt x="37024" y="304355"/>
                </a:lnTo>
                <a:lnTo>
                  <a:pt x="35075" y="299994"/>
                </a:lnTo>
                <a:lnTo>
                  <a:pt x="33127" y="296117"/>
                </a:lnTo>
                <a:lnTo>
                  <a:pt x="31665" y="293209"/>
                </a:lnTo>
                <a:lnTo>
                  <a:pt x="28742" y="290301"/>
                </a:lnTo>
                <a:lnTo>
                  <a:pt x="26306" y="288362"/>
                </a:lnTo>
                <a:lnTo>
                  <a:pt x="22896" y="286908"/>
                </a:lnTo>
                <a:lnTo>
                  <a:pt x="19486" y="286908"/>
                </a:lnTo>
                <a:lnTo>
                  <a:pt x="16563" y="288847"/>
                </a:lnTo>
                <a:lnTo>
                  <a:pt x="13640" y="292239"/>
                </a:lnTo>
                <a:lnTo>
                  <a:pt x="10230" y="294663"/>
                </a:lnTo>
                <a:lnTo>
                  <a:pt x="7794" y="295632"/>
                </a:lnTo>
                <a:lnTo>
                  <a:pt x="4871" y="279154"/>
                </a:lnTo>
                <a:lnTo>
                  <a:pt x="2923" y="262676"/>
                </a:lnTo>
                <a:lnTo>
                  <a:pt x="974" y="246683"/>
                </a:lnTo>
                <a:lnTo>
                  <a:pt x="487" y="230690"/>
                </a:lnTo>
                <a:lnTo>
                  <a:pt x="0" y="214696"/>
                </a:lnTo>
                <a:lnTo>
                  <a:pt x="974" y="199188"/>
                </a:lnTo>
                <a:lnTo>
                  <a:pt x="2435" y="183679"/>
                </a:lnTo>
                <a:lnTo>
                  <a:pt x="4871" y="168655"/>
                </a:lnTo>
                <a:lnTo>
                  <a:pt x="10230" y="149754"/>
                </a:lnTo>
                <a:lnTo>
                  <a:pt x="17050" y="131338"/>
                </a:lnTo>
                <a:lnTo>
                  <a:pt x="25332" y="112921"/>
                </a:lnTo>
                <a:lnTo>
                  <a:pt x="34101" y="94505"/>
                </a:lnTo>
                <a:lnTo>
                  <a:pt x="42383" y="75604"/>
                </a:lnTo>
                <a:lnTo>
                  <a:pt x="49203" y="57672"/>
                </a:lnTo>
                <a:lnTo>
                  <a:pt x="54562" y="39740"/>
                </a:lnTo>
                <a:lnTo>
                  <a:pt x="57484" y="22293"/>
                </a:lnTo>
                <a:lnTo>
                  <a:pt x="58458" y="20839"/>
                </a:lnTo>
                <a:lnTo>
                  <a:pt x="59920" y="19870"/>
                </a:lnTo>
                <a:lnTo>
                  <a:pt x="61382" y="19385"/>
                </a:lnTo>
                <a:lnTo>
                  <a:pt x="64305" y="20354"/>
                </a:lnTo>
                <a:lnTo>
                  <a:pt x="64305" y="21808"/>
                </a:lnTo>
                <a:lnTo>
                  <a:pt x="65766" y="25686"/>
                </a:lnTo>
                <a:lnTo>
                  <a:pt x="67228" y="30047"/>
                </a:lnTo>
                <a:lnTo>
                  <a:pt x="68689" y="35378"/>
                </a:lnTo>
                <a:lnTo>
                  <a:pt x="70151" y="40225"/>
                </a:lnTo>
                <a:lnTo>
                  <a:pt x="72099" y="45071"/>
                </a:lnTo>
                <a:lnTo>
                  <a:pt x="74048" y="48464"/>
                </a:lnTo>
                <a:lnTo>
                  <a:pt x="75996" y="50402"/>
                </a:lnTo>
                <a:lnTo>
                  <a:pt x="78919" y="60095"/>
                </a:lnTo>
                <a:lnTo>
                  <a:pt x="83304" y="70757"/>
                </a:lnTo>
                <a:lnTo>
                  <a:pt x="88176" y="82389"/>
                </a:lnTo>
                <a:lnTo>
                  <a:pt x="94022" y="94020"/>
                </a:lnTo>
                <a:lnTo>
                  <a:pt x="99867" y="105652"/>
                </a:lnTo>
                <a:lnTo>
                  <a:pt x="106688" y="117283"/>
                </a:lnTo>
                <a:lnTo>
                  <a:pt x="113021" y="127461"/>
                </a:lnTo>
                <a:lnTo>
                  <a:pt x="119841" y="137638"/>
                </a:lnTo>
                <a:lnTo>
                  <a:pt x="119841" y="140546"/>
                </a:lnTo>
                <a:lnTo>
                  <a:pt x="120328" y="145877"/>
                </a:lnTo>
                <a:lnTo>
                  <a:pt x="120815" y="151208"/>
                </a:lnTo>
                <a:lnTo>
                  <a:pt x="122277" y="157509"/>
                </a:lnTo>
                <a:lnTo>
                  <a:pt x="123738" y="162840"/>
                </a:lnTo>
                <a:lnTo>
                  <a:pt x="126661" y="167201"/>
                </a:lnTo>
                <a:lnTo>
                  <a:pt x="130559" y="169624"/>
                </a:lnTo>
                <a:lnTo>
                  <a:pt x="136404" y="170594"/>
                </a:lnTo>
                <a:lnTo>
                  <a:pt x="136404" y="166232"/>
                </a:lnTo>
                <a:lnTo>
                  <a:pt x="136404" y="162840"/>
                </a:lnTo>
                <a:lnTo>
                  <a:pt x="138353" y="163324"/>
                </a:lnTo>
                <a:lnTo>
                  <a:pt x="140301" y="163809"/>
                </a:lnTo>
                <a:lnTo>
                  <a:pt x="132507" y="145393"/>
                </a:lnTo>
                <a:lnTo>
                  <a:pt x="129097" y="125522"/>
                </a:lnTo>
                <a:lnTo>
                  <a:pt x="128610" y="103713"/>
                </a:lnTo>
                <a:lnTo>
                  <a:pt x="131046" y="81904"/>
                </a:lnTo>
                <a:lnTo>
                  <a:pt x="134456" y="59126"/>
                </a:lnTo>
                <a:lnTo>
                  <a:pt x="138840" y="37801"/>
                </a:lnTo>
                <a:lnTo>
                  <a:pt x="143712" y="17446"/>
                </a:lnTo>
                <a:lnTo>
                  <a:pt x="148096" y="0"/>
                </a:lnTo>
                <a:lnTo>
                  <a:pt x="151019" y="39256"/>
                </a:lnTo>
                <a:lnTo>
                  <a:pt x="155891" y="80450"/>
                </a:lnTo>
                <a:lnTo>
                  <a:pt x="163686" y="122130"/>
                </a:lnTo>
                <a:lnTo>
                  <a:pt x="174890" y="163809"/>
                </a:lnTo>
                <a:lnTo>
                  <a:pt x="189505" y="202581"/>
                </a:lnTo>
                <a:lnTo>
                  <a:pt x="209966" y="239413"/>
                </a:lnTo>
                <a:lnTo>
                  <a:pt x="235785" y="271400"/>
                </a:lnTo>
                <a:lnTo>
                  <a:pt x="268912" y="298540"/>
                </a:lnTo>
                <a:lnTo>
                  <a:pt x="270374" y="300478"/>
                </a:lnTo>
                <a:lnTo>
                  <a:pt x="273783" y="303871"/>
                </a:lnTo>
                <a:lnTo>
                  <a:pt x="278655" y="308233"/>
                </a:lnTo>
                <a:lnTo>
                  <a:pt x="284501" y="313079"/>
                </a:lnTo>
                <a:lnTo>
                  <a:pt x="290347" y="317441"/>
                </a:lnTo>
                <a:lnTo>
                  <a:pt x="296193" y="321803"/>
                </a:lnTo>
                <a:lnTo>
                  <a:pt x="301065" y="324711"/>
                </a:lnTo>
                <a:lnTo>
                  <a:pt x="304962" y="326650"/>
                </a:lnTo>
                <a:lnTo>
                  <a:pt x="304962" y="327134"/>
                </a:lnTo>
                <a:lnTo>
                  <a:pt x="304962" y="328588"/>
                </a:lnTo>
                <a:lnTo>
                  <a:pt x="307398" y="329072"/>
                </a:lnTo>
                <a:lnTo>
                  <a:pt x="309834" y="331011"/>
                </a:lnTo>
                <a:lnTo>
                  <a:pt x="312757" y="332949"/>
                </a:lnTo>
                <a:lnTo>
                  <a:pt x="316653" y="336342"/>
                </a:lnTo>
                <a:lnTo>
                  <a:pt x="308859" y="337796"/>
                </a:lnTo>
                <a:lnTo>
                  <a:pt x="302039" y="338765"/>
                </a:lnTo>
                <a:lnTo>
                  <a:pt x="296193" y="338765"/>
                </a:lnTo>
                <a:lnTo>
                  <a:pt x="290834" y="338280"/>
                </a:lnTo>
                <a:lnTo>
                  <a:pt x="285475" y="336342"/>
                </a:lnTo>
                <a:lnTo>
                  <a:pt x="280604" y="334404"/>
                </a:lnTo>
                <a:lnTo>
                  <a:pt x="275732" y="331011"/>
                </a:lnTo>
                <a:lnTo>
                  <a:pt x="270861" y="327618"/>
                </a:lnTo>
                <a:lnTo>
                  <a:pt x="263553" y="327618"/>
                </a:lnTo>
                <a:lnTo>
                  <a:pt x="256733" y="329072"/>
                </a:lnTo>
                <a:lnTo>
                  <a:pt x="249913" y="330526"/>
                </a:lnTo>
                <a:lnTo>
                  <a:pt x="244067" y="332465"/>
                </a:lnTo>
                <a:lnTo>
                  <a:pt x="237734" y="334404"/>
                </a:lnTo>
                <a:lnTo>
                  <a:pt x="231888" y="336342"/>
                </a:lnTo>
                <a:lnTo>
                  <a:pt x="226042" y="337796"/>
                </a:lnTo>
                <a:lnTo>
                  <a:pt x="220196" y="339250"/>
                </a:lnTo>
                <a:lnTo>
                  <a:pt x="210453" y="333434"/>
                </a:lnTo>
              </a:path>
            </a:pathLst>
          </a:custGeom>
          <a:solidFill>
            <a:srgbClr val="00CC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7832399" y="2696230"/>
            <a:ext cx="39086" cy="76397"/>
          </a:xfrm>
          <a:custGeom>
            <a:avLst/>
            <a:gdLst>
              <a:gd name="connsiteX0" fmla="*/ 10717 w 30203"/>
              <a:gd name="connsiteY0" fmla="*/ 92082 h 98867"/>
              <a:gd name="connsiteX1" fmla="*/ 7306 w 30203"/>
              <a:gd name="connsiteY1" fmla="*/ 80451 h 98867"/>
              <a:gd name="connsiteX2" fmla="*/ 3897 w 30203"/>
              <a:gd name="connsiteY2" fmla="*/ 65427 h 98867"/>
              <a:gd name="connsiteX3" fmla="*/ 1948 w 30203"/>
              <a:gd name="connsiteY3" fmla="*/ 49433 h 98867"/>
              <a:gd name="connsiteX4" fmla="*/ 0 w 30203"/>
              <a:gd name="connsiteY4" fmla="*/ 32471 h 98867"/>
              <a:gd name="connsiteX5" fmla="*/ 0 w 30203"/>
              <a:gd name="connsiteY5" fmla="*/ 17447 h 98867"/>
              <a:gd name="connsiteX6" fmla="*/ 973 w 30203"/>
              <a:gd name="connsiteY6" fmla="*/ 5815 h 98867"/>
              <a:gd name="connsiteX7" fmla="*/ 3897 w 30203"/>
              <a:gd name="connsiteY7" fmla="*/ 0 h 98867"/>
              <a:gd name="connsiteX8" fmla="*/ 8281 w 30203"/>
              <a:gd name="connsiteY8" fmla="*/ 9208 h 98867"/>
              <a:gd name="connsiteX9" fmla="*/ 12178 w 30203"/>
              <a:gd name="connsiteY9" fmla="*/ 17447 h 98867"/>
              <a:gd name="connsiteX10" fmla="*/ 14614 w 30203"/>
              <a:gd name="connsiteY10" fmla="*/ 24232 h 98867"/>
              <a:gd name="connsiteX11" fmla="*/ 16563 w 30203"/>
              <a:gd name="connsiteY11" fmla="*/ 31017 h 98867"/>
              <a:gd name="connsiteX12" fmla="*/ 17537 w 30203"/>
              <a:gd name="connsiteY12" fmla="*/ 37317 h 98867"/>
              <a:gd name="connsiteX13" fmla="*/ 18025 w 30203"/>
              <a:gd name="connsiteY13" fmla="*/ 45072 h 98867"/>
              <a:gd name="connsiteX14" fmla="*/ 18025 w 30203"/>
              <a:gd name="connsiteY14" fmla="*/ 53311 h 98867"/>
              <a:gd name="connsiteX15" fmla="*/ 18511 w 30203"/>
              <a:gd name="connsiteY15" fmla="*/ 63973 h 98867"/>
              <a:gd name="connsiteX16" fmla="*/ 19973 w 30203"/>
              <a:gd name="connsiteY16" fmla="*/ 68334 h 98867"/>
              <a:gd name="connsiteX17" fmla="*/ 21435 w 30203"/>
              <a:gd name="connsiteY17" fmla="*/ 73666 h 98867"/>
              <a:gd name="connsiteX18" fmla="*/ 23383 w 30203"/>
              <a:gd name="connsiteY18" fmla="*/ 78512 h 98867"/>
              <a:gd name="connsiteX19" fmla="*/ 25332 w 30203"/>
              <a:gd name="connsiteY19" fmla="*/ 83843 h 98867"/>
              <a:gd name="connsiteX20" fmla="*/ 26794 w 30203"/>
              <a:gd name="connsiteY20" fmla="*/ 87721 h 98867"/>
              <a:gd name="connsiteX21" fmla="*/ 28255 w 30203"/>
              <a:gd name="connsiteY21" fmla="*/ 92082 h 98867"/>
              <a:gd name="connsiteX22" fmla="*/ 29229 w 30203"/>
              <a:gd name="connsiteY22" fmla="*/ 94990 h 98867"/>
              <a:gd name="connsiteX23" fmla="*/ 30203 w 30203"/>
              <a:gd name="connsiteY23" fmla="*/ 97898 h 98867"/>
              <a:gd name="connsiteX24" fmla="*/ 25819 w 30203"/>
              <a:gd name="connsiteY24" fmla="*/ 97898 h 98867"/>
              <a:gd name="connsiteX25" fmla="*/ 21922 w 30203"/>
              <a:gd name="connsiteY25" fmla="*/ 98382 h 98867"/>
              <a:gd name="connsiteX26" fmla="*/ 18025 w 30203"/>
              <a:gd name="connsiteY26" fmla="*/ 98382 h 98867"/>
              <a:gd name="connsiteX27" fmla="*/ 14614 w 30203"/>
              <a:gd name="connsiteY27" fmla="*/ 98867 h 98867"/>
              <a:gd name="connsiteX28" fmla="*/ 10717 w 30203"/>
              <a:gd name="connsiteY28" fmla="*/ 92082 h 988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30203" h="98867">
                <a:moveTo>
                  <a:pt x="10717" y="92082"/>
                </a:moveTo>
                <a:lnTo>
                  <a:pt x="7306" y="80451"/>
                </a:lnTo>
                <a:lnTo>
                  <a:pt x="3897" y="65427"/>
                </a:lnTo>
                <a:lnTo>
                  <a:pt x="1948" y="49433"/>
                </a:lnTo>
                <a:lnTo>
                  <a:pt x="0" y="32471"/>
                </a:lnTo>
                <a:lnTo>
                  <a:pt x="0" y="17447"/>
                </a:lnTo>
                <a:lnTo>
                  <a:pt x="973" y="5815"/>
                </a:lnTo>
                <a:lnTo>
                  <a:pt x="3897" y="0"/>
                </a:lnTo>
                <a:lnTo>
                  <a:pt x="8281" y="9208"/>
                </a:lnTo>
                <a:lnTo>
                  <a:pt x="12178" y="17447"/>
                </a:lnTo>
                <a:lnTo>
                  <a:pt x="14614" y="24232"/>
                </a:lnTo>
                <a:lnTo>
                  <a:pt x="16563" y="31017"/>
                </a:lnTo>
                <a:lnTo>
                  <a:pt x="17537" y="37317"/>
                </a:lnTo>
                <a:lnTo>
                  <a:pt x="18025" y="45072"/>
                </a:lnTo>
                <a:lnTo>
                  <a:pt x="18025" y="53311"/>
                </a:lnTo>
                <a:lnTo>
                  <a:pt x="18511" y="63973"/>
                </a:lnTo>
                <a:lnTo>
                  <a:pt x="19973" y="68334"/>
                </a:lnTo>
                <a:lnTo>
                  <a:pt x="21435" y="73666"/>
                </a:lnTo>
                <a:lnTo>
                  <a:pt x="23383" y="78512"/>
                </a:lnTo>
                <a:lnTo>
                  <a:pt x="25332" y="83843"/>
                </a:lnTo>
                <a:lnTo>
                  <a:pt x="26794" y="87721"/>
                </a:lnTo>
                <a:lnTo>
                  <a:pt x="28255" y="92082"/>
                </a:lnTo>
                <a:lnTo>
                  <a:pt x="29229" y="94990"/>
                </a:lnTo>
                <a:lnTo>
                  <a:pt x="30203" y="97898"/>
                </a:lnTo>
                <a:lnTo>
                  <a:pt x="25819" y="97898"/>
                </a:lnTo>
                <a:lnTo>
                  <a:pt x="21922" y="98382"/>
                </a:lnTo>
                <a:lnTo>
                  <a:pt x="18025" y="98382"/>
                </a:lnTo>
                <a:lnTo>
                  <a:pt x="14614" y="98867"/>
                </a:lnTo>
                <a:lnTo>
                  <a:pt x="10717" y="92082"/>
                </a:lnTo>
              </a:path>
            </a:pathLst>
          </a:custGeom>
          <a:solidFill>
            <a:srgbClr val="00CC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6932125" y="2395135"/>
            <a:ext cx="448875" cy="262148"/>
          </a:xfrm>
          <a:custGeom>
            <a:avLst/>
            <a:gdLst>
              <a:gd name="connsiteX0" fmla="*/ 165634 w 346858"/>
              <a:gd name="connsiteY0" fmla="*/ 319864 h 339250"/>
              <a:gd name="connsiteX1" fmla="*/ 156378 w 346858"/>
              <a:gd name="connsiteY1" fmla="*/ 303871 h 339250"/>
              <a:gd name="connsiteX2" fmla="*/ 147609 w 346858"/>
              <a:gd name="connsiteY2" fmla="*/ 290785 h 339250"/>
              <a:gd name="connsiteX3" fmla="*/ 138841 w 346858"/>
              <a:gd name="connsiteY3" fmla="*/ 281577 h 339250"/>
              <a:gd name="connsiteX4" fmla="*/ 128123 w 346858"/>
              <a:gd name="connsiteY4" fmla="*/ 275762 h 339250"/>
              <a:gd name="connsiteX5" fmla="*/ 114970 w 346858"/>
              <a:gd name="connsiteY5" fmla="*/ 274792 h 339250"/>
              <a:gd name="connsiteX6" fmla="*/ 97919 w 346858"/>
              <a:gd name="connsiteY6" fmla="*/ 278185 h 339250"/>
              <a:gd name="connsiteX7" fmla="*/ 76971 w 346858"/>
              <a:gd name="connsiteY7" fmla="*/ 287877 h 339250"/>
              <a:gd name="connsiteX8" fmla="*/ 72100 w 346858"/>
              <a:gd name="connsiteY8" fmla="*/ 291270 h 339250"/>
              <a:gd name="connsiteX9" fmla="*/ 66254 w 346858"/>
              <a:gd name="connsiteY9" fmla="*/ 295632 h 339250"/>
              <a:gd name="connsiteX10" fmla="*/ 58459 w 346858"/>
              <a:gd name="connsiteY10" fmla="*/ 300479 h 339250"/>
              <a:gd name="connsiteX11" fmla="*/ 51152 w 346858"/>
              <a:gd name="connsiteY11" fmla="*/ 305810 h 339250"/>
              <a:gd name="connsiteX12" fmla="*/ 42870 w 346858"/>
              <a:gd name="connsiteY12" fmla="*/ 309687 h 339250"/>
              <a:gd name="connsiteX13" fmla="*/ 35075 w 346858"/>
              <a:gd name="connsiteY13" fmla="*/ 313079 h 339250"/>
              <a:gd name="connsiteX14" fmla="*/ 27768 w 346858"/>
              <a:gd name="connsiteY14" fmla="*/ 314048 h 339250"/>
              <a:gd name="connsiteX15" fmla="*/ 22409 w 346858"/>
              <a:gd name="connsiteY15" fmla="*/ 313079 h 339250"/>
              <a:gd name="connsiteX16" fmla="*/ 21435 w 346858"/>
              <a:gd name="connsiteY16" fmla="*/ 310171 h 339250"/>
              <a:gd name="connsiteX17" fmla="*/ 21435 w 346858"/>
              <a:gd name="connsiteY17" fmla="*/ 307263 h 339250"/>
              <a:gd name="connsiteX18" fmla="*/ 18999 w 346858"/>
              <a:gd name="connsiteY18" fmla="*/ 307748 h 339250"/>
              <a:gd name="connsiteX19" fmla="*/ 16563 w 346858"/>
              <a:gd name="connsiteY19" fmla="*/ 308233 h 339250"/>
              <a:gd name="connsiteX20" fmla="*/ 15589 w 346858"/>
              <a:gd name="connsiteY20" fmla="*/ 310171 h 339250"/>
              <a:gd name="connsiteX21" fmla="*/ 15589 w 346858"/>
              <a:gd name="connsiteY21" fmla="*/ 312110 h 339250"/>
              <a:gd name="connsiteX22" fmla="*/ 14128 w 346858"/>
              <a:gd name="connsiteY22" fmla="*/ 312110 h 339250"/>
              <a:gd name="connsiteX23" fmla="*/ 12666 w 346858"/>
              <a:gd name="connsiteY23" fmla="*/ 312110 h 339250"/>
              <a:gd name="connsiteX24" fmla="*/ 6820 w 346858"/>
              <a:gd name="connsiteY24" fmla="*/ 299024 h 339250"/>
              <a:gd name="connsiteX25" fmla="*/ 6332 w 346858"/>
              <a:gd name="connsiteY25" fmla="*/ 287393 h 339250"/>
              <a:gd name="connsiteX26" fmla="*/ 9256 w 346858"/>
              <a:gd name="connsiteY26" fmla="*/ 276731 h 339250"/>
              <a:gd name="connsiteX27" fmla="*/ 15589 w 346858"/>
              <a:gd name="connsiteY27" fmla="*/ 267038 h 339250"/>
              <a:gd name="connsiteX28" fmla="*/ 21922 w 346858"/>
              <a:gd name="connsiteY28" fmla="*/ 257829 h 339250"/>
              <a:gd name="connsiteX29" fmla="*/ 28255 w 346858"/>
              <a:gd name="connsiteY29" fmla="*/ 249591 h 339250"/>
              <a:gd name="connsiteX30" fmla="*/ 32640 w 346858"/>
              <a:gd name="connsiteY30" fmla="*/ 242321 h 339250"/>
              <a:gd name="connsiteX31" fmla="*/ 34101 w 346858"/>
              <a:gd name="connsiteY31" fmla="*/ 236505 h 339250"/>
              <a:gd name="connsiteX32" fmla="*/ 27281 w 346858"/>
              <a:gd name="connsiteY32" fmla="*/ 241352 h 339250"/>
              <a:gd name="connsiteX33" fmla="*/ 22409 w 346858"/>
              <a:gd name="connsiteY33" fmla="*/ 246683 h 339250"/>
              <a:gd name="connsiteX34" fmla="*/ 18025 w 346858"/>
              <a:gd name="connsiteY34" fmla="*/ 251044 h 339250"/>
              <a:gd name="connsiteX35" fmla="*/ 15102 w 346858"/>
              <a:gd name="connsiteY35" fmla="*/ 255407 h 339250"/>
              <a:gd name="connsiteX36" fmla="*/ 11692 w 346858"/>
              <a:gd name="connsiteY36" fmla="*/ 259768 h 339250"/>
              <a:gd name="connsiteX37" fmla="*/ 8282 w 346858"/>
              <a:gd name="connsiteY37" fmla="*/ 264615 h 339250"/>
              <a:gd name="connsiteX38" fmla="*/ 4384 w 346858"/>
              <a:gd name="connsiteY38" fmla="*/ 269946 h 339250"/>
              <a:gd name="connsiteX39" fmla="*/ 0 w 346858"/>
              <a:gd name="connsiteY39" fmla="*/ 276246 h 339250"/>
              <a:gd name="connsiteX40" fmla="*/ 0 w 346858"/>
              <a:gd name="connsiteY40" fmla="*/ 270430 h 339250"/>
              <a:gd name="connsiteX41" fmla="*/ 0 w 346858"/>
              <a:gd name="connsiteY41" fmla="*/ 266068 h 339250"/>
              <a:gd name="connsiteX42" fmla="*/ 487 w 346858"/>
              <a:gd name="connsiteY42" fmla="*/ 261707 h 339250"/>
              <a:gd name="connsiteX43" fmla="*/ 1949 w 346858"/>
              <a:gd name="connsiteY43" fmla="*/ 257829 h 339250"/>
              <a:gd name="connsiteX44" fmla="*/ 2923 w 346858"/>
              <a:gd name="connsiteY44" fmla="*/ 253468 h 339250"/>
              <a:gd name="connsiteX45" fmla="*/ 4384 w 346858"/>
              <a:gd name="connsiteY45" fmla="*/ 250075 h 339250"/>
              <a:gd name="connsiteX46" fmla="*/ 5846 w 346858"/>
              <a:gd name="connsiteY46" fmla="*/ 245714 h 339250"/>
              <a:gd name="connsiteX47" fmla="*/ 7794 w 346858"/>
              <a:gd name="connsiteY47" fmla="*/ 242321 h 339250"/>
              <a:gd name="connsiteX48" fmla="*/ 8282 w 346858"/>
              <a:gd name="connsiteY48" fmla="*/ 242321 h 339250"/>
              <a:gd name="connsiteX49" fmla="*/ 8769 w 346858"/>
              <a:gd name="connsiteY49" fmla="*/ 243291 h 339250"/>
              <a:gd name="connsiteX50" fmla="*/ 11205 w 346858"/>
              <a:gd name="connsiteY50" fmla="*/ 239897 h 339250"/>
              <a:gd name="connsiteX51" fmla="*/ 13641 w 346858"/>
              <a:gd name="connsiteY51" fmla="*/ 236505 h 339250"/>
              <a:gd name="connsiteX52" fmla="*/ 16076 w 346858"/>
              <a:gd name="connsiteY52" fmla="*/ 233113 h 339250"/>
              <a:gd name="connsiteX53" fmla="*/ 18512 w 346858"/>
              <a:gd name="connsiteY53" fmla="*/ 230205 h 339250"/>
              <a:gd name="connsiteX54" fmla="*/ 20948 w 346858"/>
              <a:gd name="connsiteY54" fmla="*/ 226813 h 339250"/>
              <a:gd name="connsiteX55" fmla="*/ 23384 w 346858"/>
              <a:gd name="connsiteY55" fmla="*/ 223420 h 339250"/>
              <a:gd name="connsiteX56" fmla="*/ 25819 w 346858"/>
              <a:gd name="connsiteY56" fmla="*/ 220027 h 339250"/>
              <a:gd name="connsiteX57" fmla="*/ 28255 w 346858"/>
              <a:gd name="connsiteY57" fmla="*/ 217120 h 339250"/>
              <a:gd name="connsiteX58" fmla="*/ 31178 w 346858"/>
              <a:gd name="connsiteY58" fmla="*/ 214696 h 339250"/>
              <a:gd name="connsiteX59" fmla="*/ 34588 w 346858"/>
              <a:gd name="connsiteY59" fmla="*/ 212273 h 339250"/>
              <a:gd name="connsiteX60" fmla="*/ 38486 w 346858"/>
              <a:gd name="connsiteY60" fmla="*/ 209366 h 339250"/>
              <a:gd name="connsiteX61" fmla="*/ 42870 w 346858"/>
              <a:gd name="connsiteY61" fmla="*/ 206942 h 339250"/>
              <a:gd name="connsiteX62" fmla="*/ 46280 w 346858"/>
              <a:gd name="connsiteY62" fmla="*/ 203549 h 339250"/>
              <a:gd name="connsiteX63" fmla="*/ 50177 w 346858"/>
              <a:gd name="connsiteY63" fmla="*/ 200642 h 339250"/>
              <a:gd name="connsiteX64" fmla="*/ 52613 w 346858"/>
              <a:gd name="connsiteY64" fmla="*/ 197734 h 339250"/>
              <a:gd name="connsiteX65" fmla="*/ 55536 w 346858"/>
              <a:gd name="connsiteY65" fmla="*/ 194826 h 339250"/>
              <a:gd name="connsiteX66" fmla="*/ 46767 w 346858"/>
              <a:gd name="connsiteY66" fmla="*/ 197734 h 339250"/>
              <a:gd name="connsiteX67" fmla="*/ 40434 w 346858"/>
              <a:gd name="connsiteY67" fmla="*/ 200157 h 339250"/>
              <a:gd name="connsiteX68" fmla="*/ 35562 w 346858"/>
              <a:gd name="connsiteY68" fmla="*/ 201611 h 339250"/>
              <a:gd name="connsiteX69" fmla="*/ 32640 w 346858"/>
              <a:gd name="connsiteY69" fmla="*/ 203549 h 339250"/>
              <a:gd name="connsiteX70" fmla="*/ 29229 w 346858"/>
              <a:gd name="connsiteY70" fmla="*/ 205003 h 339250"/>
              <a:gd name="connsiteX71" fmla="*/ 27281 w 346858"/>
              <a:gd name="connsiteY71" fmla="*/ 206457 h 339250"/>
              <a:gd name="connsiteX72" fmla="*/ 27281 w 346858"/>
              <a:gd name="connsiteY72" fmla="*/ 205003 h 339250"/>
              <a:gd name="connsiteX73" fmla="*/ 27281 w 346858"/>
              <a:gd name="connsiteY73" fmla="*/ 204519 h 339250"/>
              <a:gd name="connsiteX74" fmla="*/ 39460 w 346858"/>
              <a:gd name="connsiteY74" fmla="*/ 192403 h 339250"/>
              <a:gd name="connsiteX75" fmla="*/ 53101 w 346858"/>
              <a:gd name="connsiteY75" fmla="*/ 182710 h 339250"/>
              <a:gd name="connsiteX76" fmla="*/ 67715 w 346858"/>
              <a:gd name="connsiteY76" fmla="*/ 173502 h 339250"/>
              <a:gd name="connsiteX77" fmla="*/ 82330 w 346858"/>
              <a:gd name="connsiteY77" fmla="*/ 166232 h 339250"/>
              <a:gd name="connsiteX78" fmla="*/ 96945 w 346858"/>
              <a:gd name="connsiteY78" fmla="*/ 158478 h 339250"/>
              <a:gd name="connsiteX79" fmla="*/ 112047 w 346858"/>
              <a:gd name="connsiteY79" fmla="*/ 150724 h 339250"/>
              <a:gd name="connsiteX80" fmla="*/ 126174 w 346858"/>
              <a:gd name="connsiteY80" fmla="*/ 142000 h 339250"/>
              <a:gd name="connsiteX81" fmla="*/ 140302 w 346858"/>
              <a:gd name="connsiteY81" fmla="*/ 132792 h 339250"/>
              <a:gd name="connsiteX82" fmla="*/ 154430 w 346858"/>
              <a:gd name="connsiteY82" fmla="*/ 117283 h 339250"/>
              <a:gd name="connsiteX83" fmla="*/ 169532 w 346858"/>
              <a:gd name="connsiteY83" fmla="*/ 103228 h 339250"/>
              <a:gd name="connsiteX84" fmla="*/ 185120 w 346858"/>
              <a:gd name="connsiteY84" fmla="*/ 88689 h 339250"/>
              <a:gd name="connsiteX85" fmla="*/ 201197 w 346858"/>
              <a:gd name="connsiteY85" fmla="*/ 75119 h 339250"/>
              <a:gd name="connsiteX86" fmla="*/ 217273 w 346858"/>
              <a:gd name="connsiteY86" fmla="*/ 61064 h 339250"/>
              <a:gd name="connsiteX87" fmla="*/ 233350 w 346858"/>
              <a:gd name="connsiteY87" fmla="*/ 47495 h 339250"/>
              <a:gd name="connsiteX88" fmla="*/ 249426 w 346858"/>
              <a:gd name="connsiteY88" fmla="*/ 33925 h 339250"/>
              <a:gd name="connsiteX89" fmla="*/ 265989 w 346858"/>
              <a:gd name="connsiteY89" fmla="*/ 20355 h 339250"/>
              <a:gd name="connsiteX90" fmla="*/ 266963 w 346858"/>
              <a:gd name="connsiteY90" fmla="*/ 20355 h 339250"/>
              <a:gd name="connsiteX91" fmla="*/ 268913 w 346858"/>
              <a:gd name="connsiteY91" fmla="*/ 20355 h 339250"/>
              <a:gd name="connsiteX92" fmla="*/ 268913 w 346858"/>
              <a:gd name="connsiteY92" fmla="*/ 35379 h 339250"/>
              <a:gd name="connsiteX93" fmla="*/ 270374 w 346858"/>
              <a:gd name="connsiteY93" fmla="*/ 50887 h 339250"/>
              <a:gd name="connsiteX94" fmla="*/ 272323 w 346858"/>
              <a:gd name="connsiteY94" fmla="*/ 65911 h 339250"/>
              <a:gd name="connsiteX95" fmla="*/ 274758 w 346858"/>
              <a:gd name="connsiteY95" fmla="*/ 81904 h 339250"/>
              <a:gd name="connsiteX96" fmla="*/ 276707 w 346858"/>
              <a:gd name="connsiteY96" fmla="*/ 97412 h 339250"/>
              <a:gd name="connsiteX97" fmla="*/ 278656 w 346858"/>
              <a:gd name="connsiteY97" fmla="*/ 113406 h 339250"/>
              <a:gd name="connsiteX98" fmla="*/ 279630 w 346858"/>
              <a:gd name="connsiteY98" fmla="*/ 129399 h 339250"/>
              <a:gd name="connsiteX99" fmla="*/ 280604 w 346858"/>
              <a:gd name="connsiteY99" fmla="*/ 145393 h 339250"/>
              <a:gd name="connsiteX100" fmla="*/ 281579 w 346858"/>
              <a:gd name="connsiteY100" fmla="*/ 146847 h 339250"/>
              <a:gd name="connsiteX101" fmla="*/ 282553 w 346858"/>
              <a:gd name="connsiteY101" fmla="*/ 148785 h 339250"/>
              <a:gd name="connsiteX102" fmla="*/ 284502 w 346858"/>
              <a:gd name="connsiteY102" fmla="*/ 150239 h 339250"/>
              <a:gd name="connsiteX103" fmla="*/ 288399 w 346858"/>
              <a:gd name="connsiteY103" fmla="*/ 152177 h 339250"/>
              <a:gd name="connsiteX104" fmla="*/ 290348 w 346858"/>
              <a:gd name="connsiteY104" fmla="*/ 135700 h 339250"/>
              <a:gd name="connsiteX105" fmla="*/ 294245 w 346858"/>
              <a:gd name="connsiteY105" fmla="*/ 114860 h 339250"/>
              <a:gd name="connsiteX106" fmla="*/ 299117 w 346858"/>
              <a:gd name="connsiteY106" fmla="*/ 91112 h 339250"/>
              <a:gd name="connsiteX107" fmla="*/ 305937 w 346858"/>
              <a:gd name="connsiteY107" fmla="*/ 66396 h 339250"/>
              <a:gd name="connsiteX108" fmla="*/ 313731 w 346858"/>
              <a:gd name="connsiteY108" fmla="*/ 42648 h 339250"/>
              <a:gd name="connsiteX109" fmla="*/ 323474 w 346858"/>
              <a:gd name="connsiteY109" fmla="*/ 22293 h 339250"/>
              <a:gd name="connsiteX110" fmla="*/ 334192 w 346858"/>
              <a:gd name="connsiteY110" fmla="*/ 7269 h 339250"/>
              <a:gd name="connsiteX111" fmla="*/ 346858 w 346858"/>
              <a:gd name="connsiteY111" fmla="*/ 0 h 339250"/>
              <a:gd name="connsiteX112" fmla="*/ 340525 w 346858"/>
              <a:gd name="connsiteY112" fmla="*/ 18416 h 339250"/>
              <a:gd name="connsiteX113" fmla="*/ 336141 w 346858"/>
              <a:gd name="connsiteY113" fmla="*/ 38771 h 339250"/>
              <a:gd name="connsiteX114" fmla="*/ 332244 w 346858"/>
              <a:gd name="connsiteY114" fmla="*/ 59610 h 339250"/>
              <a:gd name="connsiteX115" fmla="*/ 330295 w 346858"/>
              <a:gd name="connsiteY115" fmla="*/ 80934 h 339250"/>
              <a:gd name="connsiteX116" fmla="*/ 328346 w 346858"/>
              <a:gd name="connsiteY116" fmla="*/ 101775 h 339250"/>
              <a:gd name="connsiteX117" fmla="*/ 328346 w 346858"/>
              <a:gd name="connsiteY117" fmla="*/ 123099 h 339250"/>
              <a:gd name="connsiteX118" fmla="*/ 328833 w 346858"/>
              <a:gd name="connsiteY118" fmla="*/ 143454 h 339250"/>
              <a:gd name="connsiteX119" fmla="*/ 331269 w 346858"/>
              <a:gd name="connsiteY119" fmla="*/ 163809 h 339250"/>
              <a:gd name="connsiteX120" fmla="*/ 330782 w 346858"/>
              <a:gd name="connsiteY120" fmla="*/ 164778 h 339250"/>
              <a:gd name="connsiteX121" fmla="*/ 330295 w 346858"/>
              <a:gd name="connsiteY121" fmla="*/ 165748 h 339250"/>
              <a:gd name="connsiteX122" fmla="*/ 326397 w 346858"/>
              <a:gd name="connsiteY122" fmla="*/ 163324 h 339250"/>
              <a:gd name="connsiteX123" fmla="*/ 323474 w 346858"/>
              <a:gd name="connsiteY123" fmla="*/ 162840 h 339250"/>
              <a:gd name="connsiteX124" fmla="*/ 319577 w 346858"/>
              <a:gd name="connsiteY124" fmla="*/ 163809 h 339250"/>
              <a:gd name="connsiteX125" fmla="*/ 316654 w 346858"/>
              <a:gd name="connsiteY125" fmla="*/ 165748 h 339250"/>
              <a:gd name="connsiteX126" fmla="*/ 313731 w 346858"/>
              <a:gd name="connsiteY126" fmla="*/ 167686 h 339250"/>
              <a:gd name="connsiteX127" fmla="*/ 310808 w 346858"/>
              <a:gd name="connsiteY127" fmla="*/ 170594 h 339250"/>
              <a:gd name="connsiteX128" fmla="*/ 307885 w 346858"/>
              <a:gd name="connsiteY128" fmla="*/ 173017 h 339250"/>
              <a:gd name="connsiteX129" fmla="*/ 305937 w 346858"/>
              <a:gd name="connsiteY129" fmla="*/ 175441 h 339250"/>
              <a:gd name="connsiteX130" fmla="*/ 285963 w 346858"/>
              <a:gd name="connsiteY130" fmla="*/ 184164 h 339250"/>
              <a:gd name="connsiteX131" fmla="*/ 268913 w 346858"/>
              <a:gd name="connsiteY131" fmla="*/ 191918 h 339250"/>
              <a:gd name="connsiteX132" fmla="*/ 253810 w 346858"/>
              <a:gd name="connsiteY132" fmla="*/ 198703 h 339250"/>
              <a:gd name="connsiteX133" fmla="*/ 240657 w 346858"/>
              <a:gd name="connsiteY133" fmla="*/ 205972 h 339250"/>
              <a:gd name="connsiteX134" fmla="*/ 227991 w 346858"/>
              <a:gd name="connsiteY134" fmla="*/ 213242 h 339250"/>
              <a:gd name="connsiteX135" fmla="*/ 215324 w 346858"/>
              <a:gd name="connsiteY135" fmla="*/ 222450 h 339250"/>
              <a:gd name="connsiteX136" fmla="*/ 201684 w 346858"/>
              <a:gd name="connsiteY136" fmla="*/ 233597 h 339250"/>
              <a:gd name="connsiteX137" fmla="*/ 187069 w 346858"/>
              <a:gd name="connsiteY137" fmla="*/ 248137 h 339250"/>
              <a:gd name="connsiteX138" fmla="*/ 187069 w 346858"/>
              <a:gd name="connsiteY138" fmla="*/ 250075 h 339250"/>
              <a:gd name="connsiteX139" fmla="*/ 187557 w 346858"/>
              <a:gd name="connsiteY139" fmla="*/ 252014 h 339250"/>
              <a:gd name="connsiteX140" fmla="*/ 187557 w 346858"/>
              <a:gd name="connsiteY140" fmla="*/ 252498 h 339250"/>
              <a:gd name="connsiteX141" fmla="*/ 188044 w 346858"/>
              <a:gd name="connsiteY141" fmla="*/ 253468 h 339250"/>
              <a:gd name="connsiteX142" fmla="*/ 187557 w 346858"/>
              <a:gd name="connsiteY142" fmla="*/ 253952 h 339250"/>
              <a:gd name="connsiteX143" fmla="*/ 187069 w 346858"/>
              <a:gd name="connsiteY143" fmla="*/ 256376 h 339250"/>
              <a:gd name="connsiteX144" fmla="*/ 185608 w 346858"/>
              <a:gd name="connsiteY144" fmla="*/ 259768 h 339250"/>
              <a:gd name="connsiteX145" fmla="*/ 183172 w 346858"/>
              <a:gd name="connsiteY145" fmla="*/ 265584 h 339250"/>
              <a:gd name="connsiteX146" fmla="*/ 183172 w 346858"/>
              <a:gd name="connsiteY146" fmla="*/ 268976 h 339250"/>
              <a:gd name="connsiteX147" fmla="*/ 183659 w 346858"/>
              <a:gd name="connsiteY147" fmla="*/ 278185 h 339250"/>
              <a:gd name="connsiteX148" fmla="*/ 183659 w 346858"/>
              <a:gd name="connsiteY148" fmla="*/ 291270 h 339250"/>
              <a:gd name="connsiteX149" fmla="*/ 184146 w 346858"/>
              <a:gd name="connsiteY149" fmla="*/ 306294 h 339250"/>
              <a:gd name="connsiteX150" fmla="*/ 183659 w 346858"/>
              <a:gd name="connsiteY150" fmla="*/ 320348 h 339250"/>
              <a:gd name="connsiteX151" fmla="*/ 182685 w 346858"/>
              <a:gd name="connsiteY151" fmla="*/ 331980 h 339250"/>
              <a:gd name="connsiteX152" fmla="*/ 180249 w 346858"/>
              <a:gd name="connsiteY152" fmla="*/ 338765 h 339250"/>
              <a:gd name="connsiteX153" fmla="*/ 177326 w 346858"/>
              <a:gd name="connsiteY153" fmla="*/ 339250 h 339250"/>
              <a:gd name="connsiteX154" fmla="*/ 165634 w 346858"/>
              <a:gd name="connsiteY154" fmla="*/ 319864 h 3392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</a:cxnLst>
            <a:rect l="l" t="t" r="r" b="b"/>
            <a:pathLst>
              <a:path w="346858" h="339250">
                <a:moveTo>
                  <a:pt x="165634" y="319864"/>
                </a:moveTo>
                <a:lnTo>
                  <a:pt x="156378" y="303871"/>
                </a:lnTo>
                <a:lnTo>
                  <a:pt x="147609" y="290785"/>
                </a:lnTo>
                <a:lnTo>
                  <a:pt x="138841" y="281577"/>
                </a:lnTo>
                <a:lnTo>
                  <a:pt x="128123" y="275762"/>
                </a:lnTo>
                <a:lnTo>
                  <a:pt x="114970" y="274792"/>
                </a:lnTo>
                <a:lnTo>
                  <a:pt x="97919" y="278185"/>
                </a:lnTo>
                <a:lnTo>
                  <a:pt x="76971" y="287877"/>
                </a:lnTo>
                <a:lnTo>
                  <a:pt x="72100" y="291270"/>
                </a:lnTo>
                <a:lnTo>
                  <a:pt x="66254" y="295632"/>
                </a:lnTo>
                <a:lnTo>
                  <a:pt x="58459" y="300479"/>
                </a:lnTo>
                <a:lnTo>
                  <a:pt x="51152" y="305810"/>
                </a:lnTo>
                <a:lnTo>
                  <a:pt x="42870" y="309687"/>
                </a:lnTo>
                <a:lnTo>
                  <a:pt x="35075" y="313079"/>
                </a:lnTo>
                <a:lnTo>
                  <a:pt x="27768" y="314048"/>
                </a:lnTo>
                <a:lnTo>
                  <a:pt x="22409" y="313079"/>
                </a:lnTo>
                <a:lnTo>
                  <a:pt x="21435" y="310171"/>
                </a:lnTo>
                <a:lnTo>
                  <a:pt x="21435" y="307263"/>
                </a:lnTo>
                <a:lnTo>
                  <a:pt x="18999" y="307748"/>
                </a:lnTo>
                <a:lnTo>
                  <a:pt x="16563" y="308233"/>
                </a:lnTo>
                <a:lnTo>
                  <a:pt x="15589" y="310171"/>
                </a:lnTo>
                <a:lnTo>
                  <a:pt x="15589" y="312110"/>
                </a:lnTo>
                <a:lnTo>
                  <a:pt x="14128" y="312110"/>
                </a:lnTo>
                <a:lnTo>
                  <a:pt x="12666" y="312110"/>
                </a:lnTo>
                <a:lnTo>
                  <a:pt x="6820" y="299024"/>
                </a:lnTo>
                <a:lnTo>
                  <a:pt x="6332" y="287393"/>
                </a:lnTo>
                <a:lnTo>
                  <a:pt x="9256" y="276731"/>
                </a:lnTo>
                <a:lnTo>
                  <a:pt x="15589" y="267038"/>
                </a:lnTo>
                <a:lnTo>
                  <a:pt x="21922" y="257829"/>
                </a:lnTo>
                <a:lnTo>
                  <a:pt x="28255" y="249591"/>
                </a:lnTo>
                <a:lnTo>
                  <a:pt x="32640" y="242321"/>
                </a:lnTo>
                <a:lnTo>
                  <a:pt x="34101" y="236505"/>
                </a:lnTo>
                <a:lnTo>
                  <a:pt x="27281" y="241352"/>
                </a:lnTo>
                <a:lnTo>
                  <a:pt x="22409" y="246683"/>
                </a:lnTo>
                <a:lnTo>
                  <a:pt x="18025" y="251044"/>
                </a:lnTo>
                <a:lnTo>
                  <a:pt x="15102" y="255407"/>
                </a:lnTo>
                <a:lnTo>
                  <a:pt x="11692" y="259768"/>
                </a:lnTo>
                <a:lnTo>
                  <a:pt x="8282" y="264615"/>
                </a:lnTo>
                <a:lnTo>
                  <a:pt x="4384" y="269946"/>
                </a:lnTo>
                <a:lnTo>
                  <a:pt x="0" y="276246"/>
                </a:lnTo>
                <a:lnTo>
                  <a:pt x="0" y="270430"/>
                </a:lnTo>
                <a:lnTo>
                  <a:pt x="0" y="266068"/>
                </a:lnTo>
                <a:lnTo>
                  <a:pt x="487" y="261707"/>
                </a:lnTo>
                <a:lnTo>
                  <a:pt x="1949" y="257829"/>
                </a:lnTo>
                <a:lnTo>
                  <a:pt x="2923" y="253468"/>
                </a:lnTo>
                <a:lnTo>
                  <a:pt x="4384" y="250075"/>
                </a:lnTo>
                <a:lnTo>
                  <a:pt x="5846" y="245714"/>
                </a:lnTo>
                <a:lnTo>
                  <a:pt x="7794" y="242321"/>
                </a:lnTo>
                <a:lnTo>
                  <a:pt x="8282" y="242321"/>
                </a:lnTo>
                <a:lnTo>
                  <a:pt x="8769" y="243291"/>
                </a:lnTo>
                <a:lnTo>
                  <a:pt x="11205" y="239897"/>
                </a:lnTo>
                <a:lnTo>
                  <a:pt x="13641" y="236505"/>
                </a:lnTo>
                <a:lnTo>
                  <a:pt x="16076" y="233113"/>
                </a:lnTo>
                <a:lnTo>
                  <a:pt x="18512" y="230205"/>
                </a:lnTo>
                <a:lnTo>
                  <a:pt x="20948" y="226813"/>
                </a:lnTo>
                <a:lnTo>
                  <a:pt x="23384" y="223420"/>
                </a:lnTo>
                <a:lnTo>
                  <a:pt x="25819" y="220027"/>
                </a:lnTo>
                <a:lnTo>
                  <a:pt x="28255" y="217120"/>
                </a:lnTo>
                <a:lnTo>
                  <a:pt x="31178" y="214696"/>
                </a:lnTo>
                <a:lnTo>
                  <a:pt x="34588" y="212273"/>
                </a:lnTo>
                <a:lnTo>
                  <a:pt x="38486" y="209366"/>
                </a:lnTo>
                <a:lnTo>
                  <a:pt x="42870" y="206942"/>
                </a:lnTo>
                <a:lnTo>
                  <a:pt x="46280" y="203549"/>
                </a:lnTo>
                <a:lnTo>
                  <a:pt x="50177" y="200642"/>
                </a:lnTo>
                <a:lnTo>
                  <a:pt x="52613" y="197734"/>
                </a:lnTo>
                <a:lnTo>
                  <a:pt x="55536" y="194826"/>
                </a:lnTo>
                <a:lnTo>
                  <a:pt x="46767" y="197734"/>
                </a:lnTo>
                <a:lnTo>
                  <a:pt x="40434" y="200157"/>
                </a:lnTo>
                <a:lnTo>
                  <a:pt x="35562" y="201611"/>
                </a:lnTo>
                <a:lnTo>
                  <a:pt x="32640" y="203549"/>
                </a:lnTo>
                <a:lnTo>
                  <a:pt x="29229" y="205003"/>
                </a:lnTo>
                <a:lnTo>
                  <a:pt x="27281" y="206457"/>
                </a:lnTo>
                <a:lnTo>
                  <a:pt x="27281" y="205003"/>
                </a:lnTo>
                <a:lnTo>
                  <a:pt x="27281" y="204519"/>
                </a:lnTo>
                <a:lnTo>
                  <a:pt x="39460" y="192403"/>
                </a:lnTo>
                <a:lnTo>
                  <a:pt x="53101" y="182710"/>
                </a:lnTo>
                <a:lnTo>
                  <a:pt x="67715" y="173502"/>
                </a:lnTo>
                <a:lnTo>
                  <a:pt x="82330" y="166232"/>
                </a:lnTo>
                <a:lnTo>
                  <a:pt x="96945" y="158478"/>
                </a:lnTo>
                <a:lnTo>
                  <a:pt x="112047" y="150724"/>
                </a:lnTo>
                <a:lnTo>
                  <a:pt x="126174" y="142000"/>
                </a:lnTo>
                <a:lnTo>
                  <a:pt x="140302" y="132792"/>
                </a:lnTo>
                <a:lnTo>
                  <a:pt x="154430" y="117283"/>
                </a:lnTo>
                <a:lnTo>
                  <a:pt x="169532" y="103228"/>
                </a:lnTo>
                <a:lnTo>
                  <a:pt x="185120" y="88689"/>
                </a:lnTo>
                <a:lnTo>
                  <a:pt x="201197" y="75119"/>
                </a:lnTo>
                <a:lnTo>
                  <a:pt x="217273" y="61064"/>
                </a:lnTo>
                <a:lnTo>
                  <a:pt x="233350" y="47495"/>
                </a:lnTo>
                <a:lnTo>
                  <a:pt x="249426" y="33925"/>
                </a:lnTo>
                <a:lnTo>
                  <a:pt x="265989" y="20355"/>
                </a:lnTo>
                <a:lnTo>
                  <a:pt x="266963" y="20355"/>
                </a:lnTo>
                <a:lnTo>
                  <a:pt x="268913" y="20355"/>
                </a:lnTo>
                <a:lnTo>
                  <a:pt x="268913" y="35379"/>
                </a:lnTo>
                <a:lnTo>
                  <a:pt x="270374" y="50887"/>
                </a:lnTo>
                <a:lnTo>
                  <a:pt x="272323" y="65911"/>
                </a:lnTo>
                <a:lnTo>
                  <a:pt x="274758" y="81904"/>
                </a:lnTo>
                <a:lnTo>
                  <a:pt x="276707" y="97412"/>
                </a:lnTo>
                <a:lnTo>
                  <a:pt x="278656" y="113406"/>
                </a:lnTo>
                <a:lnTo>
                  <a:pt x="279630" y="129399"/>
                </a:lnTo>
                <a:lnTo>
                  <a:pt x="280604" y="145393"/>
                </a:lnTo>
                <a:lnTo>
                  <a:pt x="281579" y="146847"/>
                </a:lnTo>
                <a:lnTo>
                  <a:pt x="282553" y="148785"/>
                </a:lnTo>
                <a:lnTo>
                  <a:pt x="284502" y="150239"/>
                </a:lnTo>
                <a:lnTo>
                  <a:pt x="288399" y="152177"/>
                </a:lnTo>
                <a:lnTo>
                  <a:pt x="290348" y="135700"/>
                </a:lnTo>
                <a:lnTo>
                  <a:pt x="294245" y="114860"/>
                </a:lnTo>
                <a:lnTo>
                  <a:pt x="299117" y="91112"/>
                </a:lnTo>
                <a:lnTo>
                  <a:pt x="305937" y="66396"/>
                </a:lnTo>
                <a:lnTo>
                  <a:pt x="313731" y="42648"/>
                </a:lnTo>
                <a:lnTo>
                  <a:pt x="323474" y="22293"/>
                </a:lnTo>
                <a:lnTo>
                  <a:pt x="334192" y="7269"/>
                </a:lnTo>
                <a:lnTo>
                  <a:pt x="346858" y="0"/>
                </a:lnTo>
                <a:lnTo>
                  <a:pt x="340525" y="18416"/>
                </a:lnTo>
                <a:lnTo>
                  <a:pt x="336141" y="38771"/>
                </a:lnTo>
                <a:lnTo>
                  <a:pt x="332244" y="59610"/>
                </a:lnTo>
                <a:lnTo>
                  <a:pt x="330295" y="80934"/>
                </a:lnTo>
                <a:lnTo>
                  <a:pt x="328346" y="101775"/>
                </a:lnTo>
                <a:lnTo>
                  <a:pt x="328346" y="123099"/>
                </a:lnTo>
                <a:lnTo>
                  <a:pt x="328833" y="143454"/>
                </a:lnTo>
                <a:lnTo>
                  <a:pt x="331269" y="163809"/>
                </a:lnTo>
                <a:lnTo>
                  <a:pt x="330782" y="164778"/>
                </a:lnTo>
                <a:lnTo>
                  <a:pt x="330295" y="165748"/>
                </a:lnTo>
                <a:lnTo>
                  <a:pt x="326397" y="163324"/>
                </a:lnTo>
                <a:lnTo>
                  <a:pt x="323474" y="162840"/>
                </a:lnTo>
                <a:lnTo>
                  <a:pt x="319577" y="163809"/>
                </a:lnTo>
                <a:lnTo>
                  <a:pt x="316654" y="165748"/>
                </a:lnTo>
                <a:lnTo>
                  <a:pt x="313731" y="167686"/>
                </a:lnTo>
                <a:lnTo>
                  <a:pt x="310808" y="170594"/>
                </a:lnTo>
                <a:lnTo>
                  <a:pt x="307885" y="173017"/>
                </a:lnTo>
                <a:lnTo>
                  <a:pt x="305937" y="175441"/>
                </a:lnTo>
                <a:lnTo>
                  <a:pt x="285963" y="184164"/>
                </a:lnTo>
                <a:lnTo>
                  <a:pt x="268913" y="191918"/>
                </a:lnTo>
                <a:lnTo>
                  <a:pt x="253810" y="198703"/>
                </a:lnTo>
                <a:lnTo>
                  <a:pt x="240657" y="205972"/>
                </a:lnTo>
                <a:lnTo>
                  <a:pt x="227991" y="213242"/>
                </a:lnTo>
                <a:lnTo>
                  <a:pt x="215324" y="222450"/>
                </a:lnTo>
                <a:lnTo>
                  <a:pt x="201684" y="233597"/>
                </a:lnTo>
                <a:lnTo>
                  <a:pt x="187069" y="248137"/>
                </a:lnTo>
                <a:lnTo>
                  <a:pt x="187069" y="250075"/>
                </a:lnTo>
                <a:lnTo>
                  <a:pt x="187557" y="252014"/>
                </a:lnTo>
                <a:lnTo>
                  <a:pt x="187557" y="252498"/>
                </a:lnTo>
                <a:lnTo>
                  <a:pt x="188044" y="253468"/>
                </a:lnTo>
                <a:lnTo>
                  <a:pt x="187557" y="253952"/>
                </a:lnTo>
                <a:lnTo>
                  <a:pt x="187069" y="256376"/>
                </a:lnTo>
                <a:lnTo>
                  <a:pt x="185608" y="259768"/>
                </a:lnTo>
                <a:lnTo>
                  <a:pt x="183172" y="265584"/>
                </a:lnTo>
                <a:lnTo>
                  <a:pt x="183172" y="268976"/>
                </a:lnTo>
                <a:lnTo>
                  <a:pt x="183659" y="278185"/>
                </a:lnTo>
                <a:lnTo>
                  <a:pt x="183659" y="291270"/>
                </a:lnTo>
                <a:lnTo>
                  <a:pt x="184146" y="306294"/>
                </a:lnTo>
                <a:lnTo>
                  <a:pt x="183659" y="320348"/>
                </a:lnTo>
                <a:lnTo>
                  <a:pt x="182685" y="331980"/>
                </a:lnTo>
                <a:lnTo>
                  <a:pt x="180249" y="338765"/>
                </a:lnTo>
                <a:lnTo>
                  <a:pt x="177326" y="339250"/>
                </a:lnTo>
                <a:lnTo>
                  <a:pt x="165634" y="319864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3"/>
          <p:cNvSpPr/>
          <p:nvPr/>
        </p:nvSpPr>
        <p:spPr>
          <a:xfrm>
            <a:off x="7605441" y="2461422"/>
            <a:ext cx="182828" cy="91751"/>
          </a:xfrm>
          <a:custGeom>
            <a:avLst/>
            <a:gdLst>
              <a:gd name="connsiteX0" fmla="*/ 26306 w 141276"/>
              <a:gd name="connsiteY0" fmla="*/ 112921 h 118737"/>
              <a:gd name="connsiteX1" fmla="*/ 19973 w 141276"/>
              <a:gd name="connsiteY1" fmla="*/ 106621 h 118737"/>
              <a:gd name="connsiteX2" fmla="*/ 14127 w 141276"/>
              <a:gd name="connsiteY2" fmla="*/ 98867 h 118737"/>
              <a:gd name="connsiteX3" fmla="*/ 10230 w 141276"/>
              <a:gd name="connsiteY3" fmla="*/ 91597 h 118737"/>
              <a:gd name="connsiteX4" fmla="*/ 6332 w 141276"/>
              <a:gd name="connsiteY4" fmla="*/ 83358 h 118737"/>
              <a:gd name="connsiteX5" fmla="*/ 3410 w 141276"/>
              <a:gd name="connsiteY5" fmla="*/ 75604 h 118737"/>
              <a:gd name="connsiteX6" fmla="*/ 1461 w 141276"/>
              <a:gd name="connsiteY6" fmla="*/ 67849 h 118737"/>
              <a:gd name="connsiteX7" fmla="*/ 0 w 141276"/>
              <a:gd name="connsiteY7" fmla="*/ 60580 h 118737"/>
              <a:gd name="connsiteX8" fmla="*/ 4871 w 141276"/>
              <a:gd name="connsiteY8" fmla="*/ 53795 h 118737"/>
              <a:gd name="connsiteX9" fmla="*/ 10717 w 141276"/>
              <a:gd name="connsiteY9" fmla="*/ 47010 h 118737"/>
              <a:gd name="connsiteX10" fmla="*/ 17051 w 141276"/>
              <a:gd name="connsiteY10" fmla="*/ 39740 h 118737"/>
              <a:gd name="connsiteX11" fmla="*/ 24358 w 141276"/>
              <a:gd name="connsiteY11" fmla="*/ 33440 h 118737"/>
              <a:gd name="connsiteX12" fmla="*/ 31665 w 141276"/>
              <a:gd name="connsiteY12" fmla="*/ 27140 h 118737"/>
              <a:gd name="connsiteX13" fmla="*/ 39459 w 141276"/>
              <a:gd name="connsiteY13" fmla="*/ 22778 h 118737"/>
              <a:gd name="connsiteX14" fmla="*/ 47741 w 141276"/>
              <a:gd name="connsiteY14" fmla="*/ 19385 h 118737"/>
              <a:gd name="connsiteX15" fmla="*/ 56510 w 141276"/>
              <a:gd name="connsiteY15" fmla="*/ 17931 h 118737"/>
              <a:gd name="connsiteX16" fmla="*/ 62843 w 141276"/>
              <a:gd name="connsiteY16" fmla="*/ 21808 h 118737"/>
              <a:gd name="connsiteX17" fmla="*/ 69176 w 141276"/>
              <a:gd name="connsiteY17" fmla="*/ 26655 h 118737"/>
              <a:gd name="connsiteX18" fmla="*/ 74048 w 141276"/>
              <a:gd name="connsiteY18" fmla="*/ 31501 h 118737"/>
              <a:gd name="connsiteX19" fmla="*/ 79407 w 141276"/>
              <a:gd name="connsiteY19" fmla="*/ 36833 h 118737"/>
              <a:gd name="connsiteX20" fmla="*/ 84765 w 141276"/>
              <a:gd name="connsiteY20" fmla="*/ 40710 h 118737"/>
              <a:gd name="connsiteX21" fmla="*/ 91586 w 141276"/>
              <a:gd name="connsiteY21" fmla="*/ 44587 h 118737"/>
              <a:gd name="connsiteX22" fmla="*/ 99380 w 141276"/>
              <a:gd name="connsiteY22" fmla="*/ 47010 h 118737"/>
              <a:gd name="connsiteX23" fmla="*/ 110098 w 141276"/>
              <a:gd name="connsiteY23" fmla="*/ 47979 h 118737"/>
              <a:gd name="connsiteX24" fmla="*/ 110098 w 141276"/>
              <a:gd name="connsiteY24" fmla="*/ 47010 h 118737"/>
              <a:gd name="connsiteX25" fmla="*/ 110098 w 141276"/>
              <a:gd name="connsiteY25" fmla="*/ 46041 h 118737"/>
              <a:gd name="connsiteX26" fmla="*/ 105713 w 141276"/>
              <a:gd name="connsiteY26" fmla="*/ 43133 h 118737"/>
              <a:gd name="connsiteX27" fmla="*/ 101816 w 141276"/>
              <a:gd name="connsiteY27" fmla="*/ 40225 h 118737"/>
              <a:gd name="connsiteX28" fmla="*/ 96458 w 141276"/>
              <a:gd name="connsiteY28" fmla="*/ 37317 h 118737"/>
              <a:gd name="connsiteX29" fmla="*/ 91586 w 141276"/>
              <a:gd name="connsiteY29" fmla="*/ 34894 h 118737"/>
              <a:gd name="connsiteX30" fmla="*/ 86228 w 141276"/>
              <a:gd name="connsiteY30" fmla="*/ 31986 h 118737"/>
              <a:gd name="connsiteX31" fmla="*/ 81356 w 141276"/>
              <a:gd name="connsiteY31" fmla="*/ 29563 h 118737"/>
              <a:gd name="connsiteX32" fmla="*/ 76971 w 141276"/>
              <a:gd name="connsiteY32" fmla="*/ 26655 h 118737"/>
              <a:gd name="connsiteX33" fmla="*/ 73074 w 141276"/>
              <a:gd name="connsiteY33" fmla="*/ 23747 h 118737"/>
              <a:gd name="connsiteX34" fmla="*/ 73074 w 141276"/>
              <a:gd name="connsiteY34" fmla="*/ 21324 h 118737"/>
              <a:gd name="connsiteX35" fmla="*/ 73074 w 141276"/>
              <a:gd name="connsiteY35" fmla="*/ 19870 h 118737"/>
              <a:gd name="connsiteX36" fmla="*/ 85253 w 141276"/>
              <a:gd name="connsiteY36" fmla="*/ 9208 h 118737"/>
              <a:gd name="connsiteX37" fmla="*/ 94508 w 141276"/>
              <a:gd name="connsiteY37" fmla="*/ 2907 h 118737"/>
              <a:gd name="connsiteX38" fmla="*/ 101816 w 141276"/>
              <a:gd name="connsiteY38" fmla="*/ 0 h 118737"/>
              <a:gd name="connsiteX39" fmla="*/ 108636 w 141276"/>
              <a:gd name="connsiteY39" fmla="*/ 1453 h 118737"/>
              <a:gd name="connsiteX40" fmla="*/ 114482 w 141276"/>
              <a:gd name="connsiteY40" fmla="*/ 4846 h 118737"/>
              <a:gd name="connsiteX41" fmla="*/ 121790 w 141276"/>
              <a:gd name="connsiteY41" fmla="*/ 11146 h 118737"/>
              <a:gd name="connsiteX42" fmla="*/ 130071 w 141276"/>
              <a:gd name="connsiteY42" fmla="*/ 19385 h 118737"/>
              <a:gd name="connsiteX43" fmla="*/ 141276 w 141276"/>
              <a:gd name="connsiteY43" fmla="*/ 29563 h 118737"/>
              <a:gd name="connsiteX44" fmla="*/ 135917 w 141276"/>
              <a:gd name="connsiteY44" fmla="*/ 34894 h 118737"/>
              <a:gd name="connsiteX45" fmla="*/ 129097 w 141276"/>
              <a:gd name="connsiteY45" fmla="*/ 40710 h 118737"/>
              <a:gd name="connsiteX46" fmla="*/ 120329 w 141276"/>
              <a:gd name="connsiteY46" fmla="*/ 47010 h 118737"/>
              <a:gd name="connsiteX47" fmla="*/ 111560 w 141276"/>
              <a:gd name="connsiteY47" fmla="*/ 53310 h 118737"/>
              <a:gd name="connsiteX48" fmla="*/ 101816 w 141276"/>
              <a:gd name="connsiteY48" fmla="*/ 58641 h 118737"/>
              <a:gd name="connsiteX49" fmla="*/ 93534 w 141276"/>
              <a:gd name="connsiteY49" fmla="*/ 64457 h 118737"/>
              <a:gd name="connsiteX50" fmla="*/ 85253 w 141276"/>
              <a:gd name="connsiteY50" fmla="*/ 69304 h 118737"/>
              <a:gd name="connsiteX51" fmla="*/ 78920 w 141276"/>
              <a:gd name="connsiteY51" fmla="*/ 74150 h 118737"/>
              <a:gd name="connsiteX52" fmla="*/ 76484 w 141276"/>
              <a:gd name="connsiteY52" fmla="*/ 76573 h 118737"/>
              <a:gd name="connsiteX53" fmla="*/ 71612 w 141276"/>
              <a:gd name="connsiteY53" fmla="*/ 82389 h 118737"/>
              <a:gd name="connsiteX54" fmla="*/ 64792 w 141276"/>
              <a:gd name="connsiteY54" fmla="*/ 89659 h 118737"/>
              <a:gd name="connsiteX55" fmla="*/ 57972 w 141276"/>
              <a:gd name="connsiteY55" fmla="*/ 97898 h 118737"/>
              <a:gd name="connsiteX56" fmla="*/ 50177 w 141276"/>
              <a:gd name="connsiteY56" fmla="*/ 105167 h 118737"/>
              <a:gd name="connsiteX57" fmla="*/ 43357 w 141276"/>
              <a:gd name="connsiteY57" fmla="*/ 111952 h 118737"/>
              <a:gd name="connsiteX58" fmla="*/ 37511 w 141276"/>
              <a:gd name="connsiteY58" fmla="*/ 116799 h 118737"/>
              <a:gd name="connsiteX59" fmla="*/ 34101 w 141276"/>
              <a:gd name="connsiteY59" fmla="*/ 118737 h 118737"/>
              <a:gd name="connsiteX60" fmla="*/ 26306 w 141276"/>
              <a:gd name="connsiteY60" fmla="*/ 112921 h 11873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41276" h="118737">
                <a:moveTo>
                  <a:pt x="26306" y="112921"/>
                </a:moveTo>
                <a:lnTo>
                  <a:pt x="19973" y="106621"/>
                </a:lnTo>
                <a:lnTo>
                  <a:pt x="14127" y="98867"/>
                </a:lnTo>
                <a:lnTo>
                  <a:pt x="10230" y="91597"/>
                </a:lnTo>
                <a:lnTo>
                  <a:pt x="6332" y="83358"/>
                </a:lnTo>
                <a:lnTo>
                  <a:pt x="3410" y="75604"/>
                </a:lnTo>
                <a:lnTo>
                  <a:pt x="1461" y="67849"/>
                </a:lnTo>
                <a:lnTo>
                  <a:pt x="0" y="60580"/>
                </a:lnTo>
                <a:lnTo>
                  <a:pt x="4871" y="53795"/>
                </a:lnTo>
                <a:lnTo>
                  <a:pt x="10717" y="47010"/>
                </a:lnTo>
                <a:lnTo>
                  <a:pt x="17051" y="39740"/>
                </a:lnTo>
                <a:lnTo>
                  <a:pt x="24358" y="33440"/>
                </a:lnTo>
                <a:lnTo>
                  <a:pt x="31665" y="27140"/>
                </a:lnTo>
                <a:lnTo>
                  <a:pt x="39459" y="22778"/>
                </a:lnTo>
                <a:lnTo>
                  <a:pt x="47741" y="19385"/>
                </a:lnTo>
                <a:lnTo>
                  <a:pt x="56510" y="17931"/>
                </a:lnTo>
                <a:lnTo>
                  <a:pt x="62843" y="21808"/>
                </a:lnTo>
                <a:lnTo>
                  <a:pt x="69176" y="26655"/>
                </a:lnTo>
                <a:lnTo>
                  <a:pt x="74048" y="31501"/>
                </a:lnTo>
                <a:lnTo>
                  <a:pt x="79407" y="36833"/>
                </a:lnTo>
                <a:lnTo>
                  <a:pt x="84765" y="40710"/>
                </a:lnTo>
                <a:lnTo>
                  <a:pt x="91586" y="44587"/>
                </a:lnTo>
                <a:lnTo>
                  <a:pt x="99380" y="47010"/>
                </a:lnTo>
                <a:lnTo>
                  <a:pt x="110098" y="47979"/>
                </a:lnTo>
                <a:lnTo>
                  <a:pt x="110098" y="47010"/>
                </a:lnTo>
                <a:lnTo>
                  <a:pt x="110098" y="46041"/>
                </a:lnTo>
                <a:lnTo>
                  <a:pt x="105713" y="43133"/>
                </a:lnTo>
                <a:lnTo>
                  <a:pt x="101816" y="40225"/>
                </a:lnTo>
                <a:lnTo>
                  <a:pt x="96458" y="37317"/>
                </a:lnTo>
                <a:lnTo>
                  <a:pt x="91586" y="34894"/>
                </a:lnTo>
                <a:lnTo>
                  <a:pt x="86228" y="31986"/>
                </a:lnTo>
                <a:lnTo>
                  <a:pt x="81356" y="29563"/>
                </a:lnTo>
                <a:lnTo>
                  <a:pt x="76971" y="26655"/>
                </a:lnTo>
                <a:lnTo>
                  <a:pt x="73074" y="23747"/>
                </a:lnTo>
                <a:lnTo>
                  <a:pt x="73074" y="21324"/>
                </a:lnTo>
                <a:lnTo>
                  <a:pt x="73074" y="19870"/>
                </a:lnTo>
                <a:lnTo>
                  <a:pt x="85253" y="9208"/>
                </a:lnTo>
                <a:lnTo>
                  <a:pt x="94508" y="2907"/>
                </a:lnTo>
                <a:lnTo>
                  <a:pt x="101816" y="0"/>
                </a:lnTo>
                <a:lnTo>
                  <a:pt x="108636" y="1453"/>
                </a:lnTo>
                <a:lnTo>
                  <a:pt x="114482" y="4846"/>
                </a:lnTo>
                <a:lnTo>
                  <a:pt x="121790" y="11146"/>
                </a:lnTo>
                <a:lnTo>
                  <a:pt x="130071" y="19385"/>
                </a:lnTo>
                <a:lnTo>
                  <a:pt x="141276" y="29563"/>
                </a:lnTo>
                <a:lnTo>
                  <a:pt x="135917" y="34894"/>
                </a:lnTo>
                <a:lnTo>
                  <a:pt x="129097" y="40710"/>
                </a:lnTo>
                <a:lnTo>
                  <a:pt x="120329" y="47010"/>
                </a:lnTo>
                <a:lnTo>
                  <a:pt x="111560" y="53310"/>
                </a:lnTo>
                <a:lnTo>
                  <a:pt x="101816" y="58641"/>
                </a:lnTo>
                <a:lnTo>
                  <a:pt x="93534" y="64457"/>
                </a:lnTo>
                <a:lnTo>
                  <a:pt x="85253" y="69304"/>
                </a:lnTo>
                <a:lnTo>
                  <a:pt x="78920" y="74150"/>
                </a:lnTo>
                <a:lnTo>
                  <a:pt x="76484" y="76573"/>
                </a:lnTo>
                <a:lnTo>
                  <a:pt x="71612" y="82389"/>
                </a:lnTo>
                <a:lnTo>
                  <a:pt x="64792" y="89659"/>
                </a:lnTo>
                <a:lnTo>
                  <a:pt x="57972" y="97898"/>
                </a:lnTo>
                <a:lnTo>
                  <a:pt x="50177" y="105167"/>
                </a:lnTo>
                <a:lnTo>
                  <a:pt x="43357" y="111952"/>
                </a:lnTo>
                <a:lnTo>
                  <a:pt x="37511" y="116799"/>
                </a:lnTo>
                <a:lnTo>
                  <a:pt x="34101" y="118737"/>
                </a:lnTo>
                <a:lnTo>
                  <a:pt x="26306" y="112921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3"/>
          <p:cNvSpPr/>
          <p:nvPr/>
        </p:nvSpPr>
        <p:spPr>
          <a:xfrm>
            <a:off x="7591572" y="2227358"/>
            <a:ext cx="359352" cy="272634"/>
          </a:xfrm>
          <a:custGeom>
            <a:avLst/>
            <a:gdLst>
              <a:gd name="connsiteX0" fmla="*/ 8768 w 277681"/>
              <a:gd name="connsiteY0" fmla="*/ 349912 h 352820"/>
              <a:gd name="connsiteX1" fmla="*/ 8768 w 277681"/>
              <a:gd name="connsiteY1" fmla="*/ 347974 h 352820"/>
              <a:gd name="connsiteX2" fmla="*/ 7794 w 277681"/>
              <a:gd name="connsiteY2" fmla="*/ 348458 h 352820"/>
              <a:gd name="connsiteX3" fmla="*/ 6819 w 277681"/>
              <a:gd name="connsiteY3" fmla="*/ 348943 h 352820"/>
              <a:gd name="connsiteX4" fmla="*/ 6819 w 277681"/>
              <a:gd name="connsiteY4" fmla="*/ 346035 h 352820"/>
              <a:gd name="connsiteX5" fmla="*/ 6819 w 277681"/>
              <a:gd name="connsiteY5" fmla="*/ 343127 h 352820"/>
              <a:gd name="connsiteX6" fmla="*/ 6819 w 277681"/>
              <a:gd name="connsiteY6" fmla="*/ 340219 h 352820"/>
              <a:gd name="connsiteX7" fmla="*/ 6819 w 277681"/>
              <a:gd name="connsiteY7" fmla="*/ 337311 h 352820"/>
              <a:gd name="connsiteX8" fmla="*/ 6819 w 277681"/>
              <a:gd name="connsiteY8" fmla="*/ 334404 h 352820"/>
              <a:gd name="connsiteX9" fmla="*/ 6819 w 277681"/>
              <a:gd name="connsiteY9" fmla="*/ 331980 h 352820"/>
              <a:gd name="connsiteX10" fmla="*/ 6819 w 277681"/>
              <a:gd name="connsiteY10" fmla="*/ 329557 h 352820"/>
              <a:gd name="connsiteX11" fmla="*/ 6819 w 277681"/>
              <a:gd name="connsiteY11" fmla="*/ 328588 h 352820"/>
              <a:gd name="connsiteX12" fmla="*/ 6332 w 277681"/>
              <a:gd name="connsiteY12" fmla="*/ 328588 h 352820"/>
              <a:gd name="connsiteX13" fmla="*/ 5845 w 277681"/>
              <a:gd name="connsiteY13" fmla="*/ 329557 h 352820"/>
              <a:gd name="connsiteX14" fmla="*/ 5845 w 277681"/>
              <a:gd name="connsiteY14" fmla="*/ 326649 h 352820"/>
              <a:gd name="connsiteX15" fmla="*/ 6332 w 277681"/>
              <a:gd name="connsiteY15" fmla="*/ 323741 h 352820"/>
              <a:gd name="connsiteX16" fmla="*/ 6332 w 277681"/>
              <a:gd name="connsiteY16" fmla="*/ 320833 h 352820"/>
              <a:gd name="connsiteX17" fmla="*/ 6819 w 277681"/>
              <a:gd name="connsiteY17" fmla="*/ 317926 h 352820"/>
              <a:gd name="connsiteX18" fmla="*/ 4871 w 277681"/>
              <a:gd name="connsiteY18" fmla="*/ 318410 h 352820"/>
              <a:gd name="connsiteX19" fmla="*/ 3897 w 277681"/>
              <a:gd name="connsiteY19" fmla="*/ 317926 h 352820"/>
              <a:gd name="connsiteX20" fmla="*/ 4871 w 277681"/>
              <a:gd name="connsiteY20" fmla="*/ 313564 h 352820"/>
              <a:gd name="connsiteX21" fmla="*/ 5358 w 277681"/>
              <a:gd name="connsiteY21" fmla="*/ 311141 h 352820"/>
              <a:gd name="connsiteX22" fmla="*/ 5358 w 277681"/>
              <a:gd name="connsiteY22" fmla="*/ 308717 h 352820"/>
              <a:gd name="connsiteX23" fmla="*/ 5845 w 277681"/>
              <a:gd name="connsiteY23" fmla="*/ 306294 h 352820"/>
              <a:gd name="connsiteX24" fmla="*/ 4384 w 277681"/>
              <a:gd name="connsiteY24" fmla="*/ 308233 h 352820"/>
              <a:gd name="connsiteX25" fmla="*/ 2922 w 277681"/>
              <a:gd name="connsiteY25" fmla="*/ 310171 h 352820"/>
              <a:gd name="connsiteX26" fmla="*/ 2922 w 277681"/>
              <a:gd name="connsiteY26" fmla="*/ 303386 h 352820"/>
              <a:gd name="connsiteX27" fmla="*/ 2922 w 277681"/>
              <a:gd name="connsiteY27" fmla="*/ 297571 h 352820"/>
              <a:gd name="connsiteX28" fmla="*/ 2435 w 277681"/>
              <a:gd name="connsiteY28" fmla="*/ 290786 h 352820"/>
              <a:gd name="connsiteX29" fmla="*/ 2435 w 277681"/>
              <a:gd name="connsiteY29" fmla="*/ 284970 h 352820"/>
              <a:gd name="connsiteX30" fmla="*/ 1948 w 277681"/>
              <a:gd name="connsiteY30" fmla="*/ 278670 h 352820"/>
              <a:gd name="connsiteX31" fmla="*/ 1948 w 277681"/>
              <a:gd name="connsiteY31" fmla="*/ 272854 h 352820"/>
              <a:gd name="connsiteX32" fmla="*/ 1948 w 277681"/>
              <a:gd name="connsiteY32" fmla="*/ 267038 h 352820"/>
              <a:gd name="connsiteX33" fmla="*/ 1948 w 277681"/>
              <a:gd name="connsiteY33" fmla="*/ 261707 h 352820"/>
              <a:gd name="connsiteX34" fmla="*/ 974 w 277681"/>
              <a:gd name="connsiteY34" fmla="*/ 261707 h 352820"/>
              <a:gd name="connsiteX35" fmla="*/ 0 w 277681"/>
              <a:gd name="connsiteY35" fmla="*/ 259768 h 352820"/>
              <a:gd name="connsiteX36" fmla="*/ 0 w 277681"/>
              <a:gd name="connsiteY36" fmla="*/ 257830 h 352820"/>
              <a:gd name="connsiteX37" fmla="*/ 974 w 277681"/>
              <a:gd name="connsiteY37" fmla="*/ 257830 h 352820"/>
              <a:gd name="connsiteX38" fmla="*/ 2922 w 277681"/>
              <a:gd name="connsiteY38" fmla="*/ 257830 h 352820"/>
              <a:gd name="connsiteX39" fmla="*/ 2435 w 277681"/>
              <a:gd name="connsiteY39" fmla="*/ 253953 h 352820"/>
              <a:gd name="connsiteX40" fmla="*/ 1948 w 277681"/>
              <a:gd name="connsiteY40" fmla="*/ 252014 h 352820"/>
              <a:gd name="connsiteX41" fmla="*/ 1461 w 277681"/>
              <a:gd name="connsiteY41" fmla="*/ 250560 h 352820"/>
              <a:gd name="connsiteX42" fmla="*/ 974 w 277681"/>
              <a:gd name="connsiteY42" fmla="*/ 249106 h 352820"/>
              <a:gd name="connsiteX43" fmla="*/ 2435 w 277681"/>
              <a:gd name="connsiteY43" fmla="*/ 248622 h 352820"/>
              <a:gd name="connsiteX44" fmla="*/ 3897 w 277681"/>
              <a:gd name="connsiteY44" fmla="*/ 248137 h 352820"/>
              <a:gd name="connsiteX45" fmla="*/ 2435 w 277681"/>
              <a:gd name="connsiteY45" fmla="*/ 247652 h 352820"/>
              <a:gd name="connsiteX46" fmla="*/ 974 w 277681"/>
              <a:gd name="connsiteY46" fmla="*/ 247168 h 352820"/>
              <a:gd name="connsiteX47" fmla="*/ 974 w 277681"/>
              <a:gd name="connsiteY47" fmla="*/ 244260 h 352820"/>
              <a:gd name="connsiteX48" fmla="*/ 1948 w 277681"/>
              <a:gd name="connsiteY48" fmla="*/ 241352 h 352820"/>
              <a:gd name="connsiteX49" fmla="*/ 974 w 277681"/>
              <a:gd name="connsiteY49" fmla="*/ 240867 h 352820"/>
              <a:gd name="connsiteX50" fmla="*/ 974 w 277681"/>
              <a:gd name="connsiteY50" fmla="*/ 240383 h 352820"/>
              <a:gd name="connsiteX51" fmla="*/ 974 w 277681"/>
              <a:gd name="connsiteY51" fmla="*/ 237959 h 352820"/>
              <a:gd name="connsiteX52" fmla="*/ 974 w 277681"/>
              <a:gd name="connsiteY52" fmla="*/ 235536 h 352820"/>
              <a:gd name="connsiteX53" fmla="*/ 974 w 277681"/>
              <a:gd name="connsiteY53" fmla="*/ 232628 h 352820"/>
              <a:gd name="connsiteX54" fmla="*/ 1948 w 277681"/>
              <a:gd name="connsiteY54" fmla="*/ 230690 h 352820"/>
              <a:gd name="connsiteX55" fmla="*/ 2922 w 277681"/>
              <a:gd name="connsiteY55" fmla="*/ 230205 h 352820"/>
              <a:gd name="connsiteX56" fmla="*/ 3897 w 277681"/>
              <a:gd name="connsiteY56" fmla="*/ 229721 h 352820"/>
              <a:gd name="connsiteX57" fmla="*/ 2922 w 277681"/>
              <a:gd name="connsiteY57" fmla="*/ 229236 h 352820"/>
              <a:gd name="connsiteX58" fmla="*/ 1948 w 277681"/>
              <a:gd name="connsiteY58" fmla="*/ 228751 h 352820"/>
              <a:gd name="connsiteX59" fmla="*/ 1461 w 277681"/>
              <a:gd name="connsiteY59" fmla="*/ 223905 h 352820"/>
              <a:gd name="connsiteX60" fmla="*/ 1461 w 277681"/>
              <a:gd name="connsiteY60" fmla="*/ 219543 h 352820"/>
              <a:gd name="connsiteX61" fmla="*/ 1461 w 277681"/>
              <a:gd name="connsiteY61" fmla="*/ 214212 h 352820"/>
              <a:gd name="connsiteX62" fmla="*/ 2435 w 277681"/>
              <a:gd name="connsiteY62" fmla="*/ 209365 h 352820"/>
              <a:gd name="connsiteX63" fmla="*/ 2922 w 277681"/>
              <a:gd name="connsiteY63" fmla="*/ 204519 h 352820"/>
              <a:gd name="connsiteX64" fmla="*/ 3409 w 277681"/>
              <a:gd name="connsiteY64" fmla="*/ 200157 h 352820"/>
              <a:gd name="connsiteX65" fmla="*/ 2922 w 277681"/>
              <a:gd name="connsiteY65" fmla="*/ 195795 h 352820"/>
              <a:gd name="connsiteX66" fmla="*/ 2922 w 277681"/>
              <a:gd name="connsiteY66" fmla="*/ 192888 h 352820"/>
              <a:gd name="connsiteX67" fmla="*/ 6819 w 277681"/>
              <a:gd name="connsiteY67" fmla="*/ 168171 h 352820"/>
              <a:gd name="connsiteX68" fmla="*/ 10717 w 277681"/>
              <a:gd name="connsiteY68" fmla="*/ 142969 h 352820"/>
              <a:gd name="connsiteX69" fmla="*/ 14614 w 277681"/>
              <a:gd name="connsiteY69" fmla="*/ 117283 h 352820"/>
              <a:gd name="connsiteX70" fmla="*/ 19973 w 277681"/>
              <a:gd name="connsiteY70" fmla="*/ 92082 h 352820"/>
              <a:gd name="connsiteX71" fmla="*/ 25819 w 277681"/>
              <a:gd name="connsiteY71" fmla="*/ 66880 h 352820"/>
              <a:gd name="connsiteX72" fmla="*/ 33613 w 277681"/>
              <a:gd name="connsiteY72" fmla="*/ 43133 h 352820"/>
              <a:gd name="connsiteX73" fmla="*/ 43844 w 277681"/>
              <a:gd name="connsiteY73" fmla="*/ 20355 h 352820"/>
              <a:gd name="connsiteX74" fmla="*/ 57484 w 277681"/>
              <a:gd name="connsiteY74" fmla="*/ 0 h 352820"/>
              <a:gd name="connsiteX75" fmla="*/ 57972 w 277681"/>
              <a:gd name="connsiteY75" fmla="*/ 0 h 352820"/>
              <a:gd name="connsiteX76" fmla="*/ 58458 w 277681"/>
              <a:gd name="connsiteY76" fmla="*/ 969 h 352820"/>
              <a:gd name="connsiteX77" fmla="*/ 55536 w 277681"/>
              <a:gd name="connsiteY77" fmla="*/ 22293 h 352820"/>
              <a:gd name="connsiteX78" fmla="*/ 56510 w 277681"/>
              <a:gd name="connsiteY78" fmla="*/ 41194 h 352820"/>
              <a:gd name="connsiteX79" fmla="*/ 60894 w 277681"/>
              <a:gd name="connsiteY79" fmla="*/ 56703 h 352820"/>
              <a:gd name="connsiteX80" fmla="*/ 69176 w 277681"/>
              <a:gd name="connsiteY80" fmla="*/ 69304 h 352820"/>
              <a:gd name="connsiteX81" fmla="*/ 80868 w 277681"/>
              <a:gd name="connsiteY81" fmla="*/ 77542 h 352820"/>
              <a:gd name="connsiteX82" fmla="*/ 96944 w 277681"/>
              <a:gd name="connsiteY82" fmla="*/ 81420 h 352820"/>
              <a:gd name="connsiteX83" fmla="*/ 116431 w 277681"/>
              <a:gd name="connsiteY83" fmla="*/ 79966 h 352820"/>
              <a:gd name="connsiteX84" fmla="*/ 140301 w 277681"/>
              <a:gd name="connsiteY84" fmla="*/ 73665 h 352820"/>
              <a:gd name="connsiteX85" fmla="*/ 140789 w 277681"/>
              <a:gd name="connsiteY85" fmla="*/ 73665 h 352820"/>
              <a:gd name="connsiteX86" fmla="*/ 141276 w 277681"/>
              <a:gd name="connsiteY86" fmla="*/ 74635 h 352820"/>
              <a:gd name="connsiteX87" fmla="*/ 132994 w 277681"/>
              <a:gd name="connsiteY87" fmla="*/ 87235 h 352820"/>
              <a:gd name="connsiteX88" fmla="*/ 126174 w 277681"/>
              <a:gd name="connsiteY88" fmla="*/ 99351 h 352820"/>
              <a:gd name="connsiteX89" fmla="*/ 120328 w 277681"/>
              <a:gd name="connsiteY89" fmla="*/ 110498 h 352820"/>
              <a:gd name="connsiteX90" fmla="*/ 117405 w 277681"/>
              <a:gd name="connsiteY90" fmla="*/ 121645 h 352820"/>
              <a:gd name="connsiteX91" fmla="*/ 117405 w 277681"/>
              <a:gd name="connsiteY91" fmla="*/ 131338 h 352820"/>
              <a:gd name="connsiteX92" fmla="*/ 121790 w 277681"/>
              <a:gd name="connsiteY92" fmla="*/ 141515 h 352820"/>
              <a:gd name="connsiteX93" fmla="*/ 130559 w 277681"/>
              <a:gd name="connsiteY93" fmla="*/ 151208 h 352820"/>
              <a:gd name="connsiteX94" fmla="*/ 145173 w 277681"/>
              <a:gd name="connsiteY94" fmla="*/ 160901 h 352820"/>
              <a:gd name="connsiteX95" fmla="*/ 152481 w 277681"/>
              <a:gd name="connsiteY95" fmla="*/ 161870 h 352820"/>
              <a:gd name="connsiteX96" fmla="*/ 161250 w 277681"/>
              <a:gd name="connsiteY96" fmla="*/ 163324 h 352820"/>
              <a:gd name="connsiteX97" fmla="*/ 170993 w 277681"/>
              <a:gd name="connsiteY97" fmla="*/ 164778 h 352820"/>
              <a:gd name="connsiteX98" fmla="*/ 181710 w 277681"/>
              <a:gd name="connsiteY98" fmla="*/ 166232 h 352820"/>
              <a:gd name="connsiteX99" fmla="*/ 191454 w 277681"/>
              <a:gd name="connsiteY99" fmla="*/ 165748 h 352820"/>
              <a:gd name="connsiteX100" fmla="*/ 201684 w 277681"/>
              <a:gd name="connsiteY100" fmla="*/ 164778 h 352820"/>
              <a:gd name="connsiteX101" fmla="*/ 209966 w 277681"/>
              <a:gd name="connsiteY101" fmla="*/ 161386 h 352820"/>
              <a:gd name="connsiteX102" fmla="*/ 217273 w 277681"/>
              <a:gd name="connsiteY102" fmla="*/ 157024 h 352820"/>
              <a:gd name="connsiteX103" fmla="*/ 219709 w 277681"/>
              <a:gd name="connsiteY103" fmla="*/ 155570 h 352820"/>
              <a:gd name="connsiteX104" fmla="*/ 222632 w 277681"/>
              <a:gd name="connsiteY104" fmla="*/ 154116 h 352820"/>
              <a:gd name="connsiteX105" fmla="*/ 225068 w 277681"/>
              <a:gd name="connsiteY105" fmla="*/ 152662 h 352820"/>
              <a:gd name="connsiteX106" fmla="*/ 227503 w 277681"/>
              <a:gd name="connsiteY106" fmla="*/ 151693 h 352820"/>
              <a:gd name="connsiteX107" fmla="*/ 231401 w 277681"/>
              <a:gd name="connsiteY107" fmla="*/ 149754 h 352820"/>
              <a:gd name="connsiteX108" fmla="*/ 233836 w 277681"/>
              <a:gd name="connsiteY108" fmla="*/ 149270 h 352820"/>
              <a:gd name="connsiteX109" fmla="*/ 231888 w 277681"/>
              <a:gd name="connsiteY109" fmla="*/ 159932 h 352820"/>
              <a:gd name="connsiteX110" fmla="*/ 231888 w 277681"/>
              <a:gd name="connsiteY110" fmla="*/ 171079 h 352820"/>
              <a:gd name="connsiteX111" fmla="*/ 233836 w 277681"/>
              <a:gd name="connsiteY111" fmla="*/ 182225 h 352820"/>
              <a:gd name="connsiteX112" fmla="*/ 237734 w 277681"/>
              <a:gd name="connsiteY112" fmla="*/ 193372 h 352820"/>
              <a:gd name="connsiteX113" fmla="*/ 243092 w 277681"/>
              <a:gd name="connsiteY113" fmla="*/ 201611 h 352820"/>
              <a:gd name="connsiteX114" fmla="*/ 251861 w 277681"/>
              <a:gd name="connsiteY114" fmla="*/ 208396 h 352820"/>
              <a:gd name="connsiteX115" fmla="*/ 263066 w 277681"/>
              <a:gd name="connsiteY115" fmla="*/ 211304 h 352820"/>
              <a:gd name="connsiteX116" fmla="*/ 277681 w 277681"/>
              <a:gd name="connsiteY116" fmla="*/ 210335 h 352820"/>
              <a:gd name="connsiteX117" fmla="*/ 272322 w 277681"/>
              <a:gd name="connsiteY117" fmla="*/ 221482 h 352820"/>
              <a:gd name="connsiteX118" fmla="*/ 267938 w 277681"/>
              <a:gd name="connsiteY118" fmla="*/ 231659 h 352820"/>
              <a:gd name="connsiteX119" fmla="*/ 263553 w 277681"/>
              <a:gd name="connsiteY119" fmla="*/ 241352 h 352820"/>
              <a:gd name="connsiteX120" fmla="*/ 261117 w 277681"/>
              <a:gd name="connsiteY120" fmla="*/ 251045 h 352820"/>
              <a:gd name="connsiteX121" fmla="*/ 259169 w 277681"/>
              <a:gd name="connsiteY121" fmla="*/ 260253 h 352820"/>
              <a:gd name="connsiteX122" fmla="*/ 259169 w 277681"/>
              <a:gd name="connsiteY122" fmla="*/ 270430 h 352820"/>
              <a:gd name="connsiteX123" fmla="*/ 261117 w 277681"/>
              <a:gd name="connsiteY123" fmla="*/ 281577 h 352820"/>
              <a:gd name="connsiteX124" fmla="*/ 265989 w 277681"/>
              <a:gd name="connsiteY124" fmla="*/ 294663 h 352820"/>
              <a:gd name="connsiteX125" fmla="*/ 251374 w 277681"/>
              <a:gd name="connsiteY125" fmla="*/ 295147 h 352820"/>
              <a:gd name="connsiteX126" fmla="*/ 238221 w 277681"/>
              <a:gd name="connsiteY126" fmla="*/ 297086 h 352820"/>
              <a:gd name="connsiteX127" fmla="*/ 225068 w 277681"/>
              <a:gd name="connsiteY127" fmla="*/ 299509 h 352820"/>
              <a:gd name="connsiteX128" fmla="*/ 212401 w 277681"/>
              <a:gd name="connsiteY128" fmla="*/ 303386 h 352820"/>
              <a:gd name="connsiteX129" fmla="*/ 199735 w 277681"/>
              <a:gd name="connsiteY129" fmla="*/ 307263 h 352820"/>
              <a:gd name="connsiteX130" fmla="*/ 187556 w 277681"/>
              <a:gd name="connsiteY130" fmla="*/ 312595 h 352820"/>
              <a:gd name="connsiteX131" fmla="*/ 175377 w 277681"/>
              <a:gd name="connsiteY131" fmla="*/ 317926 h 352820"/>
              <a:gd name="connsiteX132" fmla="*/ 163685 w 277681"/>
              <a:gd name="connsiteY132" fmla="*/ 324711 h 352820"/>
              <a:gd name="connsiteX133" fmla="*/ 152968 w 277681"/>
              <a:gd name="connsiteY133" fmla="*/ 323257 h 352820"/>
              <a:gd name="connsiteX134" fmla="*/ 145173 w 277681"/>
              <a:gd name="connsiteY134" fmla="*/ 318895 h 352820"/>
              <a:gd name="connsiteX135" fmla="*/ 138353 w 277681"/>
              <a:gd name="connsiteY135" fmla="*/ 311625 h 352820"/>
              <a:gd name="connsiteX136" fmla="*/ 132507 w 277681"/>
              <a:gd name="connsiteY136" fmla="*/ 304840 h 352820"/>
              <a:gd name="connsiteX137" fmla="*/ 125199 w 277681"/>
              <a:gd name="connsiteY137" fmla="*/ 299024 h 352820"/>
              <a:gd name="connsiteX138" fmla="*/ 116431 w 277681"/>
              <a:gd name="connsiteY138" fmla="*/ 296601 h 352820"/>
              <a:gd name="connsiteX139" fmla="*/ 104252 w 277681"/>
              <a:gd name="connsiteY139" fmla="*/ 299024 h 352820"/>
              <a:gd name="connsiteX140" fmla="*/ 88662 w 277681"/>
              <a:gd name="connsiteY140" fmla="*/ 308233 h 352820"/>
              <a:gd name="connsiteX141" fmla="*/ 85740 w 277681"/>
              <a:gd name="connsiteY141" fmla="*/ 311141 h 352820"/>
              <a:gd name="connsiteX142" fmla="*/ 83304 w 277681"/>
              <a:gd name="connsiteY142" fmla="*/ 314048 h 352820"/>
              <a:gd name="connsiteX143" fmla="*/ 80381 w 277681"/>
              <a:gd name="connsiteY143" fmla="*/ 316956 h 352820"/>
              <a:gd name="connsiteX144" fmla="*/ 77945 w 277681"/>
              <a:gd name="connsiteY144" fmla="*/ 319864 h 352820"/>
              <a:gd name="connsiteX145" fmla="*/ 76484 w 277681"/>
              <a:gd name="connsiteY145" fmla="*/ 319380 h 352820"/>
              <a:gd name="connsiteX146" fmla="*/ 75022 w 277681"/>
              <a:gd name="connsiteY146" fmla="*/ 319380 h 352820"/>
              <a:gd name="connsiteX147" fmla="*/ 72586 w 277681"/>
              <a:gd name="connsiteY147" fmla="*/ 317926 h 352820"/>
              <a:gd name="connsiteX148" fmla="*/ 69176 w 277681"/>
              <a:gd name="connsiteY148" fmla="*/ 315987 h 352820"/>
              <a:gd name="connsiteX149" fmla="*/ 57972 w 277681"/>
              <a:gd name="connsiteY149" fmla="*/ 316472 h 352820"/>
              <a:gd name="connsiteX150" fmla="*/ 48716 w 277681"/>
              <a:gd name="connsiteY150" fmla="*/ 319864 h 352820"/>
              <a:gd name="connsiteX151" fmla="*/ 39947 w 277681"/>
              <a:gd name="connsiteY151" fmla="*/ 324711 h 352820"/>
              <a:gd name="connsiteX152" fmla="*/ 33126 w 277681"/>
              <a:gd name="connsiteY152" fmla="*/ 331496 h 352820"/>
              <a:gd name="connsiteX153" fmla="*/ 26306 w 277681"/>
              <a:gd name="connsiteY153" fmla="*/ 337796 h 352820"/>
              <a:gd name="connsiteX154" fmla="*/ 20460 w 277681"/>
              <a:gd name="connsiteY154" fmla="*/ 344581 h 352820"/>
              <a:gd name="connsiteX155" fmla="*/ 14614 w 277681"/>
              <a:gd name="connsiteY155" fmla="*/ 349427 h 352820"/>
              <a:gd name="connsiteX156" fmla="*/ 8768 w 277681"/>
              <a:gd name="connsiteY156" fmla="*/ 352820 h 352820"/>
              <a:gd name="connsiteX157" fmla="*/ 8768 w 277681"/>
              <a:gd name="connsiteY157" fmla="*/ 349912 h 3528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</a:cxnLst>
            <a:rect l="l" t="t" r="r" b="b"/>
            <a:pathLst>
              <a:path w="277681" h="352820">
                <a:moveTo>
                  <a:pt x="8768" y="349912"/>
                </a:moveTo>
                <a:lnTo>
                  <a:pt x="8768" y="347974"/>
                </a:lnTo>
                <a:lnTo>
                  <a:pt x="7794" y="348458"/>
                </a:lnTo>
                <a:lnTo>
                  <a:pt x="6819" y="348943"/>
                </a:lnTo>
                <a:lnTo>
                  <a:pt x="6819" y="346035"/>
                </a:lnTo>
                <a:lnTo>
                  <a:pt x="6819" y="343127"/>
                </a:lnTo>
                <a:lnTo>
                  <a:pt x="6819" y="340219"/>
                </a:lnTo>
                <a:lnTo>
                  <a:pt x="6819" y="337311"/>
                </a:lnTo>
                <a:lnTo>
                  <a:pt x="6819" y="334404"/>
                </a:lnTo>
                <a:lnTo>
                  <a:pt x="6819" y="331980"/>
                </a:lnTo>
                <a:lnTo>
                  <a:pt x="6819" y="329557"/>
                </a:lnTo>
                <a:lnTo>
                  <a:pt x="6819" y="328588"/>
                </a:lnTo>
                <a:lnTo>
                  <a:pt x="6332" y="328588"/>
                </a:lnTo>
                <a:lnTo>
                  <a:pt x="5845" y="329557"/>
                </a:lnTo>
                <a:lnTo>
                  <a:pt x="5845" y="326649"/>
                </a:lnTo>
                <a:lnTo>
                  <a:pt x="6332" y="323741"/>
                </a:lnTo>
                <a:lnTo>
                  <a:pt x="6332" y="320833"/>
                </a:lnTo>
                <a:lnTo>
                  <a:pt x="6819" y="317926"/>
                </a:lnTo>
                <a:lnTo>
                  <a:pt x="4871" y="318410"/>
                </a:lnTo>
                <a:lnTo>
                  <a:pt x="3897" y="317926"/>
                </a:lnTo>
                <a:lnTo>
                  <a:pt x="4871" y="313564"/>
                </a:lnTo>
                <a:lnTo>
                  <a:pt x="5358" y="311141"/>
                </a:lnTo>
                <a:lnTo>
                  <a:pt x="5358" y="308717"/>
                </a:lnTo>
                <a:lnTo>
                  <a:pt x="5845" y="306294"/>
                </a:lnTo>
                <a:lnTo>
                  <a:pt x="4384" y="308233"/>
                </a:lnTo>
                <a:lnTo>
                  <a:pt x="2922" y="310171"/>
                </a:lnTo>
                <a:lnTo>
                  <a:pt x="2922" y="303386"/>
                </a:lnTo>
                <a:lnTo>
                  <a:pt x="2922" y="297571"/>
                </a:lnTo>
                <a:lnTo>
                  <a:pt x="2435" y="290786"/>
                </a:lnTo>
                <a:lnTo>
                  <a:pt x="2435" y="284970"/>
                </a:lnTo>
                <a:lnTo>
                  <a:pt x="1948" y="278670"/>
                </a:lnTo>
                <a:lnTo>
                  <a:pt x="1948" y="272854"/>
                </a:lnTo>
                <a:lnTo>
                  <a:pt x="1948" y="267038"/>
                </a:lnTo>
                <a:lnTo>
                  <a:pt x="1948" y="261707"/>
                </a:lnTo>
                <a:lnTo>
                  <a:pt x="974" y="261707"/>
                </a:lnTo>
                <a:lnTo>
                  <a:pt x="0" y="259768"/>
                </a:lnTo>
                <a:lnTo>
                  <a:pt x="0" y="257830"/>
                </a:lnTo>
                <a:lnTo>
                  <a:pt x="974" y="257830"/>
                </a:lnTo>
                <a:lnTo>
                  <a:pt x="2922" y="257830"/>
                </a:lnTo>
                <a:lnTo>
                  <a:pt x="2435" y="253953"/>
                </a:lnTo>
                <a:lnTo>
                  <a:pt x="1948" y="252014"/>
                </a:lnTo>
                <a:lnTo>
                  <a:pt x="1461" y="250560"/>
                </a:lnTo>
                <a:lnTo>
                  <a:pt x="974" y="249106"/>
                </a:lnTo>
                <a:lnTo>
                  <a:pt x="2435" y="248622"/>
                </a:lnTo>
                <a:lnTo>
                  <a:pt x="3897" y="248137"/>
                </a:lnTo>
                <a:lnTo>
                  <a:pt x="2435" y="247652"/>
                </a:lnTo>
                <a:lnTo>
                  <a:pt x="974" y="247168"/>
                </a:lnTo>
                <a:lnTo>
                  <a:pt x="974" y="244260"/>
                </a:lnTo>
                <a:lnTo>
                  <a:pt x="1948" y="241352"/>
                </a:lnTo>
                <a:lnTo>
                  <a:pt x="974" y="240867"/>
                </a:lnTo>
                <a:lnTo>
                  <a:pt x="974" y="240383"/>
                </a:lnTo>
                <a:lnTo>
                  <a:pt x="974" y="237959"/>
                </a:lnTo>
                <a:lnTo>
                  <a:pt x="974" y="235536"/>
                </a:lnTo>
                <a:lnTo>
                  <a:pt x="974" y="232628"/>
                </a:lnTo>
                <a:lnTo>
                  <a:pt x="1948" y="230690"/>
                </a:lnTo>
                <a:lnTo>
                  <a:pt x="2922" y="230205"/>
                </a:lnTo>
                <a:lnTo>
                  <a:pt x="3897" y="229721"/>
                </a:lnTo>
                <a:lnTo>
                  <a:pt x="2922" y="229236"/>
                </a:lnTo>
                <a:lnTo>
                  <a:pt x="1948" y="228751"/>
                </a:lnTo>
                <a:lnTo>
                  <a:pt x="1461" y="223905"/>
                </a:lnTo>
                <a:lnTo>
                  <a:pt x="1461" y="219543"/>
                </a:lnTo>
                <a:lnTo>
                  <a:pt x="1461" y="214212"/>
                </a:lnTo>
                <a:lnTo>
                  <a:pt x="2435" y="209365"/>
                </a:lnTo>
                <a:lnTo>
                  <a:pt x="2922" y="204519"/>
                </a:lnTo>
                <a:lnTo>
                  <a:pt x="3409" y="200157"/>
                </a:lnTo>
                <a:lnTo>
                  <a:pt x="2922" y="195795"/>
                </a:lnTo>
                <a:lnTo>
                  <a:pt x="2922" y="192888"/>
                </a:lnTo>
                <a:lnTo>
                  <a:pt x="6819" y="168171"/>
                </a:lnTo>
                <a:lnTo>
                  <a:pt x="10717" y="142969"/>
                </a:lnTo>
                <a:lnTo>
                  <a:pt x="14614" y="117283"/>
                </a:lnTo>
                <a:lnTo>
                  <a:pt x="19973" y="92082"/>
                </a:lnTo>
                <a:lnTo>
                  <a:pt x="25819" y="66880"/>
                </a:lnTo>
                <a:lnTo>
                  <a:pt x="33613" y="43133"/>
                </a:lnTo>
                <a:lnTo>
                  <a:pt x="43844" y="20355"/>
                </a:lnTo>
                <a:lnTo>
                  <a:pt x="57484" y="0"/>
                </a:lnTo>
                <a:lnTo>
                  <a:pt x="57972" y="0"/>
                </a:lnTo>
                <a:lnTo>
                  <a:pt x="58458" y="969"/>
                </a:lnTo>
                <a:lnTo>
                  <a:pt x="55536" y="22293"/>
                </a:lnTo>
                <a:lnTo>
                  <a:pt x="56510" y="41194"/>
                </a:lnTo>
                <a:lnTo>
                  <a:pt x="60894" y="56703"/>
                </a:lnTo>
                <a:lnTo>
                  <a:pt x="69176" y="69304"/>
                </a:lnTo>
                <a:lnTo>
                  <a:pt x="80868" y="77542"/>
                </a:lnTo>
                <a:lnTo>
                  <a:pt x="96944" y="81420"/>
                </a:lnTo>
                <a:lnTo>
                  <a:pt x="116431" y="79966"/>
                </a:lnTo>
                <a:lnTo>
                  <a:pt x="140301" y="73665"/>
                </a:lnTo>
                <a:lnTo>
                  <a:pt x="140789" y="73665"/>
                </a:lnTo>
                <a:lnTo>
                  <a:pt x="141276" y="74635"/>
                </a:lnTo>
                <a:lnTo>
                  <a:pt x="132994" y="87235"/>
                </a:lnTo>
                <a:lnTo>
                  <a:pt x="126174" y="99351"/>
                </a:lnTo>
                <a:lnTo>
                  <a:pt x="120328" y="110498"/>
                </a:lnTo>
                <a:lnTo>
                  <a:pt x="117405" y="121645"/>
                </a:lnTo>
                <a:lnTo>
                  <a:pt x="117405" y="131338"/>
                </a:lnTo>
                <a:lnTo>
                  <a:pt x="121790" y="141515"/>
                </a:lnTo>
                <a:lnTo>
                  <a:pt x="130559" y="151208"/>
                </a:lnTo>
                <a:lnTo>
                  <a:pt x="145173" y="160901"/>
                </a:lnTo>
                <a:lnTo>
                  <a:pt x="152481" y="161870"/>
                </a:lnTo>
                <a:lnTo>
                  <a:pt x="161250" y="163324"/>
                </a:lnTo>
                <a:lnTo>
                  <a:pt x="170993" y="164778"/>
                </a:lnTo>
                <a:lnTo>
                  <a:pt x="181710" y="166232"/>
                </a:lnTo>
                <a:lnTo>
                  <a:pt x="191454" y="165748"/>
                </a:lnTo>
                <a:lnTo>
                  <a:pt x="201684" y="164778"/>
                </a:lnTo>
                <a:lnTo>
                  <a:pt x="209966" y="161386"/>
                </a:lnTo>
                <a:lnTo>
                  <a:pt x="217273" y="157024"/>
                </a:lnTo>
                <a:lnTo>
                  <a:pt x="219709" y="155570"/>
                </a:lnTo>
                <a:lnTo>
                  <a:pt x="222632" y="154116"/>
                </a:lnTo>
                <a:lnTo>
                  <a:pt x="225068" y="152662"/>
                </a:lnTo>
                <a:lnTo>
                  <a:pt x="227503" y="151693"/>
                </a:lnTo>
                <a:lnTo>
                  <a:pt x="231401" y="149754"/>
                </a:lnTo>
                <a:lnTo>
                  <a:pt x="233836" y="149270"/>
                </a:lnTo>
                <a:lnTo>
                  <a:pt x="231888" y="159932"/>
                </a:lnTo>
                <a:lnTo>
                  <a:pt x="231888" y="171079"/>
                </a:lnTo>
                <a:lnTo>
                  <a:pt x="233836" y="182225"/>
                </a:lnTo>
                <a:lnTo>
                  <a:pt x="237734" y="193372"/>
                </a:lnTo>
                <a:lnTo>
                  <a:pt x="243092" y="201611"/>
                </a:lnTo>
                <a:lnTo>
                  <a:pt x="251861" y="208396"/>
                </a:lnTo>
                <a:lnTo>
                  <a:pt x="263066" y="211304"/>
                </a:lnTo>
                <a:lnTo>
                  <a:pt x="277681" y="210335"/>
                </a:lnTo>
                <a:lnTo>
                  <a:pt x="272322" y="221482"/>
                </a:lnTo>
                <a:lnTo>
                  <a:pt x="267938" y="231659"/>
                </a:lnTo>
                <a:lnTo>
                  <a:pt x="263553" y="241352"/>
                </a:lnTo>
                <a:lnTo>
                  <a:pt x="261117" y="251045"/>
                </a:lnTo>
                <a:lnTo>
                  <a:pt x="259169" y="260253"/>
                </a:lnTo>
                <a:lnTo>
                  <a:pt x="259169" y="270430"/>
                </a:lnTo>
                <a:lnTo>
                  <a:pt x="261117" y="281577"/>
                </a:lnTo>
                <a:lnTo>
                  <a:pt x="265989" y="294663"/>
                </a:lnTo>
                <a:lnTo>
                  <a:pt x="251374" y="295147"/>
                </a:lnTo>
                <a:lnTo>
                  <a:pt x="238221" y="297086"/>
                </a:lnTo>
                <a:lnTo>
                  <a:pt x="225068" y="299509"/>
                </a:lnTo>
                <a:lnTo>
                  <a:pt x="212401" y="303386"/>
                </a:lnTo>
                <a:lnTo>
                  <a:pt x="199735" y="307263"/>
                </a:lnTo>
                <a:lnTo>
                  <a:pt x="187556" y="312595"/>
                </a:lnTo>
                <a:lnTo>
                  <a:pt x="175377" y="317926"/>
                </a:lnTo>
                <a:lnTo>
                  <a:pt x="163685" y="324711"/>
                </a:lnTo>
                <a:lnTo>
                  <a:pt x="152968" y="323257"/>
                </a:lnTo>
                <a:lnTo>
                  <a:pt x="145173" y="318895"/>
                </a:lnTo>
                <a:lnTo>
                  <a:pt x="138353" y="311625"/>
                </a:lnTo>
                <a:lnTo>
                  <a:pt x="132507" y="304840"/>
                </a:lnTo>
                <a:lnTo>
                  <a:pt x="125199" y="299024"/>
                </a:lnTo>
                <a:lnTo>
                  <a:pt x="116431" y="296601"/>
                </a:lnTo>
                <a:lnTo>
                  <a:pt x="104252" y="299024"/>
                </a:lnTo>
                <a:lnTo>
                  <a:pt x="88662" y="308233"/>
                </a:lnTo>
                <a:lnTo>
                  <a:pt x="85740" y="311141"/>
                </a:lnTo>
                <a:lnTo>
                  <a:pt x="83304" y="314048"/>
                </a:lnTo>
                <a:lnTo>
                  <a:pt x="80381" y="316956"/>
                </a:lnTo>
                <a:lnTo>
                  <a:pt x="77945" y="319864"/>
                </a:lnTo>
                <a:lnTo>
                  <a:pt x="76484" y="319380"/>
                </a:lnTo>
                <a:lnTo>
                  <a:pt x="75022" y="319380"/>
                </a:lnTo>
                <a:lnTo>
                  <a:pt x="72586" y="317926"/>
                </a:lnTo>
                <a:lnTo>
                  <a:pt x="69176" y="315987"/>
                </a:lnTo>
                <a:lnTo>
                  <a:pt x="57972" y="316472"/>
                </a:lnTo>
                <a:lnTo>
                  <a:pt x="48716" y="319864"/>
                </a:lnTo>
                <a:lnTo>
                  <a:pt x="39947" y="324711"/>
                </a:lnTo>
                <a:lnTo>
                  <a:pt x="33126" y="331496"/>
                </a:lnTo>
                <a:lnTo>
                  <a:pt x="26306" y="337796"/>
                </a:lnTo>
                <a:lnTo>
                  <a:pt x="20460" y="344581"/>
                </a:lnTo>
                <a:lnTo>
                  <a:pt x="14614" y="349427"/>
                </a:lnTo>
                <a:lnTo>
                  <a:pt x="8768" y="352820"/>
                </a:lnTo>
                <a:lnTo>
                  <a:pt x="8768" y="349912"/>
                </a:lnTo>
              </a:path>
            </a:pathLst>
          </a:custGeom>
          <a:solidFill>
            <a:srgbClr val="3333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7" name="Freeform 3"/>
          <p:cNvSpPr/>
          <p:nvPr/>
        </p:nvSpPr>
        <p:spPr>
          <a:xfrm>
            <a:off x="7904273" y="2326976"/>
            <a:ext cx="145002" cy="56923"/>
          </a:xfrm>
          <a:custGeom>
            <a:avLst/>
            <a:gdLst>
              <a:gd name="connsiteX0" fmla="*/ 11691 w 112047"/>
              <a:gd name="connsiteY0" fmla="*/ 67849 h 73665"/>
              <a:gd name="connsiteX1" fmla="*/ 4383 w 112047"/>
              <a:gd name="connsiteY1" fmla="*/ 60580 h 73665"/>
              <a:gd name="connsiteX2" fmla="*/ 487 w 112047"/>
              <a:gd name="connsiteY2" fmla="*/ 50887 h 73665"/>
              <a:gd name="connsiteX3" fmla="*/ 0 w 112047"/>
              <a:gd name="connsiteY3" fmla="*/ 40709 h 73665"/>
              <a:gd name="connsiteX4" fmla="*/ 1947 w 112047"/>
              <a:gd name="connsiteY4" fmla="*/ 29563 h 73665"/>
              <a:gd name="connsiteX5" fmla="*/ 5845 w 112047"/>
              <a:gd name="connsiteY5" fmla="*/ 18900 h 73665"/>
              <a:gd name="connsiteX6" fmla="*/ 11204 w 112047"/>
              <a:gd name="connsiteY6" fmla="*/ 8723 h 73665"/>
              <a:gd name="connsiteX7" fmla="*/ 17537 w 112047"/>
              <a:gd name="connsiteY7" fmla="*/ 0 h 73665"/>
              <a:gd name="connsiteX8" fmla="*/ 28254 w 112047"/>
              <a:gd name="connsiteY8" fmla="*/ 0 h 73665"/>
              <a:gd name="connsiteX9" fmla="*/ 39946 w 112047"/>
              <a:gd name="connsiteY9" fmla="*/ 1453 h 73665"/>
              <a:gd name="connsiteX10" fmla="*/ 51151 w 112047"/>
              <a:gd name="connsiteY10" fmla="*/ 2907 h 73665"/>
              <a:gd name="connsiteX11" fmla="*/ 62843 w 112047"/>
              <a:gd name="connsiteY11" fmla="*/ 5331 h 73665"/>
              <a:gd name="connsiteX12" fmla="*/ 74535 w 112047"/>
              <a:gd name="connsiteY12" fmla="*/ 6784 h 73665"/>
              <a:gd name="connsiteX13" fmla="*/ 86714 w 112047"/>
              <a:gd name="connsiteY13" fmla="*/ 8238 h 73665"/>
              <a:gd name="connsiteX14" fmla="*/ 98893 w 112047"/>
              <a:gd name="connsiteY14" fmla="*/ 8238 h 73665"/>
              <a:gd name="connsiteX15" fmla="*/ 112047 w 112047"/>
              <a:gd name="connsiteY15" fmla="*/ 7754 h 73665"/>
              <a:gd name="connsiteX16" fmla="*/ 107662 w 112047"/>
              <a:gd name="connsiteY16" fmla="*/ 15508 h 73665"/>
              <a:gd name="connsiteX17" fmla="*/ 101815 w 112047"/>
              <a:gd name="connsiteY17" fmla="*/ 23747 h 73665"/>
              <a:gd name="connsiteX18" fmla="*/ 94995 w 112047"/>
              <a:gd name="connsiteY18" fmla="*/ 31986 h 73665"/>
              <a:gd name="connsiteX19" fmla="*/ 87688 w 112047"/>
              <a:gd name="connsiteY19" fmla="*/ 40709 h 73665"/>
              <a:gd name="connsiteX20" fmla="*/ 79407 w 112047"/>
              <a:gd name="connsiteY20" fmla="*/ 48464 h 73665"/>
              <a:gd name="connsiteX21" fmla="*/ 71611 w 112047"/>
              <a:gd name="connsiteY21" fmla="*/ 56218 h 73665"/>
              <a:gd name="connsiteX22" fmla="*/ 63330 w 112047"/>
              <a:gd name="connsiteY22" fmla="*/ 62518 h 73665"/>
              <a:gd name="connsiteX23" fmla="*/ 56510 w 112047"/>
              <a:gd name="connsiteY23" fmla="*/ 67849 h 73665"/>
              <a:gd name="connsiteX24" fmla="*/ 51639 w 112047"/>
              <a:gd name="connsiteY24" fmla="*/ 68334 h 73665"/>
              <a:gd name="connsiteX25" fmla="*/ 48715 w 112047"/>
              <a:gd name="connsiteY25" fmla="*/ 69303 h 73665"/>
              <a:gd name="connsiteX26" fmla="*/ 45305 w 112047"/>
              <a:gd name="connsiteY26" fmla="*/ 69788 h 73665"/>
              <a:gd name="connsiteX27" fmla="*/ 42870 w 112047"/>
              <a:gd name="connsiteY27" fmla="*/ 70757 h 73665"/>
              <a:gd name="connsiteX28" fmla="*/ 38972 w 112047"/>
              <a:gd name="connsiteY28" fmla="*/ 70757 h 73665"/>
              <a:gd name="connsiteX29" fmla="*/ 35075 w 112047"/>
              <a:gd name="connsiteY29" fmla="*/ 71727 h 73665"/>
              <a:gd name="connsiteX30" fmla="*/ 29716 w 112047"/>
              <a:gd name="connsiteY30" fmla="*/ 72211 h 73665"/>
              <a:gd name="connsiteX31" fmla="*/ 23383 w 112047"/>
              <a:gd name="connsiteY31" fmla="*/ 73665 h 73665"/>
              <a:gd name="connsiteX32" fmla="*/ 11691 w 112047"/>
              <a:gd name="connsiteY32" fmla="*/ 67849 h 736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</a:cxnLst>
            <a:rect l="l" t="t" r="r" b="b"/>
            <a:pathLst>
              <a:path w="112047" h="73665">
                <a:moveTo>
                  <a:pt x="11691" y="67849"/>
                </a:moveTo>
                <a:lnTo>
                  <a:pt x="4383" y="60580"/>
                </a:lnTo>
                <a:lnTo>
                  <a:pt x="487" y="50887"/>
                </a:lnTo>
                <a:lnTo>
                  <a:pt x="0" y="40709"/>
                </a:lnTo>
                <a:lnTo>
                  <a:pt x="1947" y="29563"/>
                </a:lnTo>
                <a:lnTo>
                  <a:pt x="5845" y="18900"/>
                </a:lnTo>
                <a:lnTo>
                  <a:pt x="11204" y="8723"/>
                </a:lnTo>
                <a:lnTo>
                  <a:pt x="17537" y="0"/>
                </a:lnTo>
                <a:lnTo>
                  <a:pt x="28254" y="0"/>
                </a:lnTo>
                <a:lnTo>
                  <a:pt x="39946" y="1453"/>
                </a:lnTo>
                <a:lnTo>
                  <a:pt x="51151" y="2907"/>
                </a:lnTo>
                <a:lnTo>
                  <a:pt x="62843" y="5331"/>
                </a:lnTo>
                <a:lnTo>
                  <a:pt x="74535" y="6784"/>
                </a:lnTo>
                <a:lnTo>
                  <a:pt x="86714" y="8238"/>
                </a:lnTo>
                <a:lnTo>
                  <a:pt x="98893" y="8238"/>
                </a:lnTo>
                <a:lnTo>
                  <a:pt x="112047" y="7754"/>
                </a:lnTo>
                <a:lnTo>
                  <a:pt x="107662" y="15508"/>
                </a:lnTo>
                <a:lnTo>
                  <a:pt x="101815" y="23747"/>
                </a:lnTo>
                <a:lnTo>
                  <a:pt x="94995" y="31986"/>
                </a:lnTo>
                <a:lnTo>
                  <a:pt x="87688" y="40709"/>
                </a:lnTo>
                <a:lnTo>
                  <a:pt x="79407" y="48464"/>
                </a:lnTo>
                <a:lnTo>
                  <a:pt x="71611" y="56218"/>
                </a:lnTo>
                <a:lnTo>
                  <a:pt x="63330" y="62518"/>
                </a:lnTo>
                <a:lnTo>
                  <a:pt x="56510" y="67849"/>
                </a:lnTo>
                <a:lnTo>
                  <a:pt x="51639" y="68334"/>
                </a:lnTo>
                <a:lnTo>
                  <a:pt x="48715" y="69303"/>
                </a:lnTo>
                <a:lnTo>
                  <a:pt x="45305" y="69788"/>
                </a:lnTo>
                <a:lnTo>
                  <a:pt x="42870" y="70757"/>
                </a:lnTo>
                <a:lnTo>
                  <a:pt x="38972" y="70757"/>
                </a:lnTo>
                <a:lnTo>
                  <a:pt x="35075" y="71727"/>
                </a:lnTo>
                <a:lnTo>
                  <a:pt x="29716" y="72211"/>
                </a:lnTo>
                <a:lnTo>
                  <a:pt x="23383" y="73665"/>
                </a:lnTo>
                <a:lnTo>
                  <a:pt x="11691" y="6784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7752968" y="2279414"/>
            <a:ext cx="153828" cy="72278"/>
          </a:xfrm>
          <a:custGeom>
            <a:avLst/>
            <a:gdLst>
              <a:gd name="connsiteX0" fmla="*/ 36049 w 118867"/>
              <a:gd name="connsiteY0" fmla="*/ 90143 h 93536"/>
              <a:gd name="connsiteX1" fmla="*/ 26306 w 118867"/>
              <a:gd name="connsiteY1" fmla="*/ 87236 h 93536"/>
              <a:gd name="connsiteX2" fmla="*/ 16563 w 118867"/>
              <a:gd name="connsiteY2" fmla="*/ 82874 h 93536"/>
              <a:gd name="connsiteX3" fmla="*/ 9256 w 118867"/>
              <a:gd name="connsiteY3" fmla="*/ 78512 h 93536"/>
              <a:gd name="connsiteX4" fmla="*/ 2923 w 118867"/>
              <a:gd name="connsiteY4" fmla="*/ 72696 h 93536"/>
              <a:gd name="connsiteX5" fmla="*/ 0 w 118867"/>
              <a:gd name="connsiteY5" fmla="*/ 65426 h 93536"/>
              <a:gd name="connsiteX6" fmla="*/ 0 w 118867"/>
              <a:gd name="connsiteY6" fmla="*/ 55734 h 93536"/>
              <a:gd name="connsiteX7" fmla="*/ 3897 w 118867"/>
              <a:gd name="connsiteY7" fmla="*/ 45071 h 93536"/>
              <a:gd name="connsiteX8" fmla="*/ 14614 w 118867"/>
              <a:gd name="connsiteY8" fmla="*/ 25686 h 93536"/>
              <a:gd name="connsiteX9" fmla="*/ 22409 w 118867"/>
              <a:gd name="connsiteY9" fmla="*/ 12116 h 93536"/>
              <a:gd name="connsiteX10" fmla="*/ 27768 w 118867"/>
              <a:gd name="connsiteY10" fmla="*/ 3393 h 93536"/>
              <a:gd name="connsiteX11" fmla="*/ 33613 w 118867"/>
              <a:gd name="connsiteY11" fmla="*/ 0 h 93536"/>
              <a:gd name="connsiteX12" fmla="*/ 39459 w 118867"/>
              <a:gd name="connsiteY12" fmla="*/ 484 h 93536"/>
              <a:gd name="connsiteX13" fmla="*/ 47741 w 118867"/>
              <a:gd name="connsiteY13" fmla="*/ 5816 h 93536"/>
              <a:gd name="connsiteX14" fmla="*/ 58946 w 118867"/>
              <a:gd name="connsiteY14" fmla="*/ 15508 h 93536"/>
              <a:gd name="connsiteX15" fmla="*/ 75022 w 118867"/>
              <a:gd name="connsiteY15" fmla="*/ 29563 h 93536"/>
              <a:gd name="connsiteX16" fmla="*/ 79894 w 118867"/>
              <a:gd name="connsiteY16" fmla="*/ 32471 h 93536"/>
              <a:gd name="connsiteX17" fmla="*/ 85252 w 118867"/>
              <a:gd name="connsiteY17" fmla="*/ 35864 h 93536"/>
              <a:gd name="connsiteX18" fmla="*/ 90124 w 118867"/>
              <a:gd name="connsiteY18" fmla="*/ 39256 h 93536"/>
              <a:gd name="connsiteX19" fmla="*/ 95970 w 118867"/>
              <a:gd name="connsiteY19" fmla="*/ 42648 h 93536"/>
              <a:gd name="connsiteX20" fmla="*/ 101329 w 118867"/>
              <a:gd name="connsiteY20" fmla="*/ 45556 h 93536"/>
              <a:gd name="connsiteX21" fmla="*/ 107175 w 118867"/>
              <a:gd name="connsiteY21" fmla="*/ 48948 h 93536"/>
              <a:gd name="connsiteX22" fmla="*/ 113021 w 118867"/>
              <a:gd name="connsiteY22" fmla="*/ 52341 h 93536"/>
              <a:gd name="connsiteX23" fmla="*/ 118867 w 118867"/>
              <a:gd name="connsiteY23" fmla="*/ 56703 h 93536"/>
              <a:gd name="connsiteX24" fmla="*/ 110585 w 118867"/>
              <a:gd name="connsiteY24" fmla="*/ 65426 h 93536"/>
              <a:gd name="connsiteX25" fmla="*/ 102791 w 118867"/>
              <a:gd name="connsiteY25" fmla="*/ 72696 h 93536"/>
              <a:gd name="connsiteX26" fmla="*/ 94996 w 118867"/>
              <a:gd name="connsiteY26" fmla="*/ 78996 h 93536"/>
              <a:gd name="connsiteX27" fmla="*/ 87688 w 118867"/>
              <a:gd name="connsiteY27" fmla="*/ 84327 h 93536"/>
              <a:gd name="connsiteX28" fmla="*/ 78919 w 118867"/>
              <a:gd name="connsiteY28" fmla="*/ 88205 h 93536"/>
              <a:gd name="connsiteX29" fmla="*/ 69663 w 118867"/>
              <a:gd name="connsiteY29" fmla="*/ 91113 h 93536"/>
              <a:gd name="connsiteX30" fmla="*/ 58946 w 118867"/>
              <a:gd name="connsiteY30" fmla="*/ 92567 h 93536"/>
              <a:gd name="connsiteX31" fmla="*/ 46767 w 118867"/>
              <a:gd name="connsiteY31" fmla="*/ 93536 h 93536"/>
              <a:gd name="connsiteX32" fmla="*/ 36049 w 118867"/>
              <a:gd name="connsiteY32" fmla="*/ 90143 h 935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</a:cxnLst>
            <a:rect l="l" t="t" r="r" b="b"/>
            <a:pathLst>
              <a:path w="118867" h="93536">
                <a:moveTo>
                  <a:pt x="36049" y="90143"/>
                </a:moveTo>
                <a:lnTo>
                  <a:pt x="26306" y="87236"/>
                </a:lnTo>
                <a:lnTo>
                  <a:pt x="16563" y="82874"/>
                </a:lnTo>
                <a:lnTo>
                  <a:pt x="9256" y="78512"/>
                </a:lnTo>
                <a:lnTo>
                  <a:pt x="2923" y="72696"/>
                </a:lnTo>
                <a:lnTo>
                  <a:pt x="0" y="65426"/>
                </a:lnTo>
                <a:lnTo>
                  <a:pt x="0" y="55734"/>
                </a:lnTo>
                <a:lnTo>
                  <a:pt x="3897" y="45071"/>
                </a:lnTo>
                <a:lnTo>
                  <a:pt x="14614" y="25686"/>
                </a:lnTo>
                <a:lnTo>
                  <a:pt x="22409" y="12116"/>
                </a:lnTo>
                <a:lnTo>
                  <a:pt x="27768" y="3393"/>
                </a:lnTo>
                <a:lnTo>
                  <a:pt x="33613" y="0"/>
                </a:lnTo>
                <a:lnTo>
                  <a:pt x="39459" y="484"/>
                </a:lnTo>
                <a:lnTo>
                  <a:pt x="47741" y="5816"/>
                </a:lnTo>
                <a:lnTo>
                  <a:pt x="58946" y="15508"/>
                </a:lnTo>
                <a:lnTo>
                  <a:pt x="75022" y="29563"/>
                </a:lnTo>
                <a:lnTo>
                  <a:pt x="79894" y="32471"/>
                </a:lnTo>
                <a:lnTo>
                  <a:pt x="85252" y="35864"/>
                </a:lnTo>
                <a:lnTo>
                  <a:pt x="90124" y="39256"/>
                </a:lnTo>
                <a:lnTo>
                  <a:pt x="95970" y="42648"/>
                </a:lnTo>
                <a:lnTo>
                  <a:pt x="101329" y="45556"/>
                </a:lnTo>
                <a:lnTo>
                  <a:pt x="107175" y="48948"/>
                </a:lnTo>
                <a:lnTo>
                  <a:pt x="113021" y="52341"/>
                </a:lnTo>
                <a:lnTo>
                  <a:pt x="118867" y="56703"/>
                </a:lnTo>
                <a:lnTo>
                  <a:pt x="110585" y="65426"/>
                </a:lnTo>
                <a:lnTo>
                  <a:pt x="102791" y="72696"/>
                </a:lnTo>
                <a:lnTo>
                  <a:pt x="94996" y="78996"/>
                </a:lnTo>
                <a:lnTo>
                  <a:pt x="87688" y="84327"/>
                </a:lnTo>
                <a:lnTo>
                  <a:pt x="78919" y="88205"/>
                </a:lnTo>
                <a:lnTo>
                  <a:pt x="69663" y="91113"/>
                </a:lnTo>
                <a:lnTo>
                  <a:pt x="58946" y="92567"/>
                </a:lnTo>
                <a:lnTo>
                  <a:pt x="46767" y="93536"/>
                </a:lnTo>
                <a:lnTo>
                  <a:pt x="36049" y="9014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9" name="Freeform 3"/>
          <p:cNvSpPr/>
          <p:nvPr/>
        </p:nvSpPr>
        <p:spPr>
          <a:xfrm>
            <a:off x="8111060" y="2123249"/>
            <a:ext cx="153828" cy="208221"/>
          </a:xfrm>
          <a:custGeom>
            <a:avLst/>
            <a:gdLst>
              <a:gd name="connsiteX0" fmla="*/ 25332 w 118867"/>
              <a:gd name="connsiteY0" fmla="*/ 263645 h 269461"/>
              <a:gd name="connsiteX1" fmla="*/ 23871 w 118867"/>
              <a:gd name="connsiteY1" fmla="*/ 258799 h 269461"/>
              <a:gd name="connsiteX2" fmla="*/ 21922 w 118867"/>
              <a:gd name="connsiteY2" fmla="*/ 254437 h 269461"/>
              <a:gd name="connsiteX3" fmla="*/ 20947 w 118867"/>
              <a:gd name="connsiteY3" fmla="*/ 251529 h 269461"/>
              <a:gd name="connsiteX4" fmla="*/ 19486 w 118867"/>
              <a:gd name="connsiteY4" fmla="*/ 248137 h 269461"/>
              <a:gd name="connsiteX5" fmla="*/ 18512 w 118867"/>
              <a:gd name="connsiteY5" fmla="*/ 245714 h 269461"/>
              <a:gd name="connsiteX6" fmla="*/ 17050 w 118867"/>
              <a:gd name="connsiteY6" fmla="*/ 243290 h 269461"/>
              <a:gd name="connsiteX7" fmla="*/ 16563 w 118867"/>
              <a:gd name="connsiteY7" fmla="*/ 241351 h 269461"/>
              <a:gd name="connsiteX8" fmla="*/ 37998 w 118867"/>
              <a:gd name="connsiteY8" fmla="*/ 230690 h 269461"/>
              <a:gd name="connsiteX9" fmla="*/ 47254 w 118867"/>
              <a:gd name="connsiteY9" fmla="*/ 221481 h 269461"/>
              <a:gd name="connsiteX10" fmla="*/ 47254 w 118867"/>
              <a:gd name="connsiteY10" fmla="*/ 213243 h 269461"/>
              <a:gd name="connsiteX11" fmla="*/ 40921 w 118867"/>
              <a:gd name="connsiteY11" fmla="*/ 205488 h 269461"/>
              <a:gd name="connsiteX12" fmla="*/ 30691 w 118867"/>
              <a:gd name="connsiteY12" fmla="*/ 196765 h 269461"/>
              <a:gd name="connsiteX13" fmla="*/ 19973 w 118867"/>
              <a:gd name="connsiteY13" fmla="*/ 188041 h 269461"/>
              <a:gd name="connsiteX14" fmla="*/ 11204 w 118867"/>
              <a:gd name="connsiteY14" fmla="*/ 177378 h 269461"/>
              <a:gd name="connsiteX15" fmla="*/ 7794 w 118867"/>
              <a:gd name="connsiteY15" fmla="*/ 165747 h 269461"/>
              <a:gd name="connsiteX16" fmla="*/ 20460 w 118867"/>
              <a:gd name="connsiteY16" fmla="*/ 148785 h 269461"/>
              <a:gd name="connsiteX17" fmla="*/ 31665 w 118867"/>
              <a:gd name="connsiteY17" fmla="*/ 130853 h 269461"/>
              <a:gd name="connsiteX18" fmla="*/ 40434 w 118867"/>
              <a:gd name="connsiteY18" fmla="*/ 111468 h 269461"/>
              <a:gd name="connsiteX19" fmla="*/ 45793 w 118867"/>
              <a:gd name="connsiteY19" fmla="*/ 93535 h 269461"/>
              <a:gd name="connsiteX20" fmla="*/ 44818 w 118867"/>
              <a:gd name="connsiteY20" fmla="*/ 76573 h 269461"/>
              <a:gd name="connsiteX21" fmla="*/ 38485 w 118867"/>
              <a:gd name="connsiteY21" fmla="*/ 63003 h 269461"/>
              <a:gd name="connsiteX22" fmla="*/ 23383 w 118867"/>
              <a:gd name="connsiteY22" fmla="*/ 53310 h 269461"/>
              <a:gd name="connsiteX23" fmla="*/ 0 w 118867"/>
              <a:gd name="connsiteY23" fmla="*/ 49433 h 269461"/>
              <a:gd name="connsiteX24" fmla="*/ 2435 w 118867"/>
              <a:gd name="connsiteY24" fmla="*/ 43132 h 269461"/>
              <a:gd name="connsiteX25" fmla="*/ 7307 w 118867"/>
              <a:gd name="connsiteY25" fmla="*/ 35863 h 269461"/>
              <a:gd name="connsiteX26" fmla="*/ 13640 w 118867"/>
              <a:gd name="connsiteY26" fmla="*/ 27624 h 269461"/>
              <a:gd name="connsiteX27" fmla="*/ 21435 w 118867"/>
              <a:gd name="connsiteY27" fmla="*/ 19869 h 269461"/>
              <a:gd name="connsiteX28" fmla="*/ 29229 w 118867"/>
              <a:gd name="connsiteY28" fmla="*/ 12115 h 269461"/>
              <a:gd name="connsiteX29" fmla="*/ 37024 w 118867"/>
              <a:gd name="connsiteY29" fmla="*/ 5815 h 269461"/>
              <a:gd name="connsiteX30" fmla="*/ 43357 w 118867"/>
              <a:gd name="connsiteY30" fmla="*/ 1453 h 269461"/>
              <a:gd name="connsiteX31" fmla="*/ 48716 w 118867"/>
              <a:gd name="connsiteY31" fmla="*/ 0 h 269461"/>
              <a:gd name="connsiteX32" fmla="*/ 48228 w 118867"/>
              <a:gd name="connsiteY32" fmla="*/ 4846 h 269461"/>
              <a:gd name="connsiteX33" fmla="*/ 48228 w 118867"/>
              <a:gd name="connsiteY33" fmla="*/ 10661 h 269461"/>
              <a:gd name="connsiteX34" fmla="*/ 48716 w 118867"/>
              <a:gd name="connsiteY34" fmla="*/ 15992 h 269461"/>
              <a:gd name="connsiteX35" fmla="*/ 49690 w 118867"/>
              <a:gd name="connsiteY35" fmla="*/ 21324 h 269461"/>
              <a:gd name="connsiteX36" fmla="*/ 51151 w 118867"/>
              <a:gd name="connsiteY36" fmla="*/ 25201 h 269461"/>
              <a:gd name="connsiteX37" fmla="*/ 54562 w 118867"/>
              <a:gd name="connsiteY37" fmla="*/ 29562 h 269461"/>
              <a:gd name="connsiteX38" fmla="*/ 58946 w 118867"/>
              <a:gd name="connsiteY38" fmla="*/ 31986 h 269461"/>
              <a:gd name="connsiteX39" fmla="*/ 65279 w 118867"/>
              <a:gd name="connsiteY39" fmla="*/ 33925 h 269461"/>
              <a:gd name="connsiteX40" fmla="*/ 64305 w 118867"/>
              <a:gd name="connsiteY40" fmla="*/ 39740 h 269461"/>
              <a:gd name="connsiteX41" fmla="*/ 62843 w 118867"/>
              <a:gd name="connsiteY41" fmla="*/ 48463 h 269461"/>
              <a:gd name="connsiteX42" fmla="*/ 61382 w 118867"/>
              <a:gd name="connsiteY42" fmla="*/ 58156 h 269461"/>
              <a:gd name="connsiteX43" fmla="*/ 60895 w 118867"/>
              <a:gd name="connsiteY43" fmla="*/ 68818 h 269461"/>
              <a:gd name="connsiteX44" fmla="*/ 60895 w 118867"/>
              <a:gd name="connsiteY44" fmla="*/ 78511 h 269461"/>
              <a:gd name="connsiteX45" fmla="*/ 63331 w 118867"/>
              <a:gd name="connsiteY45" fmla="*/ 86750 h 269461"/>
              <a:gd name="connsiteX46" fmla="*/ 68202 w 118867"/>
              <a:gd name="connsiteY46" fmla="*/ 92566 h 269461"/>
              <a:gd name="connsiteX47" fmla="*/ 76971 w 118867"/>
              <a:gd name="connsiteY47" fmla="*/ 94989 h 269461"/>
              <a:gd name="connsiteX48" fmla="*/ 82330 w 118867"/>
              <a:gd name="connsiteY48" fmla="*/ 92566 h 269461"/>
              <a:gd name="connsiteX49" fmla="*/ 87688 w 118867"/>
              <a:gd name="connsiteY49" fmla="*/ 90143 h 269461"/>
              <a:gd name="connsiteX50" fmla="*/ 92560 w 118867"/>
              <a:gd name="connsiteY50" fmla="*/ 87720 h 269461"/>
              <a:gd name="connsiteX51" fmla="*/ 97919 w 118867"/>
              <a:gd name="connsiteY51" fmla="*/ 85781 h 269461"/>
              <a:gd name="connsiteX52" fmla="*/ 102303 w 118867"/>
              <a:gd name="connsiteY52" fmla="*/ 83842 h 269461"/>
              <a:gd name="connsiteX53" fmla="*/ 107662 w 118867"/>
              <a:gd name="connsiteY53" fmla="*/ 81904 h 269461"/>
              <a:gd name="connsiteX54" fmla="*/ 113021 w 118867"/>
              <a:gd name="connsiteY54" fmla="*/ 80450 h 269461"/>
              <a:gd name="connsiteX55" fmla="*/ 118867 w 118867"/>
              <a:gd name="connsiteY55" fmla="*/ 79481 h 269461"/>
              <a:gd name="connsiteX56" fmla="*/ 114970 w 118867"/>
              <a:gd name="connsiteY56" fmla="*/ 91112 h 269461"/>
              <a:gd name="connsiteX57" fmla="*/ 111072 w 118867"/>
              <a:gd name="connsiteY57" fmla="*/ 103228 h 269461"/>
              <a:gd name="connsiteX58" fmla="*/ 106201 w 118867"/>
              <a:gd name="connsiteY58" fmla="*/ 113890 h 269461"/>
              <a:gd name="connsiteX59" fmla="*/ 101329 w 118867"/>
              <a:gd name="connsiteY59" fmla="*/ 125037 h 269461"/>
              <a:gd name="connsiteX60" fmla="*/ 95970 w 118867"/>
              <a:gd name="connsiteY60" fmla="*/ 135215 h 269461"/>
              <a:gd name="connsiteX61" fmla="*/ 91586 w 118867"/>
              <a:gd name="connsiteY61" fmla="*/ 145877 h 269461"/>
              <a:gd name="connsiteX62" fmla="*/ 87202 w 118867"/>
              <a:gd name="connsiteY62" fmla="*/ 157023 h 269461"/>
              <a:gd name="connsiteX63" fmla="*/ 83791 w 118867"/>
              <a:gd name="connsiteY63" fmla="*/ 168655 h 269461"/>
              <a:gd name="connsiteX64" fmla="*/ 86227 w 118867"/>
              <a:gd name="connsiteY64" fmla="*/ 177378 h 269461"/>
              <a:gd name="connsiteX65" fmla="*/ 84278 w 118867"/>
              <a:gd name="connsiteY65" fmla="*/ 189979 h 269461"/>
              <a:gd name="connsiteX66" fmla="*/ 77945 w 118867"/>
              <a:gd name="connsiteY66" fmla="*/ 204034 h 269461"/>
              <a:gd name="connsiteX67" fmla="*/ 69176 w 118867"/>
              <a:gd name="connsiteY67" fmla="*/ 220027 h 269461"/>
              <a:gd name="connsiteX68" fmla="*/ 57972 w 118867"/>
              <a:gd name="connsiteY68" fmla="*/ 235051 h 269461"/>
              <a:gd name="connsiteX69" fmla="*/ 47254 w 118867"/>
              <a:gd name="connsiteY69" fmla="*/ 249590 h 269461"/>
              <a:gd name="connsiteX70" fmla="*/ 36537 w 118867"/>
              <a:gd name="connsiteY70" fmla="*/ 261222 h 269461"/>
              <a:gd name="connsiteX71" fmla="*/ 28255 w 118867"/>
              <a:gd name="connsiteY71" fmla="*/ 269461 h 269461"/>
              <a:gd name="connsiteX72" fmla="*/ 25332 w 118867"/>
              <a:gd name="connsiteY72" fmla="*/ 263645 h 2694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</a:cxnLst>
            <a:rect l="l" t="t" r="r" b="b"/>
            <a:pathLst>
              <a:path w="118867" h="269461">
                <a:moveTo>
                  <a:pt x="25332" y="263645"/>
                </a:moveTo>
                <a:lnTo>
                  <a:pt x="23871" y="258799"/>
                </a:lnTo>
                <a:lnTo>
                  <a:pt x="21922" y="254437"/>
                </a:lnTo>
                <a:lnTo>
                  <a:pt x="20947" y="251529"/>
                </a:lnTo>
                <a:lnTo>
                  <a:pt x="19486" y="248137"/>
                </a:lnTo>
                <a:lnTo>
                  <a:pt x="18512" y="245714"/>
                </a:lnTo>
                <a:lnTo>
                  <a:pt x="17050" y="243290"/>
                </a:lnTo>
                <a:lnTo>
                  <a:pt x="16563" y="241351"/>
                </a:lnTo>
                <a:lnTo>
                  <a:pt x="37998" y="230690"/>
                </a:lnTo>
                <a:lnTo>
                  <a:pt x="47254" y="221481"/>
                </a:lnTo>
                <a:lnTo>
                  <a:pt x="47254" y="213243"/>
                </a:lnTo>
                <a:lnTo>
                  <a:pt x="40921" y="205488"/>
                </a:lnTo>
                <a:lnTo>
                  <a:pt x="30691" y="196765"/>
                </a:lnTo>
                <a:lnTo>
                  <a:pt x="19973" y="188041"/>
                </a:lnTo>
                <a:lnTo>
                  <a:pt x="11204" y="177378"/>
                </a:lnTo>
                <a:lnTo>
                  <a:pt x="7794" y="165747"/>
                </a:lnTo>
                <a:lnTo>
                  <a:pt x="20460" y="148785"/>
                </a:lnTo>
                <a:lnTo>
                  <a:pt x="31665" y="130853"/>
                </a:lnTo>
                <a:lnTo>
                  <a:pt x="40434" y="111468"/>
                </a:lnTo>
                <a:lnTo>
                  <a:pt x="45793" y="93535"/>
                </a:lnTo>
                <a:lnTo>
                  <a:pt x="44818" y="76573"/>
                </a:lnTo>
                <a:lnTo>
                  <a:pt x="38485" y="63003"/>
                </a:lnTo>
                <a:lnTo>
                  <a:pt x="23383" y="53310"/>
                </a:lnTo>
                <a:lnTo>
                  <a:pt x="0" y="49433"/>
                </a:lnTo>
                <a:lnTo>
                  <a:pt x="2435" y="43132"/>
                </a:lnTo>
                <a:lnTo>
                  <a:pt x="7307" y="35863"/>
                </a:lnTo>
                <a:lnTo>
                  <a:pt x="13640" y="27624"/>
                </a:lnTo>
                <a:lnTo>
                  <a:pt x="21435" y="19869"/>
                </a:lnTo>
                <a:lnTo>
                  <a:pt x="29229" y="12115"/>
                </a:lnTo>
                <a:lnTo>
                  <a:pt x="37024" y="5815"/>
                </a:lnTo>
                <a:lnTo>
                  <a:pt x="43357" y="1453"/>
                </a:lnTo>
                <a:lnTo>
                  <a:pt x="48716" y="0"/>
                </a:lnTo>
                <a:lnTo>
                  <a:pt x="48228" y="4846"/>
                </a:lnTo>
                <a:lnTo>
                  <a:pt x="48228" y="10661"/>
                </a:lnTo>
                <a:lnTo>
                  <a:pt x="48716" y="15992"/>
                </a:lnTo>
                <a:lnTo>
                  <a:pt x="49690" y="21324"/>
                </a:lnTo>
                <a:lnTo>
                  <a:pt x="51151" y="25201"/>
                </a:lnTo>
                <a:lnTo>
                  <a:pt x="54562" y="29562"/>
                </a:lnTo>
                <a:lnTo>
                  <a:pt x="58946" y="31986"/>
                </a:lnTo>
                <a:lnTo>
                  <a:pt x="65279" y="33925"/>
                </a:lnTo>
                <a:lnTo>
                  <a:pt x="64305" y="39740"/>
                </a:lnTo>
                <a:lnTo>
                  <a:pt x="62843" y="48463"/>
                </a:lnTo>
                <a:lnTo>
                  <a:pt x="61382" y="58156"/>
                </a:lnTo>
                <a:lnTo>
                  <a:pt x="60895" y="68818"/>
                </a:lnTo>
                <a:lnTo>
                  <a:pt x="60895" y="78511"/>
                </a:lnTo>
                <a:lnTo>
                  <a:pt x="63331" y="86750"/>
                </a:lnTo>
                <a:lnTo>
                  <a:pt x="68202" y="92566"/>
                </a:lnTo>
                <a:lnTo>
                  <a:pt x="76971" y="94989"/>
                </a:lnTo>
                <a:lnTo>
                  <a:pt x="82330" y="92566"/>
                </a:lnTo>
                <a:lnTo>
                  <a:pt x="87688" y="90143"/>
                </a:lnTo>
                <a:lnTo>
                  <a:pt x="92560" y="87720"/>
                </a:lnTo>
                <a:lnTo>
                  <a:pt x="97919" y="85781"/>
                </a:lnTo>
                <a:lnTo>
                  <a:pt x="102303" y="83842"/>
                </a:lnTo>
                <a:lnTo>
                  <a:pt x="107662" y="81904"/>
                </a:lnTo>
                <a:lnTo>
                  <a:pt x="113021" y="80450"/>
                </a:lnTo>
                <a:lnTo>
                  <a:pt x="118867" y="79481"/>
                </a:lnTo>
                <a:lnTo>
                  <a:pt x="114970" y="91112"/>
                </a:lnTo>
                <a:lnTo>
                  <a:pt x="111072" y="103228"/>
                </a:lnTo>
                <a:lnTo>
                  <a:pt x="106201" y="113890"/>
                </a:lnTo>
                <a:lnTo>
                  <a:pt x="101329" y="125037"/>
                </a:lnTo>
                <a:lnTo>
                  <a:pt x="95970" y="135215"/>
                </a:lnTo>
                <a:lnTo>
                  <a:pt x="91586" y="145877"/>
                </a:lnTo>
                <a:lnTo>
                  <a:pt x="87202" y="157023"/>
                </a:lnTo>
                <a:lnTo>
                  <a:pt x="83791" y="168655"/>
                </a:lnTo>
                <a:lnTo>
                  <a:pt x="86227" y="177378"/>
                </a:lnTo>
                <a:lnTo>
                  <a:pt x="84278" y="189979"/>
                </a:lnTo>
                <a:lnTo>
                  <a:pt x="77945" y="204034"/>
                </a:lnTo>
                <a:lnTo>
                  <a:pt x="69176" y="220027"/>
                </a:lnTo>
                <a:lnTo>
                  <a:pt x="57972" y="235051"/>
                </a:lnTo>
                <a:lnTo>
                  <a:pt x="47254" y="249590"/>
                </a:lnTo>
                <a:lnTo>
                  <a:pt x="36537" y="261222"/>
                </a:lnTo>
                <a:lnTo>
                  <a:pt x="28255" y="269461"/>
                </a:lnTo>
                <a:lnTo>
                  <a:pt x="25332" y="263645"/>
                </a:lnTo>
              </a:path>
            </a:pathLst>
          </a:custGeom>
          <a:solidFill>
            <a:srgbClr val="00CC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3"/>
          <p:cNvSpPr/>
          <p:nvPr/>
        </p:nvSpPr>
        <p:spPr>
          <a:xfrm>
            <a:off x="7669122" y="2202642"/>
            <a:ext cx="121674" cy="82389"/>
          </a:xfrm>
          <a:custGeom>
            <a:avLst/>
            <a:gdLst>
              <a:gd name="connsiteX0" fmla="*/ 18024 w 94021"/>
              <a:gd name="connsiteY0" fmla="*/ 99351 h 106621"/>
              <a:gd name="connsiteX1" fmla="*/ 5358 w 94021"/>
              <a:gd name="connsiteY1" fmla="*/ 85297 h 106621"/>
              <a:gd name="connsiteX2" fmla="*/ 0 w 94021"/>
              <a:gd name="connsiteY2" fmla="*/ 66396 h 106621"/>
              <a:gd name="connsiteX3" fmla="*/ 1461 w 94021"/>
              <a:gd name="connsiteY3" fmla="*/ 46040 h 106621"/>
              <a:gd name="connsiteX4" fmla="*/ 7307 w 94021"/>
              <a:gd name="connsiteY4" fmla="*/ 26170 h 106621"/>
              <a:gd name="connsiteX5" fmla="*/ 16076 w 94021"/>
              <a:gd name="connsiteY5" fmla="*/ 10661 h 106621"/>
              <a:gd name="connsiteX6" fmla="*/ 25819 w 94021"/>
              <a:gd name="connsiteY6" fmla="*/ 484 h 106621"/>
              <a:gd name="connsiteX7" fmla="*/ 35562 w 94021"/>
              <a:gd name="connsiteY7" fmla="*/ 0 h 106621"/>
              <a:gd name="connsiteX8" fmla="*/ 38485 w 94021"/>
              <a:gd name="connsiteY8" fmla="*/ 6784 h 106621"/>
              <a:gd name="connsiteX9" fmla="*/ 41895 w 94021"/>
              <a:gd name="connsiteY9" fmla="*/ 13569 h 106621"/>
              <a:gd name="connsiteX10" fmla="*/ 45305 w 94021"/>
              <a:gd name="connsiteY10" fmla="*/ 20354 h 106621"/>
              <a:gd name="connsiteX11" fmla="*/ 49203 w 94021"/>
              <a:gd name="connsiteY11" fmla="*/ 27624 h 106621"/>
              <a:gd name="connsiteX12" fmla="*/ 53100 w 94021"/>
              <a:gd name="connsiteY12" fmla="*/ 34409 h 106621"/>
              <a:gd name="connsiteX13" fmla="*/ 56997 w 94021"/>
              <a:gd name="connsiteY13" fmla="*/ 41678 h 106621"/>
              <a:gd name="connsiteX14" fmla="*/ 61381 w 94021"/>
              <a:gd name="connsiteY14" fmla="*/ 48948 h 106621"/>
              <a:gd name="connsiteX15" fmla="*/ 65766 w 94021"/>
              <a:gd name="connsiteY15" fmla="*/ 56218 h 106621"/>
              <a:gd name="connsiteX16" fmla="*/ 67228 w 94021"/>
              <a:gd name="connsiteY16" fmla="*/ 57672 h 106621"/>
              <a:gd name="connsiteX17" fmla="*/ 70638 w 94021"/>
              <a:gd name="connsiteY17" fmla="*/ 61549 h 106621"/>
              <a:gd name="connsiteX18" fmla="*/ 75022 w 94021"/>
              <a:gd name="connsiteY18" fmla="*/ 65911 h 106621"/>
              <a:gd name="connsiteX19" fmla="*/ 80381 w 94021"/>
              <a:gd name="connsiteY19" fmla="*/ 71726 h 106621"/>
              <a:gd name="connsiteX20" fmla="*/ 85252 w 94021"/>
              <a:gd name="connsiteY20" fmla="*/ 77057 h 106621"/>
              <a:gd name="connsiteX21" fmla="*/ 89637 w 94021"/>
              <a:gd name="connsiteY21" fmla="*/ 82874 h 106621"/>
              <a:gd name="connsiteX22" fmla="*/ 92560 w 94021"/>
              <a:gd name="connsiteY22" fmla="*/ 87235 h 106621"/>
              <a:gd name="connsiteX23" fmla="*/ 94021 w 94021"/>
              <a:gd name="connsiteY23" fmla="*/ 90143 h 106621"/>
              <a:gd name="connsiteX24" fmla="*/ 86714 w 94021"/>
              <a:gd name="connsiteY24" fmla="*/ 94020 h 106621"/>
              <a:gd name="connsiteX25" fmla="*/ 80381 w 94021"/>
              <a:gd name="connsiteY25" fmla="*/ 97898 h 106621"/>
              <a:gd name="connsiteX26" fmla="*/ 74048 w 94021"/>
              <a:gd name="connsiteY26" fmla="*/ 100321 h 106621"/>
              <a:gd name="connsiteX27" fmla="*/ 67715 w 94021"/>
              <a:gd name="connsiteY27" fmla="*/ 102744 h 106621"/>
              <a:gd name="connsiteX28" fmla="*/ 60895 w 94021"/>
              <a:gd name="connsiteY28" fmla="*/ 103713 h 106621"/>
              <a:gd name="connsiteX29" fmla="*/ 54561 w 94021"/>
              <a:gd name="connsiteY29" fmla="*/ 105167 h 106621"/>
              <a:gd name="connsiteX30" fmla="*/ 47254 w 94021"/>
              <a:gd name="connsiteY30" fmla="*/ 105651 h 106621"/>
              <a:gd name="connsiteX31" fmla="*/ 40434 w 94021"/>
              <a:gd name="connsiteY31" fmla="*/ 106621 h 106621"/>
              <a:gd name="connsiteX32" fmla="*/ 18024 w 94021"/>
              <a:gd name="connsiteY32" fmla="*/ 99351 h 1066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</a:cxnLst>
            <a:rect l="l" t="t" r="r" b="b"/>
            <a:pathLst>
              <a:path w="94021" h="106621">
                <a:moveTo>
                  <a:pt x="18024" y="99351"/>
                </a:moveTo>
                <a:lnTo>
                  <a:pt x="5358" y="85297"/>
                </a:lnTo>
                <a:lnTo>
                  <a:pt x="0" y="66396"/>
                </a:lnTo>
                <a:lnTo>
                  <a:pt x="1461" y="46040"/>
                </a:lnTo>
                <a:lnTo>
                  <a:pt x="7307" y="26170"/>
                </a:lnTo>
                <a:lnTo>
                  <a:pt x="16076" y="10661"/>
                </a:lnTo>
                <a:lnTo>
                  <a:pt x="25819" y="484"/>
                </a:lnTo>
                <a:lnTo>
                  <a:pt x="35562" y="0"/>
                </a:lnTo>
                <a:lnTo>
                  <a:pt x="38485" y="6784"/>
                </a:lnTo>
                <a:lnTo>
                  <a:pt x="41895" y="13569"/>
                </a:lnTo>
                <a:lnTo>
                  <a:pt x="45305" y="20354"/>
                </a:lnTo>
                <a:lnTo>
                  <a:pt x="49203" y="27624"/>
                </a:lnTo>
                <a:lnTo>
                  <a:pt x="53100" y="34409"/>
                </a:lnTo>
                <a:lnTo>
                  <a:pt x="56997" y="41678"/>
                </a:lnTo>
                <a:lnTo>
                  <a:pt x="61381" y="48948"/>
                </a:lnTo>
                <a:lnTo>
                  <a:pt x="65766" y="56218"/>
                </a:lnTo>
                <a:lnTo>
                  <a:pt x="67228" y="57672"/>
                </a:lnTo>
                <a:lnTo>
                  <a:pt x="70638" y="61549"/>
                </a:lnTo>
                <a:lnTo>
                  <a:pt x="75022" y="65911"/>
                </a:lnTo>
                <a:lnTo>
                  <a:pt x="80381" y="71726"/>
                </a:lnTo>
                <a:lnTo>
                  <a:pt x="85252" y="77057"/>
                </a:lnTo>
                <a:lnTo>
                  <a:pt x="89637" y="82874"/>
                </a:lnTo>
                <a:lnTo>
                  <a:pt x="92560" y="87235"/>
                </a:lnTo>
                <a:lnTo>
                  <a:pt x="94021" y="90143"/>
                </a:lnTo>
                <a:lnTo>
                  <a:pt x="86714" y="94020"/>
                </a:lnTo>
                <a:lnTo>
                  <a:pt x="80381" y="97898"/>
                </a:lnTo>
                <a:lnTo>
                  <a:pt x="74048" y="100321"/>
                </a:lnTo>
                <a:lnTo>
                  <a:pt x="67715" y="102744"/>
                </a:lnTo>
                <a:lnTo>
                  <a:pt x="60895" y="103713"/>
                </a:lnTo>
                <a:lnTo>
                  <a:pt x="54561" y="105167"/>
                </a:lnTo>
                <a:lnTo>
                  <a:pt x="47254" y="105651"/>
                </a:lnTo>
                <a:lnTo>
                  <a:pt x="40434" y="106621"/>
                </a:lnTo>
                <a:lnTo>
                  <a:pt x="18024" y="9935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1" name="Freeform 3"/>
          <p:cNvSpPr/>
          <p:nvPr/>
        </p:nvSpPr>
        <p:spPr>
          <a:xfrm>
            <a:off x="7846276" y="2166315"/>
            <a:ext cx="308919" cy="102238"/>
          </a:xfrm>
          <a:custGeom>
            <a:avLst/>
            <a:gdLst>
              <a:gd name="connsiteX0" fmla="*/ 132507 w 238709"/>
              <a:gd name="connsiteY0" fmla="*/ 130368 h 132308"/>
              <a:gd name="connsiteX1" fmla="*/ 126661 w 238709"/>
              <a:gd name="connsiteY1" fmla="*/ 128430 h 132308"/>
              <a:gd name="connsiteX2" fmla="*/ 120816 w 238709"/>
              <a:gd name="connsiteY2" fmla="*/ 126491 h 132308"/>
              <a:gd name="connsiteX3" fmla="*/ 115457 w 238709"/>
              <a:gd name="connsiteY3" fmla="*/ 125037 h 132308"/>
              <a:gd name="connsiteX4" fmla="*/ 109611 w 238709"/>
              <a:gd name="connsiteY4" fmla="*/ 123099 h 132308"/>
              <a:gd name="connsiteX5" fmla="*/ 104252 w 238709"/>
              <a:gd name="connsiteY5" fmla="*/ 121161 h 132308"/>
              <a:gd name="connsiteX6" fmla="*/ 98893 w 238709"/>
              <a:gd name="connsiteY6" fmla="*/ 119222 h 132308"/>
              <a:gd name="connsiteX7" fmla="*/ 93534 w 238709"/>
              <a:gd name="connsiteY7" fmla="*/ 117768 h 132308"/>
              <a:gd name="connsiteX8" fmla="*/ 93048 w 238709"/>
              <a:gd name="connsiteY8" fmla="*/ 109529 h 132308"/>
              <a:gd name="connsiteX9" fmla="*/ 92560 w 238709"/>
              <a:gd name="connsiteY9" fmla="*/ 100321 h 132308"/>
              <a:gd name="connsiteX10" fmla="*/ 92073 w 238709"/>
              <a:gd name="connsiteY10" fmla="*/ 90628 h 132308"/>
              <a:gd name="connsiteX11" fmla="*/ 92073 w 238709"/>
              <a:gd name="connsiteY11" fmla="*/ 81420 h 132308"/>
              <a:gd name="connsiteX12" fmla="*/ 90124 w 238709"/>
              <a:gd name="connsiteY12" fmla="*/ 72696 h 132308"/>
              <a:gd name="connsiteX13" fmla="*/ 86715 w 238709"/>
              <a:gd name="connsiteY13" fmla="*/ 65426 h 132308"/>
              <a:gd name="connsiteX14" fmla="*/ 81356 w 238709"/>
              <a:gd name="connsiteY14" fmla="*/ 60095 h 132308"/>
              <a:gd name="connsiteX15" fmla="*/ 74048 w 238709"/>
              <a:gd name="connsiteY15" fmla="*/ 57672 h 132308"/>
              <a:gd name="connsiteX16" fmla="*/ 76484 w 238709"/>
              <a:gd name="connsiteY16" fmla="*/ 63488 h 132308"/>
              <a:gd name="connsiteX17" fmla="*/ 78920 w 238709"/>
              <a:gd name="connsiteY17" fmla="*/ 69789 h 132308"/>
              <a:gd name="connsiteX18" fmla="*/ 80868 w 238709"/>
              <a:gd name="connsiteY18" fmla="*/ 76573 h 132308"/>
              <a:gd name="connsiteX19" fmla="*/ 82817 w 238709"/>
              <a:gd name="connsiteY19" fmla="*/ 83843 h 132308"/>
              <a:gd name="connsiteX20" fmla="*/ 83304 w 238709"/>
              <a:gd name="connsiteY20" fmla="*/ 91113 h 132308"/>
              <a:gd name="connsiteX21" fmla="*/ 83304 w 238709"/>
              <a:gd name="connsiteY21" fmla="*/ 98382 h 132308"/>
              <a:gd name="connsiteX22" fmla="*/ 82330 w 238709"/>
              <a:gd name="connsiteY22" fmla="*/ 106137 h 132308"/>
              <a:gd name="connsiteX23" fmla="*/ 79894 w 238709"/>
              <a:gd name="connsiteY23" fmla="*/ 113891 h 132308"/>
              <a:gd name="connsiteX24" fmla="*/ 70638 w 238709"/>
              <a:gd name="connsiteY24" fmla="*/ 113406 h 132308"/>
              <a:gd name="connsiteX25" fmla="*/ 64792 w 238709"/>
              <a:gd name="connsiteY25" fmla="*/ 113406 h 132308"/>
              <a:gd name="connsiteX26" fmla="*/ 59920 w 238709"/>
              <a:gd name="connsiteY26" fmla="*/ 111952 h 132308"/>
              <a:gd name="connsiteX27" fmla="*/ 56998 w 238709"/>
              <a:gd name="connsiteY27" fmla="*/ 110498 h 132308"/>
              <a:gd name="connsiteX28" fmla="*/ 54562 w 238709"/>
              <a:gd name="connsiteY28" fmla="*/ 107590 h 132308"/>
              <a:gd name="connsiteX29" fmla="*/ 53100 w 238709"/>
              <a:gd name="connsiteY29" fmla="*/ 103228 h 132308"/>
              <a:gd name="connsiteX30" fmla="*/ 51152 w 238709"/>
              <a:gd name="connsiteY30" fmla="*/ 96928 h 132308"/>
              <a:gd name="connsiteX31" fmla="*/ 49690 w 238709"/>
              <a:gd name="connsiteY31" fmla="*/ 89659 h 132308"/>
              <a:gd name="connsiteX32" fmla="*/ 43844 w 238709"/>
              <a:gd name="connsiteY32" fmla="*/ 82389 h 132308"/>
              <a:gd name="connsiteX33" fmla="*/ 37024 w 238709"/>
              <a:gd name="connsiteY33" fmla="*/ 74634 h 132308"/>
              <a:gd name="connsiteX34" fmla="*/ 28255 w 238709"/>
              <a:gd name="connsiteY34" fmla="*/ 65912 h 132308"/>
              <a:gd name="connsiteX35" fmla="*/ 19973 w 238709"/>
              <a:gd name="connsiteY35" fmla="*/ 57672 h 132308"/>
              <a:gd name="connsiteX36" fmla="*/ 11691 w 238709"/>
              <a:gd name="connsiteY36" fmla="*/ 48948 h 132308"/>
              <a:gd name="connsiteX37" fmla="*/ 5358 w 238709"/>
              <a:gd name="connsiteY37" fmla="*/ 42164 h 132308"/>
              <a:gd name="connsiteX38" fmla="*/ 974 w 238709"/>
              <a:gd name="connsiteY38" fmla="*/ 35864 h 132308"/>
              <a:gd name="connsiteX39" fmla="*/ 0 w 238709"/>
              <a:gd name="connsiteY39" fmla="*/ 31501 h 132308"/>
              <a:gd name="connsiteX40" fmla="*/ 1461 w 238709"/>
              <a:gd name="connsiteY40" fmla="*/ 31501 h 132308"/>
              <a:gd name="connsiteX41" fmla="*/ 3897 w 238709"/>
              <a:gd name="connsiteY41" fmla="*/ 31501 h 132308"/>
              <a:gd name="connsiteX42" fmla="*/ 19486 w 238709"/>
              <a:gd name="connsiteY42" fmla="*/ 37802 h 132308"/>
              <a:gd name="connsiteX43" fmla="*/ 38973 w 238709"/>
              <a:gd name="connsiteY43" fmla="*/ 41194 h 132308"/>
              <a:gd name="connsiteX44" fmla="*/ 59920 w 238709"/>
              <a:gd name="connsiteY44" fmla="*/ 40225 h 132308"/>
              <a:gd name="connsiteX45" fmla="*/ 82817 w 238709"/>
              <a:gd name="connsiteY45" fmla="*/ 37802 h 132308"/>
              <a:gd name="connsiteX46" fmla="*/ 105226 w 238709"/>
              <a:gd name="connsiteY46" fmla="*/ 32471 h 132308"/>
              <a:gd name="connsiteX47" fmla="*/ 126661 w 238709"/>
              <a:gd name="connsiteY47" fmla="*/ 27140 h 132308"/>
              <a:gd name="connsiteX48" fmla="*/ 146148 w 238709"/>
              <a:gd name="connsiteY48" fmla="*/ 20354 h 132308"/>
              <a:gd name="connsiteX49" fmla="*/ 162711 w 238709"/>
              <a:gd name="connsiteY49" fmla="*/ 15023 h 132308"/>
              <a:gd name="connsiteX50" fmla="*/ 171480 w 238709"/>
              <a:gd name="connsiteY50" fmla="*/ 13085 h 132308"/>
              <a:gd name="connsiteX51" fmla="*/ 182685 w 238709"/>
              <a:gd name="connsiteY51" fmla="*/ 9693 h 132308"/>
              <a:gd name="connsiteX52" fmla="*/ 194864 w 238709"/>
              <a:gd name="connsiteY52" fmla="*/ 4846 h 132308"/>
              <a:gd name="connsiteX53" fmla="*/ 207531 w 238709"/>
              <a:gd name="connsiteY53" fmla="*/ 1453 h 132308"/>
              <a:gd name="connsiteX54" fmla="*/ 218735 w 238709"/>
              <a:gd name="connsiteY54" fmla="*/ 0 h 132308"/>
              <a:gd name="connsiteX55" fmla="*/ 228478 w 238709"/>
              <a:gd name="connsiteY55" fmla="*/ 2907 h 132308"/>
              <a:gd name="connsiteX56" fmla="*/ 234811 w 238709"/>
              <a:gd name="connsiteY56" fmla="*/ 10662 h 132308"/>
              <a:gd name="connsiteX57" fmla="*/ 238708 w 238709"/>
              <a:gd name="connsiteY57" fmla="*/ 25686 h 132308"/>
              <a:gd name="connsiteX58" fmla="*/ 237247 w 238709"/>
              <a:gd name="connsiteY58" fmla="*/ 31017 h 132308"/>
              <a:gd name="connsiteX59" fmla="*/ 236272 w 238709"/>
              <a:gd name="connsiteY59" fmla="*/ 36348 h 132308"/>
              <a:gd name="connsiteX60" fmla="*/ 234811 w 238709"/>
              <a:gd name="connsiteY60" fmla="*/ 41679 h 132308"/>
              <a:gd name="connsiteX61" fmla="*/ 233350 w 238709"/>
              <a:gd name="connsiteY61" fmla="*/ 47494 h 132308"/>
              <a:gd name="connsiteX62" fmla="*/ 231401 w 238709"/>
              <a:gd name="connsiteY62" fmla="*/ 52826 h 132308"/>
              <a:gd name="connsiteX63" fmla="*/ 229452 w 238709"/>
              <a:gd name="connsiteY63" fmla="*/ 58157 h 132308"/>
              <a:gd name="connsiteX64" fmla="*/ 227503 w 238709"/>
              <a:gd name="connsiteY64" fmla="*/ 63488 h 132308"/>
              <a:gd name="connsiteX65" fmla="*/ 226042 w 238709"/>
              <a:gd name="connsiteY65" fmla="*/ 69303 h 132308"/>
              <a:gd name="connsiteX66" fmla="*/ 220683 w 238709"/>
              <a:gd name="connsiteY66" fmla="*/ 72212 h 132308"/>
              <a:gd name="connsiteX67" fmla="*/ 214838 w 238709"/>
              <a:gd name="connsiteY67" fmla="*/ 78027 h 132308"/>
              <a:gd name="connsiteX68" fmla="*/ 208504 w 238709"/>
              <a:gd name="connsiteY68" fmla="*/ 86266 h 132308"/>
              <a:gd name="connsiteX69" fmla="*/ 202659 w 238709"/>
              <a:gd name="connsiteY69" fmla="*/ 95959 h 132308"/>
              <a:gd name="connsiteX70" fmla="*/ 195838 w 238709"/>
              <a:gd name="connsiteY70" fmla="*/ 105167 h 132308"/>
              <a:gd name="connsiteX71" fmla="*/ 189505 w 238709"/>
              <a:gd name="connsiteY71" fmla="*/ 114375 h 132308"/>
              <a:gd name="connsiteX72" fmla="*/ 183172 w 238709"/>
              <a:gd name="connsiteY72" fmla="*/ 122130 h 132308"/>
              <a:gd name="connsiteX73" fmla="*/ 177327 w 238709"/>
              <a:gd name="connsiteY73" fmla="*/ 128430 h 132308"/>
              <a:gd name="connsiteX74" fmla="*/ 171967 w 238709"/>
              <a:gd name="connsiteY74" fmla="*/ 128915 h 132308"/>
              <a:gd name="connsiteX75" fmla="*/ 166608 w 238709"/>
              <a:gd name="connsiteY75" fmla="*/ 129884 h 132308"/>
              <a:gd name="connsiteX76" fmla="*/ 161250 w 238709"/>
              <a:gd name="connsiteY76" fmla="*/ 130368 h 132308"/>
              <a:gd name="connsiteX77" fmla="*/ 156378 w 238709"/>
              <a:gd name="connsiteY77" fmla="*/ 131338 h 132308"/>
              <a:gd name="connsiteX78" fmla="*/ 151507 w 238709"/>
              <a:gd name="connsiteY78" fmla="*/ 131338 h 132308"/>
              <a:gd name="connsiteX79" fmla="*/ 146635 w 238709"/>
              <a:gd name="connsiteY79" fmla="*/ 131822 h 132308"/>
              <a:gd name="connsiteX80" fmla="*/ 142251 w 238709"/>
              <a:gd name="connsiteY80" fmla="*/ 131822 h 132308"/>
              <a:gd name="connsiteX81" fmla="*/ 138354 w 238709"/>
              <a:gd name="connsiteY81" fmla="*/ 132308 h 132308"/>
              <a:gd name="connsiteX82" fmla="*/ 132507 w 238709"/>
              <a:gd name="connsiteY82" fmla="*/ 130368 h 1323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</a:cxnLst>
            <a:rect l="l" t="t" r="r" b="b"/>
            <a:pathLst>
              <a:path w="238709" h="132308">
                <a:moveTo>
                  <a:pt x="132507" y="130368"/>
                </a:moveTo>
                <a:lnTo>
                  <a:pt x="126661" y="128430"/>
                </a:lnTo>
                <a:lnTo>
                  <a:pt x="120816" y="126491"/>
                </a:lnTo>
                <a:lnTo>
                  <a:pt x="115457" y="125037"/>
                </a:lnTo>
                <a:lnTo>
                  <a:pt x="109611" y="123099"/>
                </a:lnTo>
                <a:lnTo>
                  <a:pt x="104252" y="121161"/>
                </a:lnTo>
                <a:lnTo>
                  <a:pt x="98893" y="119222"/>
                </a:lnTo>
                <a:lnTo>
                  <a:pt x="93534" y="117768"/>
                </a:lnTo>
                <a:lnTo>
                  <a:pt x="93048" y="109529"/>
                </a:lnTo>
                <a:lnTo>
                  <a:pt x="92560" y="100321"/>
                </a:lnTo>
                <a:lnTo>
                  <a:pt x="92073" y="90628"/>
                </a:lnTo>
                <a:lnTo>
                  <a:pt x="92073" y="81420"/>
                </a:lnTo>
                <a:lnTo>
                  <a:pt x="90124" y="72696"/>
                </a:lnTo>
                <a:lnTo>
                  <a:pt x="86715" y="65426"/>
                </a:lnTo>
                <a:lnTo>
                  <a:pt x="81356" y="60095"/>
                </a:lnTo>
                <a:lnTo>
                  <a:pt x="74048" y="57672"/>
                </a:lnTo>
                <a:lnTo>
                  <a:pt x="76484" y="63488"/>
                </a:lnTo>
                <a:lnTo>
                  <a:pt x="78920" y="69789"/>
                </a:lnTo>
                <a:lnTo>
                  <a:pt x="80868" y="76573"/>
                </a:lnTo>
                <a:lnTo>
                  <a:pt x="82817" y="83843"/>
                </a:lnTo>
                <a:lnTo>
                  <a:pt x="83304" y="91113"/>
                </a:lnTo>
                <a:lnTo>
                  <a:pt x="83304" y="98382"/>
                </a:lnTo>
                <a:lnTo>
                  <a:pt x="82330" y="106137"/>
                </a:lnTo>
                <a:lnTo>
                  <a:pt x="79894" y="113891"/>
                </a:lnTo>
                <a:lnTo>
                  <a:pt x="70638" y="113406"/>
                </a:lnTo>
                <a:lnTo>
                  <a:pt x="64792" y="113406"/>
                </a:lnTo>
                <a:lnTo>
                  <a:pt x="59920" y="111952"/>
                </a:lnTo>
                <a:lnTo>
                  <a:pt x="56998" y="110498"/>
                </a:lnTo>
                <a:lnTo>
                  <a:pt x="54562" y="107590"/>
                </a:lnTo>
                <a:lnTo>
                  <a:pt x="53100" y="103228"/>
                </a:lnTo>
                <a:lnTo>
                  <a:pt x="51152" y="96928"/>
                </a:lnTo>
                <a:lnTo>
                  <a:pt x="49690" y="89659"/>
                </a:lnTo>
                <a:lnTo>
                  <a:pt x="43844" y="82389"/>
                </a:lnTo>
                <a:lnTo>
                  <a:pt x="37024" y="74634"/>
                </a:lnTo>
                <a:lnTo>
                  <a:pt x="28255" y="65912"/>
                </a:lnTo>
                <a:lnTo>
                  <a:pt x="19973" y="57672"/>
                </a:lnTo>
                <a:lnTo>
                  <a:pt x="11691" y="48948"/>
                </a:lnTo>
                <a:lnTo>
                  <a:pt x="5358" y="42164"/>
                </a:lnTo>
                <a:lnTo>
                  <a:pt x="974" y="35864"/>
                </a:lnTo>
                <a:lnTo>
                  <a:pt x="0" y="31501"/>
                </a:lnTo>
                <a:lnTo>
                  <a:pt x="1461" y="31501"/>
                </a:lnTo>
                <a:lnTo>
                  <a:pt x="3897" y="31501"/>
                </a:lnTo>
                <a:lnTo>
                  <a:pt x="19486" y="37802"/>
                </a:lnTo>
                <a:lnTo>
                  <a:pt x="38973" y="41194"/>
                </a:lnTo>
                <a:lnTo>
                  <a:pt x="59920" y="40225"/>
                </a:lnTo>
                <a:lnTo>
                  <a:pt x="82817" y="37802"/>
                </a:lnTo>
                <a:lnTo>
                  <a:pt x="105226" y="32471"/>
                </a:lnTo>
                <a:lnTo>
                  <a:pt x="126661" y="27140"/>
                </a:lnTo>
                <a:lnTo>
                  <a:pt x="146148" y="20354"/>
                </a:lnTo>
                <a:lnTo>
                  <a:pt x="162711" y="15023"/>
                </a:lnTo>
                <a:lnTo>
                  <a:pt x="171480" y="13085"/>
                </a:lnTo>
                <a:lnTo>
                  <a:pt x="182685" y="9693"/>
                </a:lnTo>
                <a:lnTo>
                  <a:pt x="194864" y="4846"/>
                </a:lnTo>
                <a:lnTo>
                  <a:pt x="207531" y="1453"/>
                </a:lnTo>
                <a:lnTo>
                  <a:pt x="218735" y="0"/>
                </a:lnTo>
                <a:lnTo>
                  <a:pt x="228478" y="2907"/>
                </a:lnTo>
                <a:lnTo>
                  <a:pt x="234811" y="10662"/>
                </a:lnTo>
                <a:lnTo>
                  <a:pt x="238708" y="25686"/>
                </a:lnTo>
                <a:lnTo>
                  <a:pt x="237247" y="31017"/>
                </a:lnTo>
                <a:lnTo>
                  <a:pt x="236272" y="36348"/>
                </a:lnTo>
                <a:lnTo>
                  <a:pt x="234811" y="41679"/>
                </a:lnTo>
                <a:lnTo>
                  <a:pt x="233350" y="47494"/>
                </a:lnTo>
                <a:lnTo>
                  <a:pt x="231401" y="52826"/>
                </a:lnTo>
                <a:lnTo>
                  <a:pt x="229452" y="58157"/>
                </a:lnTo>
                <a:lnTo>
                  <a:pt x="227503" y="63488"/>
                </a:lnTo>
                <a:lnTo>
                  <a:pt x="226042" y="69303"/>
                </a:lnTo>
                <a:lnTo>
                  <a:pt x="220683" y="72212"/>
                </a:lnTo>
                <a:lnTo>
                  <a:pt x="214838" y="78027"/>
                </a:lnTo>
                <a:lnTo>
                  <a:pt x="208504" y="86266"/>
                </a:lnTo>
                <a:lnTo>
                  <a:pt x="202659" y="95959"/>
                </a:lnTo>
                <a:lnTo>
                  <a:pt x="195838" y="105167"/>
                </a:lnTo>
                <a:lnTo>
                  <a:pt x="189505" y="114375"/>
                </a:lnTo>
                <a:lnTo>
                  <a:pt x="183172" y="122130"/>
                </a:lnTo>
                <a:lnTo>
                  <a:pt x="177327" y="128430"/>
                </a:lnTo>
                <a:lnTo>
                  <a:pt x="171967" y="128915"/>
                </a:lnTo>
                <a:lnTo>
                  <a:pt x="166608" y="129884"/>
                </a:lnTo>
                <a:lnTo>
                  <a:pt x="161250" y="130368"/>
                </a:lnTo>
                <a:lnTo>
                  <a:pt x="156378" y="131338"/>
                </a:lnTo>
                <a:lnTo>
                  <a:pt x="151507" y="131338"/>
                </a:lnTo>
                <a:lnTo>
                  <a:pt x="146635" y="131822"/>
                </a:lnTo>
                <a:lnTo>
                  <a:pt x="142251" y="131822"/>
                </a:lnTo>
                <a:lnTo>
                  <a:pt x="138354" y="132308"/>
                </a:lnTo>
                <a:lnTo>
                  <a:pt x="132507" y="130368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2" name="Freeform 3"/>
          <p:cNvSpPr/>
          <p:nvPr/>
        </p:nvSpPr>
        <p:spPr>
          <a:xfrm>
            <a:off x="8184826" y="1913904"/>
            <a:ext cx="286850" cy="341167"/>
          </a:xfrm>
          <a:custGeom>
            <a:avLst/>
            <a:gdLst>
              <a:gd name="connsiteX0" fmla="*/ 35562 w 221657"/>
              <a:gd name="connsiteY0" fmla="*/ 430363 h 441510"/>
              <a:gd name="connsiteX1" fmla="*/ 39459 w 221657"/>
              <a:gd name="connsiteY1" fmla="*/ 419216 h 441510"/>
              <a:gd name="connsiteX2" fmla="*/ 44818 w 221657"/>
              <a:gd name="connsiteY2" fmla="*/ 407585 h 441510"/>
              <a:gd name="connsiteX3" fmla="*/ 51151 w 221657"/>
              <a:gd name="connsiteY3" fmla="*/ 396438 h 441510"/>
              <a:gd name="connsiteX4" fmla="*/ 57484 w 221657"/>
              <a:gd name="connsiteY4" fmla="*/ 384322 h 441510"/>
              <a:gd name="connsiteX5" fmla="*/ 63330 w 221657"/>
              <a:gd name="connsiteY5" fmla="*/ 372690 h 441510"/>
              <a:gd name="connsiteX6" fmla="*/ 67227 w 221657"/>
              <a:gd name="connsiteY6" fmla="*/ 360574 h 441510"/>
              <a:gd name="connsiteX7" fmla="*/ 69663 w 221657"/>
              <a:gd name="connsiteY7" fmla="*/ 348459 h 441510"/>
              <a:gd name="connsiteX8" fmla="*/ 62355 w 221657"/>
              <a:gd name="connsiteY8" fmla="*/ 346035 h 441510"/>
              <a:gd name="connsiteX9" fmla="*/ 52613 w 221657"/>
              <a:gd name="connsiteY9" fmla="*/ 348459 h 441510"/>
              <a:gd name="connsiteX10" fmla="*/ 40921 w 221657"/>
              <a:gd name="connsiteY10" fmla="*/ 352820 h 441510"/>
              <a:gd name="connsiteX11" fmla="*/ 29716 w 221657"/>
              <a:gd name="connsiteY11" fmla="*/ 357182 h 441510"/>
              <a:gd name="connsiteX12" fmla="*/ 18999 w 221657"/>
              <a:gd name="connsiteY12" fmla="*/ 359605 h 441510"/>
              <a:gd name="connsiteX13" fmla="*/ 12178 w 221657"/>
              <a:gd name="connsiteY13" fmla="*/ 358151 h 441510"/>
              <a:gd name="connsiteX14" fmla="*/ 9255 w 221657"/>
              <a:gd name="connsiteY14" fmla="*/ 350881 h 441510"/>
              <a:gd name="connsiteX15" fmla="*/ 13152 w 221657"/>
              <a:gd name="connsiteY15" fmla="*/ 335857 h 441510"/>
              <a:gd name="connsiteX16" fmla="*/ 13152 w 221657"/>
              <a:gd name="connsiteY16" fmla="*/ 330526 h 441510"/>
              <a:gd name="connsiteX17" fmla="*/ 13152 w 221657"/>
              <a:gd name="connsiteY17" fmla="*/ 325195 h 441510"/>
              <a:gd name="connsiteX18" fmla="*/ 13152 w 221657"/>
              <a:gd name="connsiteY18" fmla="*/ 319865 h 441510"/>
              <a:gd name="connsiteX19" fmla="*/ 13640 w 221657"/>
              <a:gd name="connsiteY19" fmla="*/ 315018 h 441510"/>
              <a:gd name="connsiteX20" fmla="*/ 12666 w 221657"/>
              <a:gd name="connsiteY20" fmla="*/ 310171 h 441510"/>
              <a:gd name="connsiteX21" fmla="*/ 11204 w 221657"/>
              <a:gd name="connsiteY21" fmla="*/ 306295 h 441510"/>
              <a:gd name="connsiteX22" fmla="*/ 8281 w 221657"/>
              <a:gd name="connsiteY22" fmla="*/ 303387 h 441510"/>
              <a:gd name="connsiteX23" fmla="*/ 4383 w 221657"/>
              <a:gd name="connsiteY23" fmla="*/ 301932 h 441510"/>
              <a:gd name="connsiteX24" fmla="*/ 0 w 221657"/>
              <a:gd name="connsiteY24" fmla="*/ 285455 h 441510"/>
              <a:gd name="connsiteX25" fmla="*/ 4871 w 221657"/>
              <a:gd name="connsiteY25" fmla="*/ 266553 h 441510"/>
              <a:gd name="connsiteX26" fmla="*/ 16076 w 221657"/>
              <a:gd name="connsiteY26" fmla="*/ 244260 h 441510"/>
              <a:gd name="connsiteX27" fmla="*/ 32151 w 221657"/>
              <a:gd name="connsiteY27" fmla="*/ 221482 h 441510"/>
              <a:gd name="connsiteX28" fmla="*/ 49203 w 221657"/>
              <a:gd name="connsiteY28" fmla="*/ 197734 h 441510"/>
              <a:gd name="connsiteX29" fmla="*/ 65766 w 221657"/>
              <a:gd name="connsiteY29" fmla="*/ 175440 h 441510"/>
              <a:gd name="connsiteX30" fmla="*/ 79407 w 221657"/>
              <a:gd name="connsiteY30" fmla="*/ 154601 h 441510"/>
              <a:gd name="connsiteX31" fmla="*/ 88176 w 221657"/>
              <a:gd name="connsiteY31" fmla="*/ 137154 h 441510"/>
              <a:gd name="connsiteX32" fmla="*/ 87201 w 221657"/>
              <a:gd name="connsiteY32" fmla="*/ 122614 h 441510"/>
              <a:gd name="connsiteX33" fmla="*/ 85740 w 221657"/>
              <a:gd name="connsiteY33" fmla="*/ 110499 h 441510"/>
              <a:gd name="connsiteX34" fmla="*/ 83304 w 221657"/>
              <a:gd name="connsiteY34" fmla="*/ 99352 h 441510"/>
              <a:gd name="connsiteX35" fmla="*/ 80868 w 221657"/>
              <a:gd name="connsiteY35" fmla="*/ 89174 h 441510"/>
              <a:gd name="connsiteX36" fmla="*/ 76971 w 221657"/>
              <a:gd name="connsiteY36" fmla="*/ 78996 h 441510"/>
              <a:gd name="connsiteX37" fmla="*/ 73074 w 221657"/>
              <a:gd name="connsiteY37" fmla="*/ 68819 h 441510"/>
              <a:gd name="connsiteX38" fmla="*/ 68689 w 221657"/>
              <a:gd name="connsiteY38" fmla="*/ 58157 h 441510"/>
              <a:gd name="connsiteX39" fmla="*/ 64791 w 221657"/>
              <a:gd name="connsiteY39" fmla="*/ 46041 h 441510"/>
              <a:gd name="connsiteX40" fmla="*/ 68202 w 221657"/>
              <a:gd name="connsiteY40" fmla="*/ 19386 h 441510"/>
              <a:gd name="connsiteX41" fmla="*/ 82817 w 221657"/>
              <a:gd name="connsiteY41" fmla="*/ 4846 h 441510"/>
              <a:gd name="connsiteX42" fmla="*/ 104252 w 221657"/>
              <a:gd name="connsiteY42" fmla="*/ 0 h 441510"/>
              <a:gd name="connsiteX43" fmla="*/ 130071 w 221657"/>
              <a:gd name="connsiteY43" fmla="*/ 3392 h 441510"/>
              <a:gd name="connsiteX44" fmla="*/ 155403 w 221657"/>
              <a:gd name="connsiteY44" fmla="*/ 11631 h 441510"/>
              <a:gd name="connsiteX45" fmla="*/ 177813 w 221657"/>
              <a:gd name="connsiteY45" fmla="*/ 24232 h 441510"/>
              <a:gd name="connsiteX46" fmla="*/ 192915 w 221657"/>
              <a:gd name="connsiteY46" fmla="*/ 38286 h 441510"/>
              <a:gd name="connsiteX47" fmla="*/ 198273 w 221657"/>
              <a:gd name="connsiteY47" fmla="*/ 51857 h 441510"/>
              <a:gd name="connsiteX48" fmla="*/ 191453 w 221657"/>
              <a:gd name="connsiteY48" fmla="*/ 61065 h 441510"/>
              <a:gd name="connsiteX49" fmla="*/ 185607 w 221657"/>
              <a:gd name="connsiteY49" fmla="*/ 68334 h 441510"/>
              <a:gd name="connsiteX50" fmla="*/ 179274 w 221657"/>
              <a:gd name="connsiteY50" fmla="*/ 73181 h 441510"/>
              <a:gd name="connsiteX51" fmla="*/ 173428 w 221657"/>
              <a:gd name="connsiteY51" fmla="*/ 77058 h 441510"/>
              <a:gd name="connsiteX52" fmla="*/ 166121 w 221657"/>
              <a:gd name="connsiteY52" fmla="*/ 78512 h 441510"/>
              <a:gd name="connsiteX53" fmla="*/ 158327 w 221657"/>
              <a:gd name="connsiteY53" fmla="*/ 79481 h 441510"/>
              <a:gd name="connsiteX54" fmla="*/ 149070 w 221657"/>
              <a:gd name="connsiteY54" fmla="*/ 78996 h 441510"/>
              <a:gd name="connsiteX55" fmla="*/ 138840 w 221657"/>
              <a:gd name="connsiteY55" fmla="*/ 78996 h 441510"/>
              <a:gd name="connsiteX56" fmla="*/ 136404 w 221657"/>
              <a:gd name="connsiteY56" fmla="*/ 83843 h 441510"/>
              <a:gd name="connsiteX57" fmla="*/ 138840 w 221657"/>
              <a:gd name="connsiteY57" fmla="*/ 88205 h 441510"/>
              <a:gd name="connsiteX58" fmla="*/ 143712 w 221657"/>
              <a:gd name="connsiteY58" fmla="*/ 91113 h 441510"/>
              <a:gd name="connsiteX59" fmla="*/ 151019 w 221657"/>
              <a:gd name="connsiteY59" fmla="*/ 94020 h 441510"/>
              <a:gd name="connsiteX60" fmla="*/ 158814 w 221657"/>
              <a:gd name="connsiteY60" fmla="*/ 95475 h 441510"/>
              <a:gd name="connsiteX61" fmla="*/ 167095 w 221657"/>
              <a:gd name="connsiteY61" fmla="*/ 95959 h 441510"/>
              <a:gd name="connsiteX62" fmla="*/ 174402 w 221657"/>
              <a:gd name="connsiteY62" fmla="*/ 95475 h 441510"/>
              <a:gd name="connsiteX63" fmla="*/ 180735 w 221657"/>
              <a:gd name="connsiteY63" fmla="*/ 94505 h 441510"/>
              <a:gd name="connsiteX64" fmla="*/ 181710 w 221657"/>
              <a:gd name="connsiteY64" fmla="*/ 92566 h 441510"/>
              <a:gd name="connsiteX65" fmla="*/ 184633 w 221657"/>
              <a:gd name="connsiteY65" fmla="*/ 89659 h 441510"/>
              <a:gd name="connsiteX66" fmla="*/ 188043 w 221657"/>
              <a:gd name="connsiteY66" fmla="*/ 85782 h 441510"/>
              <a:gd name="connsiteX67" fmla="*/ 192428 w 221657"/>
              <a:gd name="connsiteY67" fmla="*/ 82389 h 441510"/>
              <a:gd name="connsiteX68" fmla="*/ 196325 w 221657"/>
              <a:gd name="connsiteY68" fmla="*/ 78027 h 441510"/>
              <a:gd name="connsiteX69" fmla="*/ 200709 w 221657"/>
              <a:gd name="connsiteY69" fmla="*/ 74635 h 441510"/>
              <a:gd name="connsiteX70" fmla="*/ 204120 w 221657"/>
              <a:gd name="connsiteY70" fmla="*/ 72211 h 441510"/>
              <a:gd name="connsiteX71" fmla="*/ 207042 w 221657"/>
              <a:gd name="connsiteY71" fmla="*/ 71242 h 441510"/>
              <a:gd name="connsiteX72" fmla="*/ 209478 w 221657"/>
              <a:gd name="connsiteY72" fmla="*/ 73181 h 441510"/>
              <a:gd name="connsiteX73" fmla="*/ 212888 w 221657"/>
              <a:gd name="connsiteY73" fmla="*/ 75604 h 441510"/>
              <a:gd name="connsiteX74" fmla="*/ 214350 w 221657"/>
              <a:gd name="connsiteY74" fmla="*/ 76574 h 441510"/>
              <a:gd name="connsiteX75" fmla="*/ 216299 w 221657"/>
              <a:gd name="connsiteY75" fmla="*/ 77542 h 441510"/>
              <a:gd name="connsiteX76" fmla="*/ 218734 w 221657"/>
              <a:gd name="connsiteY76" fmla="*/ 78512 h 441510"/>
              <a:gd name="connsiteX77" fmla="*/ 221658 w 221657"/>
              <a:gd name="connsiteY77" fmla="*/ 79966 h 441510"/>
              <a:gd name="connsiteX78" fmla="*/ 218734 w 221657"/>
              <a:gd name="connsiteY78" fmla="*/ 89174 h 441510"/>
              <a:gd name="connsiteX79" fmla="*/ 217273 w 221657"/>
              <a:gd name="connsiteY79" fmla="*/ 96929 h 441510"/>
              <a:gd name="connsiteX80" fmla="*/ 215811 w 221657"/>
              <a:gd name="connsiteY80" fmla="*/ 102744 h 441510"/>
              <a:gd name="connsiteX81" fmla="*/ 214837 w 221657"/>
              <a:gd name="connsiteY81" fmla="*/ 108075 h 441510"/>
              <a:gd name="connsiteX82" fmla="*/ 213375 w 221657"/>
              <a:gd name="connsiteY82" fmla="*/ 112437 h 441510"/>
              <a:gd name="connsiteX83" fmla="*/ 211914 w 221657"/>
              <a:gd name="connsiteY83" fmla="*/ 117283 h 441510"/>
              <a:gd name="connsiteX84" fmla="*/ 209965 w 221657"/>
              <a:gd name="connsiteY84" fmla="*/ 123099 h 441510"/>
              <a:gd name="connsiteX85" fmla="*/ 208017 w 221657"/>
              <a:gd name="connsiteY85" fmla="*/ 130368 h 441510"/>
              <a:gd name="connsiteX86" fmla="*/ 199247 w 221657"/>
              <a:gd name="connsiteY86" fmla="*/ 149270 h 441510"/>
              <a:gd name="connsiteX87" fmla="*/ 182197 w 221657"/>
              <a:gd name="connsiteY87" fmla="*/ 187072 h 441510"/>
              <a:gd name="connsiteX88" fmla="*/ 158814 w 221657"/>
              <a:gd name="connsiteY88" fmla="*/ 236991 h 441510"/>
              <a:gd name="connsiteX89" fmla="*/ 132020 w 221657"/>
              <a:gd name="connsiteY89" fmla="*/ 293209 h 441510"/>
              <a:gd name="connsiteX90" fmla="*/ 103278 w 221657"/>
              <a:gd name="connsiteY90" fmla="*/ 347973 h 441510"/>
              <a:gd name="connsiteX91" fmla="*/ 75996 w 221657"/>
              <a:gd name="connsiteY91" fmla="*/ 395469 h 441510"/>
              <a:gd name="connsiteX92" fmla="*/ 52125 w 221657"/>
              <a:gd name="connsiteY92" fmla="*/ 428424 h 441510"/>
              <a:gd name="connsiteX93" fmla="*/ 34587 w 221657"/>
              <a:gd name="connsiteY93" fmla="*/ 441510 h 441510"/>
              <a:gd name="connsiteX94" fmla="*/ 35562 w 221657"/>
              <a:gd name="connsiteY94" fmla="*/ 430363 h 4415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</a:cxnLst>
            <a:rect l="l" t="t" r="r" b="b"/>
            <a:pathLst>
              <a:path w="221657" h="441510">
                <a:moveTo>
                  <a:pt x="35562" y="430363"/>
                </a:moveTo>
                <a:lnTo>
                  <a:pt x="39459" y="419216"/>
                </a:lnTo>
                <a:lnTo>
                  <a:pt x="44818" y="407585"/>
                </a:lnTo>
                <a:lnTo>
                  <a:pt x="51151" y="396438"/>
                </a:lnTo>
                <a:lnTo>
                  <a:pt x="57484" y="384322"/>
                </a:lnTo>
                <a:lnTo>
                  <a:pt x="63330" y="372690"/>
                </a:lnTo>
                <a:lnTo>
                  <a:pt x="67227" y="360574"/>
                </a:lnTo>
                <a:lnTo>
                  <a:pt x="69663" y="348459"/>
                </a:lnTo>
                <a:lnTo>
                  <a:pt x="62355" y="346035"/>
                </a:lnTo>
                <a:lnTo>
                  <a:pt x="52613" y="348459"/>
                </a:lnTo>
                <a:lnTo>
                  <a:pt x="40921" y="352820"/>
                </a:lnTo>
                <a:lnTo>
                  <a:pt x="29716" y="357182"/>
                </a:lnTo>
                <a:lnTo>
                  <a:pt x="18999" y="359605"/>
                </a:lnTo>
                <a:lnTo>
                  <a:pt x="12178" y="358151"/>
                </a:lnTo>
                <a:lnTo>
                  <a:pt x="9255" y="350881"/>
                </a:lnTo>
                <a:lnTo>
                  <a:pt x="13152" y="335857"/>
                </a:lnTo>
                <a:lnTo>
                  <a:pt x="13152" y="330526"/>
                </a:lnTo>
                <a:lnTo>
                  <a:pt x="13152" y="325195"/>
                </a:lnTo>
                <a:lnTo>
                  <a:pt x="13152" y="319865"/>
                </a:lnTo>
                <a:lnTo>
                  <a:pt x="13640" y="315018"/>
                </a:lnTo>
                <a:lnTo>
                  <a:pt x="12666" y="310171"/>
                </a:lnTo>
                <a:lnTo>
                  <a:pt x="11204" y="306295"/>
                </a:lnTo>
                <a:lnTo>
                  <a:pt x="8281" y="303387"/>
                </a:lnTo>
                <a:lnTo>
                  <a:pt x="4383" y="301932"/>
                </a:lnTo>
                <a:lnTo>
                  <a:pt x="0" y="285455"/>
                </a:lnTo>
                <a:lnTo>
                  <a:pt x="4871" y="266553"/>
                </a:lnTo>
                <a:lnTo>
                  <a:pt x="16076" y="244260"/>
                </a:lnTo>
                <a:lnTo>
                  <a:pt x="32151" y="221482"/>
                </a:lnTo>
                <a:lnTo>
                  <a:pt x="49203" y="197734"/>
                </a:lnTo>
                <a:lnTo>
                  <a:pt x="65766" y="175440"/>
                </a:lnTo>
                <a:lnTo>
                  <a:pt x="79407" y="154601"/>
                </a:lnTo>
                <a:lnTo>
                  <a:pt x="88176" y="137154"/>
                </a:lnTo>
                <a:lnTo>
                  <a:pt x="87201" y="122614"/>
                </a:lnTo>
                <a:lnTo>
                  <a:pt x="85740" y="110499"/>
                </a:lnTo>
                <a:lnTo>
                  <a:pt x="83304" y="99352"/>
                </a:lnTo>
                <a:lnTo>
                  <a:pt x="80868" y="89174"/>
                </a:lnTo>
                <a:lnTo>
                  <a:pt x="76971" y="78996"/>
                </a:lnTo>
                <a:lnTo>
                  <a:pt x="73074" y="68819"/>
                </a:lnTo>
                <a:lnTo>
                  <a:pt x="68689" y="58157"/>
                </a:lnTo>
                <a:lnTo>
                  <a:pt x="64791" y="46041"/>
                </a:lnTo>
                <a:lnTo>
                  <a:pt x="68202" y="19386"/>
                </a:lnTo>
                <a:lnTo>
                  <a:pt x="82817" y="4846"/>
                </a:lnTo>
                <a:lnTo>
                  <a:pt x="104252" y="0"/>
                </a:lnTo>
                <a:lnTo>
                  <a:pt x="130071" y="3392"/>
                </a:lnTo>
                <a:lnTo>
                  <a:pt x="155403" y="11631"/>
                </a:lnTo>
                <a:lnTo>
                  <a:pt x="177813" y="24232"/>
                </a:lnTo>
                <a:lnTo>
                  <a:pt x="192915" y="38286"/>
                </a:lnTo>
                <a:lnTo>
                  <a:pt x="198273" y="51857"/>
                </a:lnTo>
                <a:lnTo>
                  <a:pt x="191453" y="61065"/>
                </a:lnTo>
                <a:lnTo>
                  <a:pt x="185607" y="68334"/>
                </a:lnTo>
                <a:lnTo>
                  <a:pt x="179274" y="73181"/>
                </a:lnTo>
                <a:lnTo>
                  <a:pt x="173428" y="77058"/>
                </a:lnTo>
                <a:lnTo>
                  <a:pt x="166121" y="78512"/>
                </a:lnTo>
                <a:lnTo>
                  <a:pt x="158327" y="79481"/>
                </a:lnTo>
                <a:lnTo>
                  <a:pt x="149070" y="78996"/>
                </a:lnTo>
                <a:lnTo>
                  <a:pt x="138840" y="78996"/>
                </a:lnTo>
                <a:lnTo>
                  <a:pt x="136404" y="83843"/>
                </a:lnTo>
                <a:lnTo>
                  <a:pt x="138840" y="88205"/>
                </a:lnTo>
                <a:lnTo>
                  <a:pt x="143712" y="91113"/>
                </a:lnTo>
                <a:lnTo>
                  <a:pt x="151019" y="94020"/>
                </a:lnTo>
                <a:lnTo>
                  <a:pt x="158814" y="95475"/>
                </a:lnTo>
                <a:lnTo>
                  <a:pt x="167095" y="95959"/>
                </a:lnTo>
                <a:lnTo>
                  <a:pt x="174402" y="95475"/>
                </a:lnTo>
                <a:lnTo>
                  <a:pt x="180735" y="94505"/>
                </a:lnTo>
                <a:lnTo>
                  <a:pt x="181710" y="92566"/>
                </a:lnTo>
                <a:lnTo>
                  <a:pt x="184633" y="89659"/>
                </a:lnTo>
                <a:lnTo>
                  <a:pt x="188043" y="85782"/>
                </a:lnTo>
                <a:lnTo>
                  <a:pt x="192428" y="82389"/>
                </a:lnTo>
                <a:lnTo>
                  <a:pt x="196325" y="78027"/>
                </a:lnTo>
                <a:lnTo>
                  <a:pt x="200709" y="74635"/>
                </a:lnTo>
                <a:lnTo>
                  <a:pt x="204120" y="72211"/>
                </a:lnTo>
                <a:lnTo>
                  <a:pt x="207042" y="71242"/>
                </a:lnTo>
                <a:lnTo>
                  <a:pt x="209478" y="73181"/>
                </a:lnTo>
                <a:lnTo>
                  <a:pt x="212888" y="75604"/>
                </a:lnTo>
                <a:lnTo>
                  <a:pt x="214350" y="76574"/>
                </a:lnTo>
                <a:lnTo>
                  <a:pt x="216299" y="77542"/>
                </a:lnTo>
                <a:lnTo>
                  <a:pt x="218734" y="78512"/>
                </a:lnTo>
                <a:lnTo>
                  <a:pt x="221658" y="79966"/>
                </a:lnTo>
                <a:lnTo>
                  <a:pt x="218734" y="89174"/>
                </a:lnTo>
                <a:lnTo>
                  <a:pt x="217273" y="96929"/>
                </a:lnTo>
                <a:lnTo>
                  <a:pt x="215811" y="102744"/>
                </a:lnTo>
                <a:lnTo>
                  <a:pt x="214837" y="108075"/>
                </a:lnTo>
                <a:lnTo>
                  <a:pt x="213375" y="112437"/>
                </a:lnTo>
                <a:lnTo>
                  <a:pt x="211914" y="117283"/>
                </a:lnTo>
                <a:lnTo>
                  <a:pt x="209965" y="123099"/>
                </a:lnTo>
                <a:lnTo>
                  <a:pt x="208017" y="130368"/>
                </a:lnTo>
                <a:lnTo>
                  <a:pt x="199247" y="149270"/>
                </a:lnTo>
                <a:lnTo>
                  <a:pt x="182197" y="187072"/>
                </a:lnTo>
                <a:lnTo>
                  <a:pt x="158814" y="236991"/>
                </a:lnTo>
                <a:lnTo>
                  <a:pt x="132020" y="293209"/>
                </a:lnTo>
                <a:lnTo>
                  <a:pt x="103278" y="347973"/>
                </a:lnTo>
                <a:lnTo>
                  <a:pt x="75996" y="395469"/>
                </a:lnTo>
                <a:lnTo>
                  <a:pt x="52125" y="428424"/>
                </a:lnTo>
                <a:lnTo>
                  <a:pt x="34587" y="441510"/>
                </a:lnTo>
                <a:lnTo>
                  <a:pt x="35562" y="430363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3" name="Freeform 3"/>
          <p:cNvSpPr/>
          <p:nvPr/>
        </p:nvSpPr>
        <p:spPr>
          <a:xfrm>
            <a:off x="7769364" y="2000414"/>
            <a:ext cx="359352" cy="190993"/>
          </a:xfrm>
          <a:custGeom>
            <a:avLst/>
            <a:gdLst>
              <a:gd name="connsiteX0" fmla="*/ 77458 w 277681"/>
              <a:gd name="connsiteY0" fmla="*/ 243775 h 247168"/>
              <a:gd name="connsiteX1" fmla="*/ 65279 w 277681"/>
              <a:gd name="connsiteY1" fmla="*/ 239414 h 247168"/>
              <a:gd name="connsiteX2" fmla="*/ 53587 w 277681"/>
              <a:gd name="connsiteY2" fmla="*/ 234567 h 247168"/>
              <a:gd name="connsiteX3" fmla="*/ 43844 w 277681"/>
              <a:gd name="connsiteY3" fmla="*/ 229236 h 247168"/>
              <a:gd name="connsiteX4" fmla="*/ 33613 w 277681"/>
              <a:gd name="connsiteY4" fmla="*/ 222936 h 247168"/>
              <a:gd name="connsiteX5" fmla="*/ 23383 w 277681"/>
              <a:gd name="connsiteY5" fmla="*/ 217120 h 247168"/>
              <a:gd name="connsiteX6" fmla="*/ 12666 w 277681"/>
              <a:gd name="connsiteY6" fmla="*/ 211304 h 247168"/>
              <a:gd name="connsiteX7" fmla="*/ 973 w 277681"/>
              <a:gd name="connsiteY7" fmla="*/ 206458 h 247168"/>
              <a:gd name="connsiteX8" fmla="*/ 0 w 277681"/>
              <a:gd name="connsiteY8" fmla="*/ 183195 h 247168"/>
              <a:gd name="connsiteX9" fmla="*/ 1948 w 277681"/>
              <a:gd name="connsiteY9" fmla="*/ 155085 h 247168"/>
              <a:gd name="connsiteX10" fmla="*/ 6820 w 277681"/>
              <a:gd name="connsiteY10" fmla="*/ 124068 h 247168"/>
              <a:gd name="connsiteX11" fmla="*/ 15588 w 277681"/>
              <a:gd name="connsiteY11" fmla="*/ 93051 h 247168"/>
              <a:gd name="connsiteX12" fmla="*/ 27280 w 277681"/>
              <a:gd name="connsiteY12" fmla="*/ 63973 h 247168"/>
              <a:gd name="connsiteX13" fmla="*/ 42870 w 277681"/>
              <a:gd name="connsiteY13" fmla="*/ 40225 h 247168"/>
              <a:gd name="connsiteX14" fmla="*/ 62356 w 277681"/>
              <a:gd name="connsiteY14" fmla="*/ 24232 h 247168"/>
              <a:gd name="connsiteX15" fmla="*/ 86714 w 277681"/>
              <a:gd name="connsiteY15" fmla="*/ 18416 h 247168"/>
              <a:gd name="connsiteX16" fmla="*/ 101329 w 277681"/>
              <a:gd name="connsiteY16" fmla="*/ 29078 h 247168"/>
              <a:gd name="connsiteX17" fmla="*/ 113508 w 277681"/>
              <a:gd name="connsiteY17" fmla="*/ 41194 h 247168"/>
              <a:gd name="connsiteX18" fmla="*/ 122277 w 277681"/>
              <a:gd name="connsiteY18" fmla="*/ 53795 h 247168"/>
              <a:gd name="connsiteX19" fmla="*/ 129584 w 277681"/>
              <a:gd name="connsiteY19" fmla="*/ 68334 h 247168"/>
              <a:gd name="connsiteX20" fmla="*/ 134943 w 277681"/>
              <a:gd name="connsiteY20" fmla="*/ 82874 h 247168"/>
              <a:gd name="connsiteX21" fmla="*/ 140301 w 277681"/>
              <a:gd name="connsiteY21" fmla="*/ 99351 h 247168"/>
              <a:gd name="connsiteX22" fmla="*/ 144686 w 277681"/>
              <a:gd name="connsiteY22" fmla="*/ 115829 h 247168"/>
              <a:gd name="connsiteX23" fmla="*/ 151019 w 277681"/>
              <a:gd name="connsiteY23" fmla="*/ 133761 h 247168"/>
              <a:gd name="connsiteX24" fmla="*/ 152481 w 277681"/>
              <a:gd name="connsiteY24" fmla="*/ 134730 h 247168"/>
              <a:gd name="connsiteX25" fmla="*/ 153942 w 277681"/>
              <a:gd name="connsiteY25" fmla="*/ 135215 h 247168"/>
              <a:gd name="connsiteX26" fmla="*/ 155404 w 277681"/>
              <a:gd name="connsiteY26" fmla="*/ 135700 h 247168"/>
              <a:gd name="connsiteX27" fmla="*/ 158814 w 277681"/>
              <a:gd name="connsiteY27" fmla="*/ 136669 h 247168"/>
              <a:gd name="connsiteX28" fmla="*/ 164172 w 277681"/>
              <a:gd name="connsiteY28" fmla="*/ 117768 h 247168"/>
              <a:gd name="connsiteX29" fmla="*/ 170993 w 277681"/>
              <a:gd name="connsiteY29" fmla="*/ 95959 h 247168"/>
              <a:gd name="connsiteX30" fmla="*/ 179275 w 277681"/>
              <a:gd name="connsiteY30" fmla="*/ 72211 h 247168"/>
              <a:gd name="connsiteX31" fmla="*/ 189992 w 277681"/>
              <a:gd name="connsiteY31" fmla="*/ 48949 h 247168"/>
              <a:gd name="connsiteX32" fmla="*/ 202658 w 277681"/>
              <a:gd name="connsiteY32" fmla="*/ 27625 h 247168"/>
              <a:gd name="connsiteX33" fmla="*/ 218247 w 277681"/>
              <a:gd name="connsiteY33" fmla="*/ 11146 h 247168"/>
              <a:gd name="connsiteX34" fmla="*/ 236272 w 277681"/>
              <a:gd name="connsiteY34" fmla="*/ 969 h 247168"/>
              <a:gd name="connsiteX35" fmla="*/ 258195 w 277681"/>
              <a:gd name="connsiteY35" fmla="*/ 0 h 247168"/>
              <a:gd name="connsiteX36" fmla="*/ 272322 w 277681"/>
              <a:gd name="connsiteY36" fmla="*/ 18901 h 247168"/>
              <a:gd name="connsiteX37" fmla="*/ 277681 w 277681"/>
              <a:gd name="connsiteY37" fmla="*/ 44587 h 247168"/>
              <a:gd name="connsiteX38" fmla="*/ 275732 w 277681"/>
              <a:gd name="connsiteY38" fmla="*/ 74150 h 247168"/>
              <a:gd name="connsiteX39" fmla="*/ 269886 w 277681"/>
              <a:gd name="connsiteY39" fmla="*/ 106136 h 247168"/>
              <a:gd name="connsiteX40" fmla="*/ 259656 w 277681"/>
              <a:gd name="connsiteY40" fmla="*/ 137638 h 247168"/>
              <a:gd name="connsiteX41" fmla="*/ 248939 w 277681"/>
              <a:gd name="connsiteY41" fmla="*/ 168171 h 247168"/>
              <a:gd name="connsiteX42" fmla="*/ 237734 w 277681"/>
              <a:gd name="connsiteY42" fmla="*/ 193857 h 247168"/>
              <a:gd name="connsiteX43" fmla="*/ 229939 w 277681"/>
              <a:gd name="connsiteY43" fmla="*/ 214212 h 247168"/>
              <a:gd name="connsiteX44" fmla="*/ 218735 w 277681"/>
              <a:gd name="connsiteY44" fmla="*/ 221482 h 247168"/>
              <a:gd name="connsiteX45" fmla="*/ 203145 w 277681"/>
              <a:gd name="connsiteY45" fmla="*/ 228267 h 247168"/>
              <a:gd name="connsiteX46" fmla="*/ 184146 w 277681"/>
              <a:gd name="connsiteY46" fmla="*/ 233598 h 247168"/>
              <a:gd name="connsiteX47" fmla="*/ 164172 w 277681"/>
              <a:gd name="connsiteY47" fmla="*/ 238444 h 247168"/>
              <a:gd name="connsiteX48" fmla="*/ 143224 w 277681"/>
              <a:gd name="connsiteY48" fmla="*/ 241836 h 247168"/>
              <a:gd name="connsiteX49" fmla="*/ 123738 w 277681"/>
              <a:gd name="connsiteY49" fmla="*/ 244744 h 247168"/>
              <a:gd name="connsiteX50" fmla="*/ 106200 w 277681"/>
              <a:gd name="connsiteY50" fmla="*/ 246198 h 247168"/>
              <a:gd name="connsiteX51" fmla="*/ 92560 w 277681"/>
              <a:gd name="connsiteY51" fmla="*/ 247168 h 247168"/>
              <a:gd name="connsiteX52" fmla="*/ 77458 w 277681"/>
              <a:gd name="connsiteY52" fmla="*/ 243775 h 2471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</a:cxnLst>
            <a:rect l="l" t="t" r="r" b="b"/>
            <a:pathLst>
              <a:path w="277681" h="247168">
                <a:moveTo>
                  <a:pt x="77458" y="243775"/>
                </a:moveTo>
                <a:lnTo>
                  <a:pt x="65279" y="239414"/>
                </a:lnTo>
                <a:lnTo>
                  <a:pt x="53587" y="234567"/>
                </a:lnTo>
                <a:lnTo>
                  <a:pt x="43844" y="229236"/>
                </a:lnTo>
                <a:lnTo>
                  <a:pt x="33613" y="222936"/>
                </a:lnTo>
                <a:lnTo>
                  <a:pt x="23383" y="217120"/>
                </a:lnTo>
                <a:lnTo>
                  <a:pt x="12666" y="211304"/>
                </a:lnTo>
                <a:lnTo>
                  <a:pt x="973" y="206458"/>
                </a:lnTo>
                <a:lnTo>
                  <a:pt x="0" y="183195"/>
                </a:lnTo>
                <a:lnTo>
                  <a:pt x="1948" y="155085"/>
                </a:lnTo>
                <a:lnTo>
                  <a:pt x="6820" y="124068"/>
                </a:lnTo>
                <a:lnTo>
                  <a:pt x="15588" y="93051"/>
                </a:lnTo>
                <a:lnTo>
                  <a:pt x="27280" y="63973"/>
                </a:lnTo>
                <a:lnTo>
                  <a:pt x="42870" y="40225"/>
                </a:lnTo>
                <a:lnTo>
                  <a:pt x="62356" y="24232"/>
                </a:lnTo>
                <a:lnTo>
                  <a:pt x="86714" y="18416"/>
                </a:lnTo>
                <a:lnTo>
                  <a:pt x="101329" y="29078"/>
                </a:lnTo>
                <a:lnTo>
                  <a:pt x="113508" y="41194"/>
                </a:lnTo>
                <a:lnTo>
                  <a:pt x="122277" y="53795"/>
                </a:lnTo>
                <a:lnTo>
                  <a:pt x="129584" y="68334"/>
                </a:lnTo>
                <a:lnTo>
                  <a:pt x="134943" y="82874"/>
                </a:lnTo>
                <a:lnTo>
                  <a:pt x="140301" y="99351"/>
                </a:lnTo>
                <a:lnTo>
                  <a:pt x="144686" y="115829"/>
                </a:lnTo>
                <a:lnTo>
                  <a:pt x="151019" y="133761"/>
                </a:lnTo>
                <a:lnTo>
                  <a:pt x="152481" y="134730"/>
                </a:lnTo>
                <a:lnTo>
                  <a:pt x="153942" y="135215"/>
                </a:lnTo>
                <a:lnTo>
                  <a:pt x="155404" y="135700"/>
                </a:lnTo>
                <a:lnTo>
                  <a:pt x="158814" y="136669"/>
                </a:lnTo>
                <a:lnTo>
                  <a:pt x="164172" y="117768"/>
                </a:lnTo>
                <a:lnTo>
                  <a:pt x="170993" y="95959"/>
                </a:lnTo>
                <a:lnTo>
                  <a:pt x="179275" y="72211"/>
                </a:lnTo>
                <a:lnTo>
                  <a:pt x="189992" y="48949"/>
                </a:lnTo>
                <a:lnTo>
                  <a:pt x="202658" y="27625"/>
                </a:lnTo>
                <a:lnTo>
                  <a:pt x="218247" y="11146"/>
                </a:lnTo>
                <a:lnTo>
                  <a:pt x="236272" y="969"/>
                </a:lnTo>
                <a:lnTo>
                  <a:pt x="258195" y="0"/>
                </a:lnTo>
                <a:lnTo>
                  <a:pt x="272322" y="18901"/>
                </a:lnTo>
                <a:lnTo>
                  <a:pt x="277681" y="44587"/>
                </a:lnTo>
                <a:lnTo>
                  <a:pt x="275732" y="74150"/>
                </a:lnTo>
                <a:lnTo>
                  <a:pt x="269886" y="106136"/>
                </a:lnTo>
                <a:lnTo>
                  <a:pt x="259656" y="137638"/>
                </a:lnTo>
                <a:lnTo>
                  <a:pt x="248939" y="168171"/>
                </a:lnTo>
                <a:lnTo>
                  <a:pt x="237734" y="193857"/>
                </a:lnTo>
                <a:lnTo>
                  <a:pt x="229939" y="214212"/>
                </a:lnTo>
                <a:lnTo>
                  <a:pt x="218735" y="221482"/>
                </a:lnTo>
                <a:lnTo>
                  <a:pt x="203145" y="228267"/>
                </a:lnTo>
                <a:lnTo>
                  <a:pt x="184146" y="233598"/>
                </a:lnTo>
                <a:lnTo>
                  <a:pt x="164172" y="238444"/>
                </a:lnTo>
                <a:lnTo>
                  <a:pt x="143224" y="241836"/>
                </a:lnTo>
                <a:lnTo>
                  <a:pt x="123738" y="244744"/>
                </a:lnTo>
                <a:lnTo>
                  <a:pt x="106200" y="246198"/>
                </a:lnTo>
                <a:lnTo>
                  <a:pt x="92560" y="247168"/>
                </a:lnTo>
                <a:lnTo>
                  <a:pt x="77458" y="243775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4" name="Freeform 3"/>
          <p:cNvSpPr/>
          <p:nvPr/>
        </p:nvSpPr>
        <p:spPr>
          <a:xfrm>
            <a:off x="7998847" y="1968955"/>
            <a:ext cx="156349" cy="194738"/>
          </a:xfrm>
          <a:custGeom>
            <a:avLst/>
            <a:gdLst>
              <a:gd name="connsiteX0" fmla="*/ 76484 w 120815"/>
              <a:gd name="connsiteY0" fmla="*/ 227297 h 252014"/>
              <a:gd name="connsiteX1" fmla="*/ 87688 w 120815"/>
              <a:gd name="connsiteY1" fmla="*/ 199188 h 252014"/>
              <a:gd name="connsiteX2" fmla="*/ 98406 w 120815"/>
              <a:gd name="connsiteY2" fmla="*/ 168171 h 252014"/>
              <a:gd name="connsiteX3" fmla="*/ 107662 w 120815"/>
              <a:gd name="connsiteY3" fmla="*/ 136669 h 252014"/>
              <a:gd name="connsiteX4" fmla="*/ 112046 w 120815"/>
              <a:gd name="connsiteY4" fmla="*/ 105167 h 252014"/>
              <a:gd name="connsiteX5" fmla="*/ 110098 w 120815"/>
              <a:gd name="connsiteY5" fmla="*/ 77058 h 252014"/>
              <a:gd name="connsiteX6" fmla="*/ 98893 w 120815"/>
              <a:gd name="connsiteY6" fmla="*/ 52340 h 252014"/>
              <a:gd name="connsiteX7" fmla="*/ 76971 w 120815"/>
              <a:gd name="connsiteY7" fmla="*/ 33925 h 252014"/>
              <a:gd name="connsiteX8" fmla="*/ 63817 w 120815"/>
              <a:gd name="connsiteY8" fmla="*/ 33439 h 252014"/>
              <a:gd name="connsiteX9" fmla="*/ 52126 w 120815"/>
              <a:gd name="connsiteY9" fmla="*/ 35863 h 252014"/>
              <a:gd name="connsiteX10" fmla="*/ 41408 w 120815"/>
              <a:gd name="connsiteY10" fmla="*/ 39740 h 252014"/>
              <a:gd name="connsiteX11" fmla="*/ 32152 w 120815"/>
              <a:gd name="connsiteY11" fmla="*/ 46040 h 252014"/>
              <a:gd name="connsiteX12" fmla="*/ 23383 w 120815"/>
              <a:gd name="connsiteY12" fmla="*/ 52826 h 252014"/>
              <a:gd name="connsiteX13" fmla="*/ 16076 w 120815"/>
              <a:gd name="connsiteY13" fmla="*/ 61549 h 252014"/>
              <a:gd name="connsiteX14" fmla="*/ 8768 w 120815"/>
              <a:gd name="connsiteY14" fmla="*/ 70757 h 252014"/>
              <a:gd name="connsiteX15" fmla="*/ 1948 w 120815"/>
              <a:gd name="connsiteY15" fmla="*/ 80450 h 252014"/>
              <a:gd name="connsiteX16" fmla="*/ 974 w 120815"/>
              <a:gd name="connsiteY16" fmla="*/ 79481 h 252014"/>
              <a:gd name="connsiteX17" fmla="*/ 0 w 120815"/>
              <a:gd name="connsiteY17" fmla="*/ 78511 h 252014"/>
              <a:gd name="connsiteX18" fmla="*/ 5358 w 120815"/>
              <a:gd name="connsiteY18" fmla="*/ 64941 h 252014"/>
              <a:gd name="connsiteX19" fmla="*/ 12665 w 120815"/>
              <a:gd name="connsiteY19" fmla="*/ 51372 h 252014"/>
              <a:gd name="connsiteX20" fmla="*/ 20460 w 120815"/>
              <a:gd name="connsiteY20" fmla="*/ 38286 h 252014"/>
              <a:gd name="connsiteX21" fmla="*/ 29716 w 120815"/>
              <a:gd name="connsiteY21" fmla="*/ 26170 h 252014"/>
              <a:gd name="connsiteX22" fmla="*/ 39947 w 120815"/>
              <a:gd name="connsiteY22" fmla="*/ 15508 h 252014"/>
              <a:gd name="connsiteX23" fmla="*/ 52126 w 120815"/>
              <a:gd name="connsiteY23" fmla="*/ 7269 h 252014"/>
              <a:gd name="connsiteX24" fmla="*/ 65279 w 120815"/>
              <a:gd name="connsiteY24" fmla="*/ 1453 h 252014"/>
              <a:gd name="connsiteX25" fmla="*/ 80868 w 120815"/>
              <a:gd name="connsiteY25" fmla="*/ 0 h 252014"/>
              <a:gd name="connsiteX26" fmla="*/ 103764 w 120815"/>
              <a:gd name="connsiteY26" fmla="*/ 22293 h 252014"/>
              <a:gd name="connsiteX27" fmla="*/ 116918 w 120815"/>
              <a:gd name="connsiteY27" fmla="*/ 50402 h 252014"/>
              <a:gd name="connsiteX28" fmla="*/ 120815 w 120815"/>
              <a:gd name="connsiteY28" fmla="*/ 82388 h 252014"/>
              <a:gd name="connsiteX29" fmla="*/ 118867 w 120815"/>
              <a:gd name="connsiteY29" fmla="*/ 117768 h 252014"/>
              <a:gd name="connsiteX30" fmla="*/ 111072 w 120815"/>
              <a:gd name="connsiteY30" fmla="*/ 153147 h 252014"/>
              <a:gd name="connsiteX31" fmla="*/ 101329 w 120815"/>
              <a:gd name="connsiteY31" fmla="*/ 188526 h 252014"/>
              <a:gd name="connsiteX32" fmla="*/ 90124 w 120815"/>
              <a:gd name="connsiteY32" fmla="*/ 220997 h 252014"/>
              <a:gd name="connsiteX33" fmla="*/ 80868 w 120815"/>
              <a:gd name="connsiteY33" fmla="*/ 250076 h 252014"/>
              <a:gd name="connsiteX34" fmla="*/ 77458 w 120815"/>
              <a:gd name="connsiteY34" fmla="*/ 250076 h 252014"/>
              <a:gd name="connsiteX35" fmla="*/ 74535 w 120815"/>
              <a:gd name="connsiteY35" fmla="*/ 250560 h 252014"/>
              <a:gd name="connsiteX36" fmla="*/ 71125 w 120815"/>
              <a:gd name="connsiteY36" fmla="*/ 251045 h 252014"/>
              <a:gd name="connsiteX37" fmla="*/ 68202 w 120815"/>
              <a:gd name="connsiteY37" fmla="*/ 252014 h 252014"/>
              <a:gd name="connsiteX38" fmla="*/ 76484 w 120815"/>
              <a:gd name="connsiteY38" fmla="*/ 227297 h 252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120815" h="252014">
                <a:moveTo>
                  <a:pt x="76484" y="227297"/>
                </a:moveTo>
                <a:lnTo>
                  <a:pt x="87688" y="199188"/>
                </a:lnTo>
                <a:lnTo>
                  <a:pt x="98406" y="168171"/>
                </a:lnTo>
                <a:lnTo>
                  <a:pt x="107662" y="136669"/>
                </a:lnTo>
                <a:lnTo>
                  <a:pt x="112046" y="105167"/>
                </a:lnTo>
                <a:lnTo>
                  <a:pt x="110098" y="77058"/>
                </a:lnTo>
                <a:lnTo>
                  <a:pt x="98893" y="52340"/>
                </a:lnTo>
                <a:lnTo>
                  <a:pt x="76971" y="33925"/>
                </a:lnTo>
                <a:lnTo>
                  <a:pt x="63817" y="33439"/>
                </a:lnTo>
                <a:lnTo>
                  <a:pt x="52126" y="35863"/>
                </a:lnTo>
                <a:lnTo>
                  <a:pt x="41408" y="39740"/>
                </a:lnTo>
                <a:lnTo>
                  <a:pt x="32152" y="46040"/>
                </a:lnTo>
                <a:lnTo>
                  <a:pt x="23383" y="52826"/>
                </a:lnTo>
                <a:lnTo>
                  <a:pt x="16076" y="61549"/>
                </a:lnTo>
                <a:lnTo>
                  <a:pt x="8768" y="70757"/>
                </a:lnTo>
                <a:lnTo>
                  <a:pt x="1948" y="80450"/>
                </a:lnTo>
                <a:lnTo>
                  <a:pt x="974" y="79481"/>
                </a:lnTo>
                <a:lnTo>
                  <a:pt x="0" y="78511"/>
                </a:lnTo>
                <a:lnTo>
                  <a:pt x="5358" y="64941"/>
                </a:lnTo>
                <a:lnTo>
                  <a:pt x="12665" y="51372"/>
                </a:lnTo>
                <a:lnTo>
                  <a:pt x="20460" y="38286"/>
                </a:lnTo>
                <a:lnTo>
                  <a:pt x="29716" y="26170"/>
                </a:lnTo>
                <a:lnTo>
                  <a:pt x="39947" y="15508"/>
                </a:lnTo>
                <a:lnTo>
                  <a:pt x="52126" y="7269"/>
                </a:lnTo>
                <a:lnTo>
                  <a:pt x="65279" y="1453"/>
                </a:lnTo>
                <a:lnTo>
                  <a:pt x="80868" y="0"/>
                </a:lnTo>
                <a:lnTo>
                  <a:pt x="103764" y="22293"/>
                </a:lnTo>
                <a:lnTo>
                  <a:pt x="116918" y="50402"/>
                </a:lnTo>
                <a:lnTo>
                  <a:pt x="120815" y="82388"/>
                </a:lnTo>
                <a:lnTo>
                  <a:pt x="118867" y="117768"/>
                </a:lnTo>
                <a:lnTo>
                  <a:pt x="111072" y="153147"/>
                </a:lnTo>
                <a:lnTo>
                  <a:pt x="101329" y="188526"/>
                </a:lnTo>
                <a:lnTo>
                  <a:pt x="90124" y="220997"/>
                </a:lnTo>
                <a:lnTo>
                  <a:pt x="80868" y="250076"/>
                </a:lnTo>
                <a:lnTo>
                  <a:pt x="77458" y="250076"/>
                </a:lnTo>
                <a:lnTo>
                  <a:pt x="74535" y="250560"/>
                </a:lnTo>
                <a:lnTo>
                  <a:pt x="71125" y="251045"/>
                </a:lnTo>
                <a:lnTo>
                  <a:pt x="68202" y="252014"/>
                </a:lnTo>
                <a:lnTo>
                  <a:pt x="76484" y="227297"/>
                </a:lnTo>
              </a:path>
            </a:pathLst>
          </a:custGeom>
          <a:solidFill>
            <a:srgbClr val="CCCC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5" name="Freeform 3"/>
          <p:cNvSpPr/>
          <p:nvPr/>
        </p:nvSpPr>
        <p:spPr>
          <a:xfrm>
            <a:off x="7317967" y="1861849"/>
            <a:ext cx="771662" cy="297350"/>
          </a:xfrm>
          <a:custGeom>
            <a:avLst/>
            <a:gdLst>
              <a:gd name="connsiteX0" fmla="*/ 225068 w 596284"/>
              <a:gd name="connsiteY0" fmla="*/ 383352 h 384806"/>
              <a:gd name="connsiteX1" fmla="*/ 225068 w 596284"/>
              <a:gd name="connsiteY1" fmla="*/ 381898 h 384806"/>
              <a:gd name="connsiteX2" fmla="*/ 209966 w 596284"/>
              <a:gd name="connsiteY2" fmla="*/ 379959 h 384806"/>
              <a:gd name="connsiteX3" fmla="*/ 194864 w 596284"/>
              <a:gd name="connsiteY3" fmla="*/ 379959 h 384806"/>
              <a:gd name="connsiteX4" fmla="*/ 179762 w 596284"/>
              <a:gd name="connsiteY4" fmla="*/ 379959 h 384806"/>
              <a:gd name="connsiteX5" fmla="*/ 164660 w 596284"/>
              <a:gd name="connsiteY5" fmla="*/ 381413 h 384806"/>
              <a:gd name="connsiteX6" fmla="*/ 149071 w 596284"/>
              <a:gd name="connsiteY6" fmla="*/ 382383 h 384806"/>
              <a:gd name="connsiteX7" fmla="*/ 133968 w 596284"/>
              <a:gd name="connsiteY7" fmla="*/ 383352 h 384806"/>
              <a:gd name="connsiteX8" fmla="*/ 119354 w 596284"/>
              <a:gd name="connsiteY8" fmla="*/ 384322 h 384806"/>
              <a:gd name="connsiteX9" fmla="*/ 105226 w 596284"/>
              <a:gd name="connsiteY9" fmla="*/ 384806 h 384806"/>
              <a:gd name="connsiteX10" fmla="*/ 82330 w 596284"/>
              <a:gd name="connsiteY10" fmla="*/ 381413 h 384806"/>
              <a:gd name="connsiteX11" fmla="*/ 62356 w 596284"/>
              <a:gd name="connsiteY11" fmla="*/ 376567 h 384806"/>
              <a:gd name="connsiteX12" fmla="*/ 44331 w 596284"/>
              <a:gd name="connsiteY12" fmla="*/ 369782 h 384806"/>
              <a:gd name="connsiteX13" fmla="*/ 29229 w 596284"/>
              <a:gd name="connsiteY13" fmla="*/ 361059 h 384806"/>
              <a:gd name="connsiteX14" fmla="*/ 16563 w 596284"/>
              <a:gd name="connsiteY14" fmla="*/ 348942 h 384806"/>
              <a:gd name="connsiteX15" fmla="*/ 7307 w 596284"/>
              <a:gd name="connsiteY15" fmla="*/ 334404 h 384806"/>
              <a:gd name="connsiteX16" fmla="*/ 1461 w 596284"/>
              <a:gd name="connsiteY16" fmla="*/ 315987 h 384806"/>
              <a:gd name="connsiteX17" fmla="*/ 0 w 596284"/>
              <a:gd name="connsiteY17" fmla="*/ 293693 h 384806"/>
              <a:gd name="connsiteX18" fmla="*/ 2923 w 596284"/>
              <a:gd name="connsiteY18" fmla="*/ 284001 h 384806"/>
              <a:gd name="connsiteX19" fmla="*/ 6332 w 596284"/>
              <a:gd name="connsiteY19" fmla="*/ 275277 h 384806"/>
              <a:gd name="connsiteX20" fmla="*/ 10717 w 596284"/>
              <a:gd name="connsiteY20" fmla="*/ 266068 h 384806"/>
              <a:gd name="connsiteX21" fmla="*/ 15588 w 596284"/>
              <a:gd name="connsiteY21" fmla="*/ 258314 h 384806"/>
              <a:gd name="connsiteX22" fmla="*/ 20460 w 596284"/>
              <a:gd name="connsiteY22" fmla="*/ 249591 h 384806"/>
              <a:gd name="connsiteX23" fmla="*/ 26306 w 596284"/>
              <a:gd name="connsiteY23" fmla="*/ 242321 h 384806"/>
              <a:gd name="connsiteX24" fmla="*/ 32639 w 596284"/>
              <a:gd name="connsiteY24" fmla="*/ 235052 h 384806"/>
              <a:gd name="connsiteX25" fmla="*/ 39947 w 596284"/>
              <a:gd name="connsiteY25" fmla="*/ 228751 h 384806"/>
              <a:gd name="connsiteX26" fmla="*/ 61382 w 596284"/>
              <a:gd name="connsiteY26" fmla="*/ 216635 h 384806"/>
              <a:gd name="connsiteX27" fmla="*/ 84765 w 596284"/>
              <a:gd name="connsiteY27" fmla="*/ 209365 h 384806"/>
              <a:gd name="connsiteX28" fmla="*/ 108636 w 596284"/>
              <a:gd name="connsiteY28" fmla="*/ 205004 h 384806"/>
              <a:gd name="connsiteX29" fmla="*/ 133482 w 596284"/>
              <a:gd name="connsiteY29" fmla="*/ 203549 h 384806"/>
              <a:gd name="connsiteX30" fmla="*/ 157839 w 596284"/>
              <a:gd name="connsiteY30" fmla="*/ 204034 h 384806"/>
              <a:gd name="connsiteX31" fmla="*/ 183172 w 596284"/>
              <a:gd name="connsiteY31" fmla="*/ 205972 h 384806"/>
              <a:gd name="connsiteX32" fmla="*/ 208017 w 596284"/>
              <a:gd name="connsiteY32" fmla="*/ 209365 h 384806"/>
              <a:gd name="connsiteX33" fmla="*/ 232862 w 596284"/>
              <a:gd name="connsiteY33" fmla="*/ 213242 h 384806"/>
              <a:gd name="connsiteX34" fmla="*/ 236272 w 596284"/>
              <a:gd name="connsiteY34" fmla="*/ 212758 h 384806"/>
              <a:gd name="connsiteX35" fmla="*/ 240170 w 596284"/>
              <a:gd name="connsiteY35" fmla="*/ 212758 h 384806"/>
              <a:gd name="connsiteX36" fmla="*/ 244067 w 596284"/>
              <a:gd name="connsiteY36" fmla="*/ 211789 h 384806"/>
              <a:gd name="connsiteX37" fmla="*/ 248451 w 596284"/>
              <a:gd name="connsiteY37" fmla="*/ 210335 h 384806"/>
              <a:gd name="connsiteX38" fmla="*/ 246503 w 596284"/>
              <a:gd name="connsiteY38" fmla="*/ 199188 h 384806"/>
              <a:gd name="connsiteX39" fmla="*/ 242606 w 596284"/>
              <a:gd name="connsiteY39" fmla="*/ 189495 h 384806"/>
              <a:gd name="connsiteX40" fmla="*/ 236272 w 596284"/>
              <a:gd name="connsiteY40" fmla="*/ 180771 h 384806"/>
              <a:gd name="connsiteX41" fmla="*/ 229939 w 596284"/>
              <a:gd name="connsiteY41" fmla="*/ 173987 h 384806"/>
              <a:gd name="connsiteX42" fmla="*/ 222632 w 596284"/>
              <a:gd name="connsiteY42" fmla="*/ 166717 h 384806"/>
              <a:gd name="connsiteX43" fmla="*/ 216299 w 596284"/>
              <a:gd name="connsiteY43" fmla="*/ 160901 h 384806"/>
              <a:gd name="connsiteX44" fmla="*/ 210940 w 596284"/>
              <a:gd name="connsiteY44" fmla="*/ 154600 h 384806"/>
              <a:gd name="connsiteX45" fmla="*/ 208504 w 596284"/>
              <a:gd name="connsiteY45" fmla="*/ 149270 h 384806"/>
              <a:gd name="connsiteX46" fmla="*/ 211427 w 596284"/>
              <a:gd name="connsiteY46" fmla="*/ 145393 h 384806"/>
              <a:gd name="connsiteX47" fmla="*/ 214350 w 596284"/>
              <a:gd name="connsiteY47" fmla="*/ 141515 h 384806"/>
              <a:gd name="connsiteX48" fmla="*/ 217273 w 596284"/>
              <a:gd name="connsiteY48" fmla="*/ 137638 h 384806"/>
              <a:gd name="connsiteX49" fmla="*/ 220196 w 596284"/>
              <a:gd name="connsiteY49" fmla="*/ 134246 h 384806"/>
              <a:gd name="connsiteX50" fmla="*/ 222632 w 596284"/>
              <a:gd name="connsiteY50" fmla="*/ 130368 h 384806"/>
              <a:gd name="connsiteX51" fmla="*/ 225555 w 596284"/>
              <a:gd name="connsiteY51" fmla="*/ 126975 h 384806"/>
              <a:gd name="connsiteX52" fmla="*/ 228478 w 596284"/>
              <a:gd name="connsiteY52" fmla="*/ 123099 h 384806"/>
              <a:gd name="connsiteX53" fmla="*/ 231888 w 596284"/>
              <a:gd name="connsiteY53" fmla="*/ 120191 h 384806"/>
              <a:gd name="connsiteX54" fmla="*/ 233349 w 596284"/>
              <a:gd name="connsiteY54" fmla="*/ 120675 h 384806"/>
              <a:gd name="connsiteX55" fmla="*/ 234811 w 596284"/>
              <a:gd name="connsiteY55" fmla="*/ 121160 h 384806"/>
              <a:gd name="connsiteX56" fmla="*/ 238221 w 596284"/>
              <a:gd name="connsiteY56" fmla="*/ 128429 h 384806"/>
              <a:gd name="connsiteX57" fmla="*/ 241631 w 596284"/>
              <a:gd name="connsiteY57" fmla="*/ 136669 h 384806"/>
              <a:gd name="connsiteX58" fmla="*/ 245041 w 596284"/>
              <a:gd name="connsiteY58" fmla="*/ 144908 h 384806"/>
              <a:gd name="connsiteX59" fmla="*/ 248939 w 596284"/>
              <a:gd name="connsiteY59" fmla="*/ 153631 h 384806"/>
              <a:gd name="connsiteX60" fmla="*/ 251862 w 596284"/>
              <a:gd name="connsiteY60" fmla="*/ 162355 h 384806"/>
              <a:gd name="connsiteX61" fmla="*/ 255272 w 596284"/>
              <a:gd name="connsiteY61" fmla="*/ 171079 h 384806"/>
              <a:gd name="connsiteX62" fmla="*/ 258195 w 596284"/>
              <a:gd name="connsiteY62" fmla="*/ 180287 h 384806"/>
              <a:gd name="connsiteX63" fmla="*/ 261118 w 596284"/>
              <a:gd name="connsiteY63" fmla="*/ 189980 h 384806"/>
              <a:gd name="connsiteX64" fmla="*/ 262579 w 596284"/>
              <a:gd name="connsiteY64" fmla="*/ 191434 h 384806"/>
              <a:gd name="connsiteX65" fmla="*/ 264528 w 596284"/>
              <a:gd name="connsiteY65" fmla="*/ 194826 h 384806"/>
              <a:gd name="connsiteX66" fmla="*/ 265989 w 596284"/>
              <a:gd name="connsiteY66" fmla="*/ 198703 h 384806"/>
              <a:gd name="connsiteX67" fmla="*/ 266963 w 596284"/>
              <a:gd name="connsiteY67" fmla="*/ 203549 h 384806"/>
              <a:gd name="connsiteX68" fmla="*/ 264040 w 596284"/>
              <a:gd name="connsiteY68" fmla="*/ 205004 h 384806"/>
              <a:gd name="connsiteX69" fmla="*/ 261605 w 596284"/>
              <a:gd name="connsiteY69" fmla="*/ 205972 h 384806"/>
              <a:gd name="connsiteX70" fmla="*/ 259169 w 596284"/>
              <a:gd name="connsiteY70" fmla="*/ 205972 h 384806"/>
              <a:gd name="connsiteX71" fmla="*/ 257220 w 596284"/>
              <a:gd name="connsiteY71" fmla="*/ 206458 h 384806"/>
              <a:gd name="connsiteX72" fmla="*/ 266963 w 596284"/>
              <a:gd name="connsiteY72" fmla="*/ 207427 h 384806"/>
              <a:gd name="connsiteX73" fmla="*/ 277194 w 596284"/>
              <a:gd name="connsiteY73" fmla="*/ 201611 h 384806"/>
              <a:gd name="connsiteX74" fmla="*/ 286937 w 596284"/>
              <a:gd name="connsiteY74" fmla="*/ 190949 h 384806"/>
              <a:gd name="connsiteX75" fmla="*/ 296680 w 596284"/>
              <a:gd name="connsiteY75" fmla="*/ 177864 h 384806"/>
              <a:gd name="connsiteX76" fmla="*/ 305449 w 596284"/>
              <a:gd name="connsiteY76" fmla="*/ 162840 h 384806"/>
              <a:gd name="connsiteX77" fmla="*/ 313244 w 596284"/>
              <a:gd name="connsiteY77" fmla="*/ 147816 h 384806"/>
              <a:gd name="connsiteX78" fmla="*/ 319577 w 596284"/>
              <a:gd name="connsiteY78" fmla="*/ 135215 h 384806"/>
              <a:gd name="connsiteX79" fmla="*/ 324448 w 596284"/>
              <a:gd name="connsiteY79" fmla="*/ 126975 h 384806"/>
              <a:gd name="connsiteX80" fmla="*/ 344422 w 596284"/>
              <a:gd name="connsiteY80" fmla="*/ 102259 h 384806"/>
              <a:gd name="connsiteX81" fmla="*/ 364883 w 596284"/>
              <a:gd name="connsiteY81" fmla="*/ 78996 h 384806"/>
              <a:gd name="connsiteX82" fmla="*/ 385831 w 596284"/>
              <a:gd name="connsiteY82" fmla="*/ 57187 h 384806"/>
              <a:gd name="connsiteX83" fmla="*/ 408240 w 596284"/>
              <a:gd name="connsiteY83" fmla="*/ 38771 h 384806"/>
              <a:gd name="connsiteX84" fmla="*/ 432111 w 596284"/>
              <a:gd name="connsiteY84" fmla="*/ 22293 h 384806"/>
              <a:gd name="connsiteX85" fmla="*/ 459392 w 596284"/>
              <a:gd name="connsiteY85" fmla="*/ 10177 h 384806"/>
              <a:gd name="connsiteX86" fmla="*/ 489596 w 596284"/>
              <a:gd name="connsiteY86" fmla="*/ 2423 h 384806"/>
              <a:gd name="connsiteX87" fmla="*/ 524184 w 596284"/>
              <a:gd name="connsiteY87" fmla="*/ 0 h 384806"/>
              <a:gd name="connsiteX88" fmla="*/ 550978 w 596284"/>
              <a:gd name="connsiteY88" fmla="*/ 6784 h 384806"/>
              <a:gd name="connsiteX89" fmla="*/ 570465 w 596284"/>
              <a:gd name="connsiteY89" fmla="*/ 15993 h 384806"/>
              <a:gd name="connsiteX90" fmla="*/ 584105 w 596284"/>
              <a:gd name="connsiteY90" fmla="*/ 27624 h 384806"/>
              <a:gd name="connsiteX91" fmla="*/ 592387 w 596284"/>
              <a:gd name="connsiteY91" fmla="*/ 42163 h 384806"/>
              <a:gd name="connsiteX92" fmla="*/ 595797 w 596284"/>
              <a:gd name="connsiteY92" fmla="*/ 59611 h 384806"/>
              <a:gd name="connsiteX93" fmla="*/ 596284 w 596284"/>
              <a:gd name="connsiteY93" fmla="*/ 79966 h 384806"/>
              <a:gd name="connsiteX94" fmla="*/ 593361 w 596284"/>
              <a:gd name="connsiteY94" fmla="*/ 104198 h 384806"/>
              <a:gd name="connsiteX95" fmla="*/ 589464 w 596284"/>
              <a:gd name="connsiteY95" fmla="*/ 132792 h 384806"/>
              <a:gd name="connsiteX96" fmla="*/ 572413 w 596284"/>
              <a:gd name="connsiteY96" fmla="*/ 141515 h 384806"/>
              <a:gd name="connsiteX97" fmla="*/ 559747 w 596284"/>
              <a:gd name="connsiteY97" fmla="*/ 150239 h 384806"/>
              <a:gd name="connsiteX98" fmla="*/ 549517 w 596284"/>
              <a:gd name="connsiteY98" fmla="*/ 159447 h 384806"/>
              <a:gd name="connsiteX99" fmla="*/ 541721 w 596284"/>
              <a:gd name="connsiteY99" fmla="*/ 170109 h 384806"/>
              <a:gd name="connsiteX100" fmla="*/ 534415 w 596284"/>
              <a:gd name="connsiteY100" fmla="*/ 180771 h 384806"/>
              <a:gd name="connsiteX101" fmla="*/ 528082 w 596284"/>
              <a:gd name="connsiteY101" fmla="*/ 193372 h 384806"/>
              <a:gd name="connsiteX102" fmla="*/ 520774 w 596284"/>
              <a:gd name="connsiteY102" fmla="*/ 206942 h 384806"/>
              <a:gd name="connsiteX103" fmla="*/ 512492 w 596284"/>
              <a:gd name="connsiteY103" fmla="*/ 222936 h 384806"/>
              <a:gd name="connsiteX104" fmla="*/ 505672 w 596284"/>
              <a:gd name="connsiteY104" fmla="*/ 186587 h 384806"/>
              <a:gd name="connsiteX105" fmla="*/ 492031 w 596284"/>
              <a:gd name="connsiteY105" fmla="*/ 161870 h 384806"/>
              <a:gd name="connsiteX106" fmla="*/ 473032 w 596284"/>
              <a:gd name="connsiteY106" fmla="*/ 146846 h 384806"/>
              <a:gd name="connsiteX107" fmla="*/ 450136 w 596284"/>
              <a:gd name="connsiteY107" fmla="*/ 141515 h 384806"/>
              <a:gd name="connsiteX108" fmla="*/ 424316 w 596284"/>
              <a:gd name="connsiteY108" fmla="*/ 143454 h 384806"/>
              <a:gd name="connsiteX109" fmla="*/ 397523 w 596284"/>
              <a:gd name="connsiteY109" fmla="*/ 153147 h 384806"/>
              <a:gd name="connsiteX110" fmla="*/ 370729 w 596284"/>
              <a:gd name="connsiteY110" fmla="*/ 168171 h 384806"/>
              <a:gd name="connsiteX111" fmla="*/ 345883 w 596284"/>
              <a:gd name="connsiteY111" fmla="*/ 189010 h 384806"/>
              <a:gd name="connsiteX112" fmla="*/ 340525 w 596284"/>
              <a:gd name="connsiteY112" fmla="*/ 195311 h 384806"/>
              <a:gd name="connsiteX113" fmla="*/ 335166 w 596284"/>
              <a:gd name="connsiteY113" fmla="*/ 202095 h 384806"/>
              <a:gd name="connsiteX114" fmla="*/ 329807 w 596284"/>
              <a:gd name="connsiteY114" fmla="*/ 209365 h 384806"/>
              <a:gd name="connsiteX115" fmla="*/ 325423 w 596284"/>
              <a:gd name="connsiteY115" fmla="*/ 216635 h 384806"/>
              <a:gd name="connsiteX116" fmla="*/ 320551 w 596284"/>
              <a:gd name="connsiteY116" fmla="*/ 223905 h 384806"/>
              <a:gd name="connsiteX117" fmla="*/ 316654 w 596284"/>
              <a:gd name="connsiteY117" fmla="*/ 231174 h 384806"/>
              <a:gd name="connsiteX118" fmla="*/ 312756 w 596284"/>
              <a:gd name="connsiteY118" fmla="*/ 238929 h 384806"/>
              <a:gd name="connsiteX119" fmla="*/ 309834 w 596284"/>
              <a:gd name="connsiteY119" fmla="*/ 247167 h 384806"/>
              <a:gd name="connsiteX120" fmla="*/ 305449 w 596284"/>
              <a:gd name="connsiteY120" fmla="*/ 252014 h 384806"/>
              <a:gd name="connsiteX121" fmla="*/ 302526 w 596284"/>
              <a:gd name="connsiteY121" fmla="*/ 260738 h 384806"/>
              <a:gd name="connsiteX122" fmla="*/ 300090 w 596284"/>
              <a:gd name="connsiteY122" fmla="*/ 271400 h 384806"/>
              <a:gd name="connsiteX123" fmla="*/ 298629 w 596284"/>
              <a:gd name="connsiteY123" fmla="*/ 284001 h 384806"/>
              <a:gd name="connsiteX124" fmla="*/ 296680 w 596284"/>
              <a:gd name="connsiteY124" fmla="*/ 296116 h 384806"/>
              <a:gd name="connsiteX125" fmla="*/ 295219 w 596284"/>
              <a:gd name="connsiteY125" fmla="*/ 307263 h 384806"/>
              <a:gd name="connsiteX126" fmla="*/ 292783 w 596284"/>
              <a:gd name="connsiteY126" fmla="*/ 315502 h 384806"/>
              <a:gd name="connsiteX127" fmla="*/ 290347 w 596284"/>
              <a:gd name="connsiteY127" fmla="*/ 320833 h 384806"/>
              <a:gd name="connsiteX128" fmla="*/ 274271 w 596284"/>
              <a:gd name="connsiteY128" fmla="*/ 311140 h 384806"/>
              <a:gd name="connsiteX129" fmla="*/ 258195 w 596284"/>
              <a:gd name="connsiteY129" fmla="*/ 302417 h 384806"/>
              <a:gd name="connsiteX130" fmla="*/ 241631 w 596284"/>
              <a:gd name="connsiteY130" fmla="*/ 293209 h 384806"/>
              <a:gd name="connsiteX131" fmla="*/ 225068 w 596284"/>
              <a:gd name="connsiteY131" fmla="*/ 285454 h 384806"/>
              <a:gd name="connsiteX132" fmla="*/ 208017 w 596284"/>
              <a:gd name="connsiteY132" fmla="*/ 277700 h 384806"/>
              <a:gd name="connsiteX133" fmla="*/ 190967 w 596284"/>
              <a:gd name="connsiteY133" fmla="*/ 270915 h 384806"/>
              <a:gd name="connsiteX134" fmla="*/ 173916 w 596284"/>
              <a:gd name="connsiteY134" fmla="*/ 264615 h 384806"/>
              <a:gd name="connsiteX135" fmla="*/ 157839 w 596284"/>
              <a:gd name="connsiteY135" fmla="*/ 259768 h 384806"/>
              <a:gd name="connsiteX136" fmla="*/ 143225 w 596284"/>
              <a:gd name="connsiteY136" fmla="*/ 262191 h 384806"/>
              <a:gd name="connsiteX137" fmla="*/ 131533 w 596284"/>
              <a:gd name="connsiteY137" fmla="*/ 269945 h 384806"/>
              <a:gd name="connsiteX138" fmla="*/ 122277 w 596284"/>
              <a:gd name="connsiteY138" fmla="*/ 280608 h 384806"/>
              <a:gd name="connsiteX139" fmla="*/ 116431 w 596284"/>
              <a:gd name="connsiteY139" fmla="*/ 294663 h 384806"/>
              <a:gd name="connsiteX140" fmla="*/ 111559 w 596284"/>
              <a:gd name="connsiteY140" fmla="*/ 309687 h 384806"/>
              <a:gd name="connsiteX141" fmla="*/ 108636 w 596284"/>
              <a:gd name="connsiteY141" fmla="*/ 325680 h 384806"/>
              <a:gd name="connsiteX142" fmla="*/ 106200 w 596284"/>
              <a:gd name="connsiteY142" fmla="*/ 340704 h 384806"/>
              <a:gd name="connsiteX143" fmla="*/ 105226 w 596284"/>
              <a:gd name="connsiteY143" fmla="*/ 354758 h 384806"/>
              <a:gd name="connsiteX144" fmla="*/ 103765 w 596284"/>
              <a:gd name="connsiteY144" fmla="*/ 355243 h 384806"/>
              <a:gd name="connsiteX145" fmla="*/ 103278 w 596284"/>
              <a:gd name="connsiteY145" fmla="*/ 355728 h 384806"/>
              <a:gd name="connsiteX146" fmla="*/ 116431 w 596284"/>
              <a:gd name="connsiteY146" fmla="*/ 360574 h 384806"/>
              <a:gd name="connsiteX147" fmla="*/ 133482 w 596284"/>
              <a:gd name="connsiteY147" fmla="*/ 364936 h 384806"/>
              <a:gd name="connsiteX148" fmla="*/ 152481 w 596284"/>
              <a:gd name="connsiteY148" fmla="*/ 367359 h 384806"/>
              <a:gd name="connsiteX149" fmla="*/ 173428 w 596284"/>
              <a:gd name="connsiteY149" fmla="*/ 370267 h 384806"/>
              <a:gd name="connsiteX150" fmla="*/ 194376 w 596284"/>
              <a:gd name="connsiteY150" fmla="*/ 372206 h 384806"/>
              <a:gd name="connsiteX151" fmla="*/ 215324 w 596284"/>
              <a:gd name="connsiteY151" fmla="*/ 374144 h 384806"/>
              <a:gd name="connsiteX152" fmla="*/ 234324 w 596284"/>
              <a:gd name="connsiteY152" fmla="*/ 376567 h 384806"/>
              <a:gd name="connsiteX153" fmla="*/ 251374 w 596284"/>
              <a:gd name="connsiteY153" fmla="*/ 379959 h 384806"/>
              <a:gd name="connsiteX154" fmla="*/ 247477 w 596284"/>
              <a:gd name="connsiteY154" fmla="*/ 380929 h 384806"/>
              <a:gd name="connsiteX155" fmla="*/ 243580 w 596284"/>
              <a:gd name="connsiteY155" fmla="*/ 381898 h 384806"/>
              <a:gd name="connsiteX156" fmla="*/ 240170 w 596284"/>
              <a:gd name="connsiteY156" fmla="*/ 381898 h 384806"/>
              <a:gd name="connsiteX157" fmla="*/ 236759 w 596284"/>
              <a:gd name="connsiteY157" fmla="*/ 382868 h 384806"/>
              <a:gd name="connsiteX158" fmla="*/ 231401 w 596284"/>
              <a:gd name="connsiteY158" fmla="*/ 383352 h 384806"/>
              <a:gd name="connsiteX159" fmla="*/ 225068 w 596284"/>
              <a:gd name="connsiteY159" fmla="*/ 384806 h 384806"/>
              <a:gd name="connsiteX160" fmla="*/ 225068 w 596284"/>
              <a:gd name="connsiteY160" fmla="*/ 383352 h 3848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</a:cxnLst>
            <a:rect l="l" t="t" r="r" b="b"/>
            <a:pathLst>
              <a:path w="596284" h="384806">
                <a:moveTo>
                  <a:pt x="225068" y="383352"/>
                </a:moveTo>
                <a:lnTo>
                  <a:pt x="225068" y="381898"/>
                </a:lnTo>
                <a:lnTo>
                  <a:pt x="209966" y="379959"/>
                </a:lnTo>
                <a:lnTo>
                  <a:pt x="194864" y="379959"/>
                </a:lnTo>
                <a:lnTo>
                  <a:pt x="179762" y="379959"/>
                </a:lnTo>
                <a:lnTo>
                  <a:pt x="164660" y="381413"/>
                </a:lnTo>
                <a:lnTo>
                  <a:pt x="149071" y="382383"/>
                </a:lnTo>
                <a:lnTo>
                  <a:pt x="133968" y="383352"/>
                </a:lnTo>
                <a:lnTo>
                  <a:pt x="119354" y="384322"/>
                </a:lnTo>
                <a:lnTo>
                  <a:pt x="105226" y="384806"/>
                </a:lnTo>
                <a:lnTo>
                  <a:pt x="82330" y="381413"/>
                </a:lnTo>
                <a:lnTo>
                  <a:pt x="62356" y="376567"/>
                </a:lnTo>
                <a:lnTo>
                  <a:pt x="44331" y="369782"/>
                </a:lnTo>
                <a:lnTo>
                  <a:pt x="29229" y="361059"/>
                </a:lnTo>
                <a:lnTo>
                  <a:pt x="16563" y="348942"/>
                </a:lnTo>
                <a:lnTo>
                  <a:pt x="7307" y="334404"/>
                </a:lnTo>
                <a:lnTo>
                  <a:pt x="1461" y="315987"/>
                </a:lnTo>
                <a:lnTo>
                  <a:pt x="0" y="293693"/>
                </a:lnTo>
                <a:lnTo>
                  <a:pt x="2923" y="284001"/>
                </a:lnTo>
                <a:lnTo>
                  <a:pt x="6332" y="275277"/>
                </a:lnTo>
                <a:lnTo>
                  <a:pt x="10717" y="266068"/>
                </a:lnTo>
                <a:lnTo>
                  <a:pt x="15588" y="258314"/>
                </a:lnTo>
                <a:lnTo>
                  <a:pt x="20460" y="249591"/>
                </a:lnTo>
                <a:lnTo>
                  <a:pt x="26306" y="242321"/>
                </a:lnTo>
                <a:lnTo>
                  <a:pt x="32639" y="235052"/>
                </a:lnTo>
                <a:lnTo>
                  <a:pt x="39947" y="228751"/>
                </a:lnTo>
                <a:lnTo>
                  <a:pt x="61382" y="216635"/>
                </a:lnTo>
                <a:lnTo>
                  <a:pt x="84765" y="209365"/>
                </a:lnTo>
                <a:lnTo>
                  <a:pt x="108636" y="205004"/>
                </a:lnTo>
                <a:lnTo>
                  <a:pt x="133482" y="203549"/>
                </a:lnTo>
                <a:lnTo>
                  <a:pt x="157839" y="204034"/>
                </a:lnTo>
                <a:lnTo>
                  <a:pt x="183172" y="205972"/>
                </a:lnTo>
                <a:lnTo>
                  <a:pt x="208017" y="209365"/>
                </a:lnTo>
                <a:lnTo>
                  <a:pt x="232862" y="213242"/>
                </a:lnTo>
                <a:lnTo>
                  <a:pt x="236272" y="212758"/>
                </a:lnTo>
                <a:lnTo>
                  <a:pt x="240170" y="212758"/>
                </a:lnTo>
                <a:lnTo>
                  <a:pt x="244067" y="211789"/>
                </a:lnTo>
                <a:lnTo>
                  <a:pt x="248451" y="210335"/>
                </a:lnTo>
                <a:lnTo>
                  <a:pt x="246503" y="199188"/>
                </a:lnTo>
                <a:lnTo>
                  <a:pt x="242606" y="189495"/>
                </a:lnTo>
                <a:lnTo>
                  <a:pt x="236272" y="180771"/>
                </a:lnTo>
                <a:lnTo>
                  <a:pt x="229939" y="173987"/>
                </a:lnTo>
                <a:lnTo>
                  <a:pt x="222632" y="166717"/>
                </a:lnTo>
                <a:lnTo>
                  <a:pt x="216299" y="160901"/>
                </a:lnTo>
                <a:lnTo>
                  <a:pt x="210940" y="154600"/>
                </a:lnTo>
                <a:lnTo>
                  <a:pt x="208504" y="149270"/>
                </a:lnTo>
                <a:lnTo>
                  <a:pt x="211427" y="145393"/>
                </a:lnTo>
                <a:lnTo>
                  <a:pt x="214350" y="141515"/>
                </a:lnTo>
                <a:lnTo>
                  <a:pt x="217273" y="137638"/>
                </a:lnTo>
                <a:lnTo>
                  <a:pt x="220196" y="134246"/>
                </a:lnTo>
                <a:lnTo>
                  <a:pt x="222632" y="130368"/>
                </a:lnTo>
                <a:lnTo>
                  <a:pt x="225555" y="126975"/>
                </a:lnTo>
                <a:lnTo>
                  <a:pt x="228478" y="123099"/>
                </a:lnTo>
                <a:lnTo>
                  <a:pt x="231888" y="120191"/>
                </a:lnTo>
                <a:lnTo>
                  <a:pt x="233349" y="120675"/>
                </a:lnTo>
                <a:lnTo>
                  <a:pt x="234811" y="121160"/>
                </a:lnTo>
                <a:lnTo>
                  <a:pt x="238221" y="128429"/>
                </a:lnTo>
                <a:lnTo>
                  <a:pt x="241631" y="136669"/>
                </a:lnTo>
                <a:lnTo>
                  <a:pt x="245041" y="144908"/>
                </a:lnTo>
                <a:lnTo>
                  <a:pt x="248939" y="153631"/>
                </a:lnTo>
                <a:lnTo>
                  <a:pt x="251862" y="162355"/>
                </a:lnTo>
                <a:lnTo>
                  <a:pt x="255272" y="171079"/>
                </a:lnTo>
                <a:lnTo>
                  <a:pt x="258195" y="180287"/>
                </a:lnTo>
                <a:lnTo>
                  <a:pt x="261118" y="189980"/>
                </a:lnTo>
                <a:lnTo>
                  <a:pt x="262579" y="191434"/>
                </a:lnTo>
                <a:lnTo>
                  <a:pt x="264528" y="194826"/>
                </a:lnTo>
                <a:lnTo>
                  <a:pt x="265989" y="198703"/>
                </a:lnTo>
                <a:lnTo>
                  <a:pt x="266963" y="203549"/>
                </a:lnTo>
                <a:lnTo>
                  <a:pt x="264040" y="205004"/>
                </a:lnTo>
                <a:lnTo>
                  <a:pt x="261605" y="205972"/>
                </a:lnTo>
                <a:lnTo>
                  <a:pt x="259169" y="205972"/>
                </a:lnTo>
                <a:lnTo>
                  <a:pt x="257220" y="206458"/>
                </a:lnTo>
                <a:lnTo>
                  <a:pt x="266963" y="207427"/>
                </a:lnTo>
                <a:lnTo>
                  <a:pt x="277194" y="201611"/>
                </a:lnTo>
                <a:lnTo>
                  <a:pt x="286937" y="190949"/>
                </a:lnTo>
                <a:lnTo>
                  <a:pt x="296680" y="177864"/>
                </a:lnTo>
                <a:lnTo>
                  <a:pt x="305449" y="162840"/>
                </a:lnTo>
                <a:lnTo>
                  <a:pt x="313244" y="147816"/>
                </a:lnTo>
                <a:lnTo>
                  <a:pt x="319577" y="135215"/>
                </a:lnTo>
                <a:lnTo>
                  <a:pt x="324448" y="126975"/>
                </a:lnTo>
                <a:lnTo>
                  <a:pt x="344422" y="102259"/>
                </a:lnTo>
                <a:lnTo>
                  <a:pt x="364883" y="78996"/>
                </a:lnTo>
                <a:lnTo>
                  <a:pt x="385831" y="57187"/>
                </a:lnTo>
                <a:lnTo>
                  <a:pt x="408240" y="38771"/>
                </a:lnTo>
                <a:lnTo>
                  <a:pt x="432111" y="22293"/>
                </a:lnTo>
                <a:lnTo>
                  <a:pt x="459392" y="10177"/>
                </a:lnTo>
                <a:lnTo>
                  <a:pt x="489596" y="2423"/>
                </a:lnTo>
                <a:lnTo>
                  <a:pt x="524184" y="0"/>
                </a:lnTo>
                <a:lnTo>
                  <a:pt x="550978" y="6784"/>
                </a:lnTo>
                <a:lnTo>
                  <a:pt x="570465" y="15993"/>
                </a:lnTo>
                <a:lnTo>
                  <a:pt x="584105" y="27624"/>
                </a:lnTo>
                <a:lnTo>
                  <a:pt x="592387" y="42163"/>
                </a:lnTo>
                <a:lnTo>
                  <a:pt x="595797" y="59611"/>
                </a:lnTo>
                <a:lnTo>
                  <a:pt x="596284" y="79966"/>
                </a:lnTo>
                <a:lnTo>
                  <a:pt x="593361" y="104198"/>
                </a:lnTo>
                <a:lnTo>
                  <a:pt x="589464" y="132792"/>
                </a:lnTo>
                <a:lnTo>
                  <a:pt x="572413" y="141515"/>
                </a:lnTo>
                <a:lnTo>
                  <a:pt x="559747" y="150239"/>
                </a:lnTo>
                <a:lnTo>
                  <a:pt x="549517" y="159447"/>
                </a:lnTo>
                <a:lnTo>
                  <a:pt x="541721" y="170109"/>
                </a:lnTo>
                <a:lnTo>
                  <a:pt x="534415" y="180771"/>
                </a:lnTo>
                <a:lnTo>
                  <a:pt x="528082" y="193372"/>
                </a:lnTo>
                <a:lnTo>
                  <a:pt x="520774" y="206942"/>
                </a:lnTo>
                <a:lnTo>
                  <a:pt x="512492" y="222936"/>
                </a:lnTo>
                <a:lnTo>
                  <a:pt x="505672" y="186587"/>
                </a:lnTo>
                <a:lnTo>
                  <a:pt x="492031" y="161870"/>
                </a:lnTo>
                <a:lnTo>
                  <a:pt x="473032" y="146846"/>
                </a:lnTo>
                <a:lnTo>
                  <a:pt x="450136" y="141515"/>
                </a:lnTo>
                <a:lnTo>
                  <a:pt x="424316" y="143454"/>
                </a:lnTo>
                <a:lnTo>
                  <a:pt x="397523" y="153147"/>
                </a:lnTo>
                <a:lnTo>
                  <a:pt x="370729" y="168171"/>
                </a:lnTo>
                <a:lnTo>
                  <a:pt x="345883" y="189010"/>
                </a:lnTo>
                <a:lnTo>
                  <a:pt x="340525" y="195311"/>
                </a:lnTo>
                <a:lnTo>
                  <a:pt x="335166" y="202095"/>
                </a:lnTo>
                <a:lnTo>
                  <a:pt x="329807" y="209365"/>
                </a:lnTo>
                <a:lnTo>
                  <a:pt x="325423" y="216635"/>
                </a:lnTo>
                <a:lnTo>
                  <a:pt x="320551" y="223905"/>
                </a:lnTo>
                <a:lnTo>
                  <a:pt x="316654" y="231174"/>
                </a:lnTo>
                <a:lnTo>
                  <a:pt x="312756" y="238929"/>
                </a:lnTo>
                <a:lnTo>
                  <a:pt x="309834" y="247167"/>
                </a:lnTo>
                <a:lnTo>
                  <a:pt x="305449" y="252014"/>
                </a:lnTo>
                <a:lnTo>
                  <a:pt x="302526" y="260738"/>
                </a:lnTo>
                <a:lnTo>
                  <a:pt x="300090" y="271400"/>
                </a:lnTo>
                <a:lnTo>
                  <a:pt x="298629" y="284001"/>
                </a:lnTo>
                <a:lnTo>
                  <a:pt x="296680" y="296116"/>
                </a:lnTo>
                <a:lnTo>
                  <a:pt x="295219" y="307263"/>
                </a:lnTo>
                <a:lnTo>
                  <a:pt x="292783" y="315502"/>
                </a:lnTo>
                <a:lnTo>
                  <a:pt x="290347" y="320833"/>
                </a:lnTo>
                <a:lnTo>
                  <a:pt x="274271" y="311140"/>
                </a:lnTo>
                <a:lnTo>
                  <a:pt x="258195" y="302417"/>
                </a:lnTo>
                <a:lnTo>
                  <a:pt x="241631" y="293209"/>
                </a:lnTo>
                <a:lnTo>
                  <a:pt x="225068" y="285454"/>
                </a:lnTo>
                <a:lnTo>
                  <a:pt x="208017" y="277700"/>
                </a:lnTo>
                <a:lnTo>
                  <a:pt x="190967" y="270915"/>
                </a:lnTo>
                <a:lnTo>
                  <a:pt x="173916" y="264615"/>
                </a:lnTo>
                <a:lnTo>
                  <a:pt x="157839" y="259768"/>
                </a:lnTo>
                <a:lnTo>
                  <a:pt x="143225" y="262191"/>
                </a:lnTo>
                <a:lnTo>
                  <a:pt x="131533" y="269945"/>
                </a:lnTo>
                <a:lnTo>
                  <a:pt x="122277" y="280608"/>
                </a:lnTo>
                <a:lnTo>
                  <a:pt x="116431" y="294663"/>
                </a:lnTo>
                <a:lnTo>
                  <a:pt x="111559" y="309687"/>
                </a:lnTo>
                <a:lnTo>
                  <a:pt x="108636" y="325680"/>
                </a:lnTo>
                <a:lnTo>
                  <a:pt x="106200" y="340704"/>
                </a:lnTo>
                <a:lnTo>
                  <a:pt x="105226" y="354758"/>
                </a:lnTo>
                <a:lnTo>
                  <a:pt x="103765" y="355243"/>
                </a:lnTo>
                <a:lnTo>
                  <a:pt x="103278" y="355728"/>
                </a:lnTo>
                <a:lnTo>
                  <a:pt x="116431" y="360574"/>
                </a:lnTo>
                <a:lnTo>
                  <a:pt x="133482" y="364936"/>
                </a:lnTo>
                <a:lnTo>
                  <a:pt x="152481" y="367359"/>
                </a:lnTo>
                <a:lnTo>
                  <a:pt x="173428" y="370267"/>
                </a:lnTo>
                <a:lnTo>
                  <a:pt x="194376" y="372206"/>
                </a:lnTo>
                <a:lnTo>
                  <a:pt x="215324" y="374144"/>
                </a:lnTo>
                <a:lnTo>
                  <a:pt x="234324" y="376567"/>
                </a:lnTo>
                <a:lnTo>
                  <a:pt x="251374" y="379959"/>
                </a:lnTo>
                <a:lnTo>
                  <a:pt x="247477" y="380929"/>
                </a:lnTo>
                <a:lnTo>
                  <a:pt x="243580" y="381898"/>
                </a:lnTo>
                <a:lnTo>
                  <a:pt x="240170" y="381898"/>
                </a:lnTo>
                <a:lnTo>
                  <a:pt x="236759" y="382868"/>
                </a:lnTo>
                <a:lnTo>
                  <a:pt x="231401" y="383352"/>
                </a:lnTo>
                <a:lnTo>
                  <a:pt x="225068" y="384806"/>
                </a:lnTo>
                <a:lnTo>
                  <a:pt x="225068" y="383352"/>
                </a:lnTo>
              </a:path>
            </a:pathLst>
          </a:custGeom>
          <a:solidFill>
            <a:srgbClr val="6666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3"/>
          <p:cNvSpPr/>
          <p:nvPr/>
        </p:nvSpPr>
        <p:spPr>
          <a:xfrm>
            <a:off x="7464232" y="1974574"/>
            <a:ext cx="507506" cy="182381"/>
          </a:xfrm>
          <a:custGeom>
            <a:avLst/>
            <a:gdLst>
              <a:gd name="connsiteX0" fmla="*/ 192428 w 392164"/>
              <a:gd name="connsiteY0" fmla="*/ 230690 h 236021"/>
              <a:gd name="connsiteX1" fmla="*/ 165147 w 392164"/>
              <a:gd name="connsiteY1" fmla="*/ 226328 h 236021"/>
              <a:gd name="connsiteX2" fmla="*/ 136892 w 392164"/>
              <a:gd name="connsiteY2" fmla="*/ 222451 h 236021"/>
              <a:gd name="connsiteX3" fmla="*/ 109123 w 392164"/>
              <a:gd name="connsiteY3" fmla="*/ 219543 h 236021"/>
              <a:gd name="connsiteX4" fmla="*/ 81355 w 392164"/>
              <a:gd name="connsiteY4" fmla="*/ 216635 h 236021"/>
              <a:gd name="connsiteX5" fmla="*/ 53587 w 392164"/>
              <a:gd name="connsiteY5" fmla="*/ 214212 h 236021"/>
              <a:gd name="connsiteX6" fmla="*/ 26306 w 392164"/>
              <a:gd name="connsiteY6" fmla="*/ 212273 h 236021"/>
              <a:gd name="connsiteX7" fmla="*/ 0 w 392164"/>
              <a:gd name="connsiteY7" fmla="*/ 210819 h 236021"/>
              <a:gd name="connsiteX8" fmla="*/ 487 w 392164"/>
              <a:gd name="connsiteY8" fmla="*/ 199673 h 236021"/>
              <a:gd name="connsiteX9" fmla="*/ 2435 w 392164"/>
              <a:gd name="connsiteY9" fmla="*/ 185618 h 236021"/>
              <a:gd name="connsiteX10" fmla="*/ 5846 w 392164"/>
              <a:gd name="connsiteY10" fmla="*/ 170110 h 236021"/>
              <a:gd name="connsiteX11" fmla="*/ 11204 w 392164"/>
              <a:gd name="connsiteY11" fmla="*/ 154601 h 236021"/>
              <a:gd name="connsiteX12" fmla="*/ 18025 w 392164"/>
              <a:gd name="connsiteY12" fmla="*/ 140062 h 236021"/>
              <a:gd name="connsiteX13" fmla="*/ 26794 w 392164"/>
              <a:gd name="connsiteY13" fmla="*/ 128430 h 236021"/>
              <a:gd name="connsiteX14" fmla="*/ 37511 w 392164"/>
              <a:gd name="connsiteY14" fmla="*/ 121161 h 236021"/>
              <a:gd name="connsiteX15" fmla="*/ 50664 w 392164"/>
              <a:gd name="connsiteY15" fmla="*/ 119706 h 236021"/>
              <a:gd name="connsiteX16" fmla="*/ 67228 w 392164"/>
              <a:gd name="connsiteY16" fmla="*/ 125522 h 236021"/>
              <a:gd name="connsiteX17" fmla="*/ 84278 w 392164"/>
              <a:gd name="connsiteY17" fmla="*/ 132792 h 236021"/>
              <a:gd name="connsiteX18" fmla="*/ 100842 w 392164"/>
              <a:gd name="connsiteY18" fmla="*/ 140062 h 236021"/>
              <a:gd name="connsiteX19" fmla="*/ 117892 w 392164"/>
              <a:gd name="connsiteY19" fmla="*/ 148785 h 236021"/>
              <a:gd name="connsiteX20" fmla="*/ 134456 w 392164"/>
              <a:gd name="connsiteY20" fmla="*/ 157024 h 236021"/>
              <a:gd name="connsiteX21" fmla="*/ 151019 w 392164"/>
              <a:gd name="connsiteY21" fmla="*/ 166233 h 236021"/>
              <a:gd name="connsiteX22" fmla="*/ 167583 w 392164"/>
              <a:gd name="connsiteY22" fmla="*/ 174956 h 236021"/>
              <a:gd name="connsiteX23" fmla="*/ 184146 w 392164"/>
              <a:gd name="connsiteY23" fmla="*/ 184649 h 236021"/>
              <a:gd name="connsiteX24" fmla="*/ 186582 w 392164"/>
              <a:gd name="connsiteY24" fmla="*/ 185618 h 236021"/>
              <a:gd name="connsiteX25" fmla="*/ 190967 w 392164"/>
              <a:gd name="connsiteY25" fmla="*/ 187557 h 236021"/>
              <a:gd name="connsiteX26" fmla="*/ 195838 w 392164"/>
              <a:gd name="connsiteY26" fmla="*/ 189010 h 236021"/>
              <a:gd name="connsiteX27" fmla="*/ 200710 w 392164"/>
              <a:gd name="connsiteY27" fmla="*/ 189495 h 236021"/>
              <a:gd name="connsiteX28" fmla="*/ 197299 w 392164"/>
              <a:gd name="connsiteY28" fmla="*/ 187072 h 236021"/>
              <a:gd name="connsiteX29" fmla="*/ 194377 w 392164"/>
              <a:gd name="connsiteY29" fmla="*/ 185134 h 236021"/>
              <a:gd name="connsiteX30" fmla="*/ 190967 w 392164"/>
              <a:gd name="connsiteY30" fmla="*/ 182710 h 236021"/>
              <a:gd name="connsiteX31" fmla="*/ 188044 w 392164"/>
              <a:gd name="connsiteY31" fmla="*/ 180771 h 236021"/>
              <a:gd name="connsiteX32" fmla="*/ 191454 w 392164"/>
              <a:gd name="connsiteY32" fmla="*/ 148300 h 236021"/>
              <a:gd name="connsiteX33" fmla="*/ 201684 w 392164"/>
              <a:gd name="connsiteY33" fmla="*/ 114375 h 236021"/>
              <a:gd name="connsiteX34" fmla="*/ 217760 w 392164"/>
              <a:gd name="connsiteY34" fmla="*/ 79966 h 236021"/>
              <a:gd name="connsiteX35" fmla="*/ 239683 w 392164"/>
              <a:gd name="connsiteY35" fmla="*/ 49433 h 236021"/>
              <a:gd name="connsiteX36" fmla="*/ 265502 w 392164"/>
              <a:gd name="connsiteY36" fmla="*/ 23747 h 236021"/>
              <a:gd name="connsiteX37" fmla="*/ 295219 w 392164"/>
              <a:gd name="connsiteY37" fmla="*/ 6784 h 236021"/>
              <a:gd name="connsiteX38" fmla="*/ 326884 w 392164"/>
              <a:gd name="connsiteY38" fmla="*/ 0 h 236021"/>
              <a:gd name="connsiteX39" fmla="*/ 361473 w 392164"/>
              <a:gd name="connsiteY39" fmla="*/ 7270 h 236021"/>
              <a:gd name="connsiteX40" fmla="*/ 372678 w 392164"/>
              <a:gd name="connsiteY40" fmla="*/ 16962 h 236021"/>
              <a:gd name="connsiteX41" fmla="*/ 381446 w 392164"/>
              <a:gd name="connsiteY41" fmla="*/ 29563 h 236021"/>
              <a:gd name="connsiteX42" fmla="*/ 386805 w 392164"/>
              <a:gd name="connsiteY42" fmla="*/ 45071 h 236021"/>
              <a:gd name="connsiteX43" fmla="*/ 390703 w 392164"/>
              <a:gd name="connsiteY43" fmla="*/ 62034 h 236021"/>
              <a:gd name="connsiteX44" fmla="*/ 391677 w 392164"/>
              <a:gd name="connsiteY44" fmla="*/ 79481 h 236021"/>
              <a:gd name="connsiteX45" fmla="*/ 392164 w 392164"/>
              <a:gd name="connsiteY45" fmla="*/ 97413 h 236021"/>
              <a:gd name="connsiteX46" fmla="*/ 391190 w 392164"/>
              <a:gd name="connsiteY46" fmla="*/ 114375 h 236021"/>
              <a:gd name="connsiteX47" fmla="*/ 390703 w 392164"/>
              <a:gd name="connsiteY47" fmla="*/ 130368 h 236021"/>
              <a:gd name="connsiteX48" fmla="*/ 389241 w 392164"/>
              <a:gd name="connsiteY48" fmla="*/ 130853 h 236021"/>
              <a:gd name="connsiteX49" fmla="*/ 388754 w 392164"/>
              <a:gd name="connsiteY49" fmla="*/ 132307 h 236021"/>
              <a:gd name="connsiteX50" fmla="*/ 382908 w 392164"/>
              <a:gd name="connsiteY50" fmla="*/ 117283 h 236021"/>
              <a:gd name="connsiteX51" fmla="*/ 375601 w 392164"/>
              <a:gd name="connsiteY51" fmla="*/ 101290 h 236021"/>
              <a:gd name="connsiteX52" fmla="*/ 366344 w 392164"/>
              <a:gd name="connsiteY52" fmla="*/ 84813 h 236021"/>
              <a:gd name="connsiteX53" fmla="*/ 356114 w 392164"/>
              <a:gd name="connsiteY53" fmla="*/ 70273 h 236021"/>
              <a:gd name="connsiteX54" fmla="*/ 343448 w 392164"/>
              <a:gd name="connsiteY54" fmla="*/ 57188 h 236021"/>
              <a:gd name="connsiteX55" fmla="*/ 329807 w 392164"/>
              <a:gd name="connsiteY55" fmla="*/ 48464 h 236021"/>
              <a:gd name="connsiteX56" fmla="*/ 314705 w 392164"/>
              <a:gd name="connsiteY56" fmla="*/ 44102 h 236021"/>
              <a:gd name="connsiteX57" fmla="*/ 298142 w 392164"/>
              <a:gd name="connsiteY57" fmla="*/ 46041 h 236021"/>
              <a:gd name="connsiteX58" fmla="*/ 275245 w 392164"/>
              <a:gd name="connsiteY58" fmla="*/ 61065 h 236021"/>
              <a:gd name="connsiteX59" fmla="*/ 258195 w 392164"/>
              <a:gd name="connsiteY59" fmla="*/ 80450 h 236021"/>
              <a:gd name="connsiteX60" fmla="*/ 244554 w 392164"/>
              <a:gd name="connsiteY60" fmla="*/ 102744 h 236021"/>
              <a:gd name="connsiteX61" fmla="*/ 235785 w 392164"/>
              <a:gd name="connsiteY61" fmla="*/ 127945 h 236021"/>
              <a:gd name="connsiteX62" fmla="*/ 229452 w 392164"/>
              <a:gd name="connsiteY62" fmla="*/ 154601 h 236021"/>
              <a:gd name="connsiteX63" fmla="*/ 226042 w 392164"/>
              <a:gd name="connsiteY63" fmla="*/ 181741 h 236021"/>
              <a:gd name="connsiteX64" fmla="*/ 224094 w 392164"/>
              <a:gd name="connsiteY64" fmla="*/ 208881 h 236021"/>
              <a:gd name="connsiteX65" fmla="*/ 224094 w 392164"/>
              <a:gd name="connsiteY65" fmla="*/ 235051 h 236021"/>
              <a:gd name="connsiteX66" fmla="*/ 222145 w 392164"/>
              <a:gd name="connsiteY66" fmla="*/ 235536 h 236021"/>
              <a:gd name="connsiteX67" fmla="*/ 220196 w 392164"/>
              <a:gd name="connsiteY67" fmla="*/ 236021 h 236021"/>
              <a:gd name="connsiteX68" fmla="*/ 192428 w 392164"/>
              <a:gd name="connsiteY68" fmla="*/ 230690 h 2360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392164" h="236021">
                <a:moveTo>
                  <a:pt x="192428" y="230690"/>
                </a:moveTo>
                <a:lnTo>
                  <a:pt x="165147" y="226328"/>
                </a:lnTo>
                <a:lnTo>
                  <a:pt x="136892" y="222451"/>
                </a:lnTo>
                <a:lnTo>
                  <a:pt x="109123" y="219543"/>
                </a:lnTo>
                <a:lnTo>
                  <a:pt x="81355" y="216635"/>
                </a:lnTo>
                <a:lnTo>
                  <a:pt x="53587" y="214212"/>
                </a:lnTo>
                <a:lnTo>
                  <a:pt x="26306" y="212273"/>
                </a:lnTo>
                <a:lnTo>
                  <a:pt x="0" y="210819"/>
                </a:lnTo>
                <a:lnTo>
                  <a:pt x="487" y="199673"/>
                </a:lnTo>
                <a:lnTo>
                  <a:pt x="2435" y="185618"/>
                </a:lnTo>
                <a:lnTo>
                  <a:pt x="5846" y="170110"/>
                </a:lnTo>
                <a:lnTo>
                  <a:pt x="11204" y="154601"/>
                </a:lnTo>
                <a:lnTo>
                  <a:pt x="18025" y="140062"/>
                </a:lnTo>
                <a:lnTo>
                  <a:pt x="26794" y="128430"/>
                </a:lnTo>
                <a:lnTo>
                  <a:pt x="37511" y="121161"/>
                </a:lnTo>
                <a:lnTo>
                  <a:pt x="50664" y="119706"/>
                </a:lnTo>
                <a:lnTo>
                  <a:pt x="67228" y="125522"/>
                </a:lnTo>
                <a:lnTo>
                  <a:pt x="84278" y="132792"/>
                </a:lnTo>
                <a:lnTo>
                  <a:pt x="100842" y="140062"/>
                </a:lnTo>
                <a:lnTo>
                  <a:pt x="117892" y="148785"/>
                </a:lnTo>
                <a:lnTo>
                  <a:pt x="134456" y="157024"/>
                </a:lnTo>
                <a:lnTo>
                  <a:pt x="151019" y="166233"/>
                </a:lnTo>
                <a:lnTo>
                  <a:pt x="167583" y="174956"/>
                </a:lnTo>
                <a:lnTo>
                  <a:pt x="184146" y="184649"/>
                </a:lnTo>
                <a:lnTo>
                  <a:pt x="186582" y="185618"/>
                </a:lnTo>
                <a:lnTo>
                  <a:pt x="190967" y="187557"/>
                </a:lnTo>
                <a:lnTo>
                  <a:pt x="195838" y="189010"/>
                </a:lnTo>
                <a:lnTo>
                  <a:pt x="200710" y="189495"/>
                </a:lnTo>
                <a:lnTo>
                  <a:pt x="197299" y="187072"/>
                </a:lnTo>
                <a:lnTo>
                  <a:pt x="194377" y="185134"/>
                </a:lnTo>
                <a:lnTo>
                  <a:pt x="190967" y="182710"/>
                </a:lnTo>
                <a:lnTo>
                  <a:pt x="188044" y="180771"/>
                </a:lnTo>
                <a:lnTo>
                  <a:pt x="191454" y="148300"/>
                </a:lnTo>
                <a:lnTo>
                  <a:pt x="201684" y="114375"/>
                </a:lnTo>
                <a:lnTo>
                  <a:pt x="217760" y="79966"/>
                </a:lnTo>
                <a:lnTo>
                  <a:pt x="239683" y="49433"/>
                </a:lnTo>
                <a:lnTo>
                  <a:pt x="265502" y="23747"/>
                </a:lnTo>
                <a:lnTo>
                  <a:pt x="295219" y="6784"/>
                </a:lnTo>
                <a:lnTo>
                  <a:pt x="326884" y="0"/>
                </a:lnTo>
                <a:lnTo>
                  <a:pt x="361473" y="7270"/>
                </a:lnTo>
                <a:lnTo>
                  <a:pt x="372678" y="16962"/>
                </a:lnTo>
                <a:lnTo>
                  <a:pt x="381446" y="29563"/>
                </a:lnTo>
                <a:lnTo>
                  <a:pt x="386805" y="45071"/>
                </a:lnTo>
                <a:lnTo>
                  <a:pt x="390703" y="62034"/>
                </a:lnTo>
                <a:lnTo>
                  <a:pt x="391677" y="79481"/>
                </a:lnTo>
                <a:lnTo>
                  <a:pt x="392164" y="97413"/>
                </a:lnTo>
                <a:lnTo>
                  <a:pt x="391190" y="114375"/>
                </a:lnTo>
                <a:lnTo>
                  <a:pt x="390703" y="130368"/>
                </a:lnTo>
                <a:lnTo>
                  <a:pt x="389241" y="130853"/>
                </a:lnTo>
                <a:lnTo>
                  <a:pt x="388754" y="132307"/>
                </a:lnTo>
                <a:lnTo>
                  <a:pt x="382908" y="117283"/>
                </a:lnTo>
                <a:lnTo>
                  <a:pt x="375601" y="101290"/>
                </a:lnTo>
                <a:lnTo>
                  <a:pt x="366344" y="84813"/>
                </a:lnTo>
                <a:lnTo>
                  <a:pt x="356114" y="70273"/>
                </a:lnTo>
                <a:lnTo>
                  <a:pt x="343448" y="57188"/>
                </a:lnTo>
                <a:lnTo>
                  <a:pt x="329807" y="48464"/>
                </a:lnTo>
                <a:lnTo>
                  <a:pt x="314705" y="44102"/>
                </a:lnTo>
                <a:lnTo>
                  <a:pt x="298142" y="46041"/>
                </a:lnTo>
                <a:lnTo>
                  <a:pt x="275245" y="61065"/>
                </a:lnTo>
                <a:lnTo>
                  <a:pt x="258195" y="80450"/>
                </a:lnTo>
                <a:lnTo>
                  <a:pt x="244554" y="102744"/>
                </a:lnTo>
                <a:lnTo>
                  <a:pt x="235785" y="127945"/>
                </a:lnTo>
                <a:lnTo>
                  <a:pt x="229452" y="154601"/>
                </a:lnTo>
                <a:lnTo>
                  <a:pt x="226042" y="181741"/>
                </a:lnTo>
                <a:lnTo>
                  <a:pt x="224094" y="208881"/>
                </a:lnTo>
                <a:lnTo>
                  <a:pt x="224094" y="235051"/>
                </a:lnTo>
                <a:lnTo>
                  <a:pt x="222145" y="235536"/>
                </a:lnTo>
                <a:lnTo>
                  <a:pt x="220196" y="236021"/>
                </a:lnTo>
                <a:lnTo>
                  <a:pt x="192428" y="230690"/>
                </a:lnTo>
              </a:path>
            </a:pathLst>
          </a:custGeom>
          <a:solidFill>
            <a:srgbClr val="CCCC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7" name="Freeform 3"/>
          <p:cNvSpPr/>
          <p:nvPr/>
        </p:nvSpPr>
        <p:spPr>
          <a:xfrm>
            <a:off x="7932653" y="2110143"/>
            <a:ext cx="47284" cy="29585"/>
          </a:xfrm>
          <a:custGeom>
            <a:avLst/>
            <a:gdLst>
              <a:gd name="connsiteX0" fmla="*/ 4385 w 36537"/>
              <a:gd name="connsiteY0" fmla="*/ 35379 h 38287"/>
              <a:gd name="connsiteX1" fmla="*/ 1461 w 36537"/>
              <a:gd name="connsiteY1" fmla="*/ 31017 h 38287"/>
              <a:gd name="connsiteX2" fmla="*/ 0 w 36537"/>
              <a:gd name="connsiteY2" fmla="*/ 26170 h 38287"/>
              <a:gd name="connsiteX3" fmla="*/ 487 w 36537"/>
              <a:gd name="connsiteY3" fmla="*/ 20839 h 38287"/>
              <a:gd name="connsiteX4" fmla="*/ 974 w 36537"/>
              <a:gd name="connsiteY4" fmla="*/ 15024 h 38287"/>
              <a:gd name="connsiteX5" fmla="*/ 2436 w 36537"/>
              <a:gd name="connsiteY5" fmla="*/ 9692 h 38287"/>
              <a:gd name="connsiteX6" fmla="*/ 3410 w 36537"/>
              <a:gd name="connsiteY6" fmla="*/ 4361 h 38287"/>
              <a:gd name="connsiteX7" fmla="*/ 4385 w 36537"/>
              <a:gd name="connsiteY7" fmla="*/ 484 h 38287"/>
              <a:gd name="connsiteX8" fmla="*/ 8282 w 36537"/>
              <a:gd name="connsiteY8" fmla="*/ 0 h 38287"/>
              <a:gd name="connsiteX9" fmla="*/ 12666 w 36537"/>
              <a:gd name="connsiteY9" fmla="*/ 0 h 38287"/>
              <a:gd name="connsiteX10" fmla="*/ 16563 w 36537"/>
              <a:gd name="connsiteY10" fmla="*/ 0 h 38287"/>
              <a:gd name="connsiteX11" fmla="*/ 20948 w 36537"/>
              <a:gd name="connsiteY11" fmla="*/ 2423 h 38287"/>
              <a:gd name="connsiteX12" fmla="*/ 19486 w 36537"/>
              <a:gd name="connsiteY12" fmla="*/ 4846 h 38287"/>
              <a:gd name="connsiteX13" fmla="*/ 18025 w 36537"/>
              <a:gd name="connsiteY13" fmla="*/ 7754 h 38287"/>
              <a:gd name="connsiteX14" fmla="*/ 17538 w 36537"/>
              <a:gd name="connsiteY14" fmla="*/ 11631 h 38287"/>
              <a:gd name="connsiteX15" fmla="*/ 18025 w 36537"/>
              <a:gd name="connsiteY15" fmla="*/ 15993 h 38287"/>
              <a:gd name="connsiteX16" fmla="*/ 21922 w 36537"/>
              <a:gd name="connsiteY16" fmla="*/ 12600 h 38287"/>
              <a:gd name="connsiteX17" fmla="*/ 25820 w 36537"/>
              <a:gd name="connsiteY17" fmla="*/ 11146 h 38287"/>
              <a:gd name="connsiteX18" fmla="*/ 27281 w 36537"/>
              <a:gd name="connsiteY18" fmla="*/ 10662 h 38287"/>
              <a:gd name="connsiteX19" fmla="*/ 29717 w 36537"/>
              <a:gd name="connsiteY19" fmla="*/ 10662 h 38287"/>
              <a:gd name="connsiteX20" fmla="*/ 32640 w 36537"/>
              <a:gd name="connsiteY20" fmla="*/ 10662 h 38287"/>
              <a:gd name="connsiteX21" fmla="*/ 36536 w 36537"/>
              <a:gd name="connsiteY21" fmla="*/ 11146 h 38287"/>
              <a:gd name="connsiteX22" fmla="*/ 36536 w 36537"/>
              <a:gd name="connsiteY22" fmla="*/ 13570 h 38287"/>
              <a:gd name="connsiteX23" fmla="*/ 36536 w 36537"/>
              <a:gd name="connsiteY23" fmla="*/ 16962 h 38287"/>
              <a:gd name="connsiteX24" fmla="*/ 36536 w 36537"/>
              <a:gd name="connsiteY24" fmla="*/ 20355 h 38287"/>
              <a:gd name="connsiteX25" fmla="*/ 36536 w 36537"/>
              <a:gd name="connsiteY25" fmla="*/ 24232 h 38287"/>
              <a:gd name="connsiteX26" fmla="*/ 35563 w 36537"/>
              <a:gd name="connsiteY26" fmla="*/ 27624 h 38287"/>
              <a:gd name="connsiteX27" fmla="*/ 35076 w 36537"/>
              <a:gd name="connsiteY27" fmla="*/ 31501 h 38287"/>
              <a:gd name="connsiteX28" fmla="*/ 33614 w 36537"/>
              <a:gd name="connsiteY28" fmla="*/ 34409 h 38287"/>
              <a:gd name="connsiteX29" fmla="*/ 32640 w 36537"/>
              <a:gd name="connsiteY29" fmla="*/ 37317 h 38287"/>
              <a:gd name="connsiteX30" fmla="*/ 27768 w 36537"/>
              <a:gd name="connsiteY30" fmla="*/ 35379 h 38287"/>
              <a:gd name="connsiteX31" fmla="*/ 24845 w 36537"/>
              <a:gd name="connsiteY31" fmla="*/ 33925 h 38287"/>
              <a:gd name="connsiteX32" fmla="*/ 21922 w 36537"/>
              <a:gd name="connsiteY32" fmla="*/ 31986 h 38287"/>
              <a:gd name="connsiteX33" fmla="*/ 20461 w 36537"/>
              <a:gd name="connsiteY33" fmla="*/ 30532 h 38287"/>
              <a:gd name="connsiteX34" fmla="*/ 17538 w 36537"/>
              <a:gd name="connsiteY34" fmla="*/ 27140 h 38287"/>
              <a:gd name="connsiteX35" fmla="*/ 15101 w 36537"/>
              <a:gd name="connsiteY35" fmla="*/ 25686 h 38287"/>
              <a:gd name="connsiteX36" fmla="*/ 14615 w 36537"/>
              <a:gd name="connsiteY36" fmla="*/ 26170 h 38287"/>
              <a:gd name="connsiteX37" fmla="*/ 14128 w 36537"/>
              <a:gd name="connsiteY37" fmla="*/ 28109 h 38287"/>
              <a:gd name="connsiteX38" fmla="*/ 13641 w 36537"/>
              <a:gd name="connsiteY38" fmla="*/ 30532 h 38287"/>
              <a:gd name="connsiteX39" fmla="*/ 13153 w 36537"/>
              <a:gd name="connsiteY39" fmla="*/ 33440 h 38287"/>
              <a:gd name="connsiteX40" fmla="*/ 11205 w 36537"/>
              <a:gd name="connsiteY40" fmla="*/ 37317 h 38287"/>
              <a:gd name="connsiteX41" fmla="*/ 9256 w 36537"/>
              <a:gd name="connsiteY41" fmla="*/ 38286 h 38287"/>
              <a:gd name="connsiteX42" fmla="*/ 4385 w 36537"/>
              <a:gd name="connsiteY42" fmla="*/ 35379 h 382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</a:cxnLst>
            <a:rect l="l" t="t" r="r" b="b"/>
            <a:pathLst>
              <a:path w="36537" h="38287">
                <a:moveTo>
                  <a:pt x="4385" y="35379"/>
                </a:moveTo>
                <a:lnTo>
                  <a:pt x="1461" y="31017"/>
                </a:lnTo>
                <a:lnTo>
                  <a:pt x="0" y="26170"/>
                </a:lnTo>
                <a:lnTo>
                  <a:pt x="487" y="20839"/>
                </a:lnTo>
                <a:lnTo>
                  <a:pt x="974" y="15024"/>
                </a:lnTo>
                <a:lnTo>
                  <a:pt x="2436" y="9692"/>
                </a:lnTo>
                <a:lnTo>
                  <a:pt x="3410" y="4361"/>
                </a:lnTo>
                <a:lnTo>
                  <a:pt x="4385" y="484"/>
                </a:lnTo>
                <a:lnTo>
                  <a:pt x="8282" y="0"/>
                </a:lnTo>
                <a:lnTo>
                  <a:pt x="12666" y="0"/>
                </a:lnTo>
                <a:lnTo>
                  <a:pt x="16563" y="0"/>
                </a:lnTo>
                <a:lnTo>
                  <a:pt x="20948" y="2423"/>
                </a:lnTo>
                <a:lnTo>
                  <a:pt x="19486" y="4846"/>
                </a:lnTo>
                <a:lnTo>
                  <a:pt x="18025" y="7754"/>
                </a:lnTo>
                <a:lnTo>
                  <a:pt x="17538" y="11631"/>
                </a:lnTo>
                <a:lnTo>
                  <a:pt x="18025" y="15993"/>
                </a:lnTo>
                <a:lnTo>
                  <a:pt x="21922" y="12600"/>
                </a:lnTo>
                <a:lnTo>
                  <a:pt x="25820" y="11146"/>
                </a:lnTo>
                <a:lnTo>
                  <a:pt x="27281" y="10662"/>
                </a:lnTo>
                <a:lnTo>
                  <a:pt x="29717" y="10662"/>
                </a:lnTo>
                <a:lnTo>
                  <a:pt x="32640" y="10662"/>
                </a:lnTo>
                <a:lnTo>
                  <a:pt x="36536" y="11146"/>
                </a:lnTo>
                <a:lnTo>
                  <a:pt x="36536" y="13570"/>
                </a:lnTo>
                <a:lnTo>
                  <a:pt x="36536" y="16962"/>
                </a:lnTo>
                <a:lnTo>
                  <a:pt x="36536" y="20355"/>
                </a:lnTo>
                <a:lnTo>
                  <a:pt x="36536" y="24232"/>
                </a:lnTo>
                <a:lnTo>
                  <a:pt x="35563" y="27624"/>
                </a:lnTo>
                <a:lnTo>
                  <a:pt x="35076" y="31501"/>
                </a:lnTo>
                <a:lnTo>
                  <a:pt x="33614" y="34409"/>
                </a:lnTo>
                <a:lnTo>
                  <a:pt x="32640" y="37317"/>
                </a:lnTo>
                <a:lnTo>
                  <a:pt x="27768" y="35379"/>
                </a:lnTo>
                <a:lnTo>
                  <a:pt x="24845" y="33925"/>
                </a:lnTo>
                <a:lnTo>
                  <a:pt x="21922" y="31986"/>
                </a:lnTo>
                <a:lnTo>
                  <a:pt x="20461" y="30532"/>
                </a:lnTo>
                <a:lnTo>
                  <a:pt x="17538" y="27140"/>
                </a:lnTo>
                <a:lnTo>
                  <a:pt x="15101" y="25686"/>
                </a:lnTo>
                <a:lnTo>
                  <a:pt x="14615" y="26170"/>
                </a:lnTo>
                <a:lnTo>
                  <a:pt x="14128" y="28109"/>
                </a:lnTo>
                <a:lnTo>
                  <a:pt x="13641" y="30532"/>
                </a:lnTo>
                <a:lnTo>
                  <a:pt x="13153" y="33440"/>
                </a:lnTo>
                <a:lnTo>
                  <a:pt x="11205" y="37317"/>
                </a:lnTo>
                <a:lnTo>
                  <a:pt x="9256" y="38286"/>
                </a:lnTo>
                <a:lnTo>
                  <a:pt x="4385" y="35379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8461596" y="1874582"/>
            <a:ext cx="81326" cy="93624"/>
          </a:xfrm>
          <a:custGeom>
            <a:avLst/>
            <a:gdLst>
              <a:gd name="connsiteX0" fmla="*/ 3409 w 62843"/>
              <a:gd name="connsiteY0" fmla="*/ 120675 h 121160"/>
              <a:gd name="connsiteX1" fmla="*/ 2923 w 62843"/>
              <a:gd name="connsiteY1" fmla="*/ 120191 h 121160"/>
              <a:gd name="connsiteX2" fmla="*/ 1461 w 62843"/>
              <a:gd name="connsiteY2" fmla="*/ 116798 h 121160"/>
              <a:gd name="connsiteX3" fmla="*/ 974 w 62843"/>
              <a:gd name="connsiteY3" fmla="*/ 114860 h 121160"/>
              <a:gd name="connsiteX4" fmla="*/ 486 w 62843"/>
              <a:gd name="connsiteY4" fmla="*/ 112921 h 121160"/>
              <a:gd name="connsiteX5" fmla="*/ 486 w 62843"/>
              <a:gd name="connsiteY5" fmla="*/ 111952 h 121160"/>
              <a:gd name="connsiteX6" fmla="*/ 0 w 62843"/>
              <a:gd name="connsiteY6" fmla="*/ 109528 h 121160"/>
              <a:gd name="connsiteX7" fmla="*/ 974 w 62843"/>
              <a:gd name="connsiteY7" fmla="*/ 107590 h 121160"/>
              <a:gd name="connsiteX8" fmla="*/ 12665 w 62843"/>
              <a:gd name="connsiteY8" fmla="*/ 98382 h 121160"/>
              <a:gd name="connsiteX9" fmla="*/ 21435 w 62843"/>
              <a:gd name="connsiteY9" fmla="*/ 87235 h 121160"/>
              <a:gd name="connsiteX10" fmla="*/ 27281 w 62843"/>
              <a:gd name="connsiteY10" fmla="*/ 73665 h 121160"/>
              <a:gd name="connsiteX11" fmla="*/ 31177 w 62843"/>
              <a:gd name="connsiteY11" fmla="*/ 59610 h 121160"/>
              <a:gd name="connsiteX12" fmla="*/ 33126 w 62843"/>
              <a:gd name="connsiteY12" fmla="*/ 44101 h 121160"/>
              <a:gd name="connsiteX13" fmla="*/ 33614 w 62843"/>
              <a:gd name="connsiteY13" fmla="*/ 28593 h 121160"/>
              <a:gd name="connsiteX14" fmla="*/ 33126 w 62843"/>
              <a:gd name="connsiteY14" fmla="*/ 13569 h 121160"/>
              <a:gd name="connsiteX15" fmla="*/ 32152 w 62843"/>
              <a:gd name="connsiteY15" fmla="*/ 0 h 121160"/>
              <a:gd name="connsiteX16" fmla="*/ 49203 w 62843"/>
              <a:gd name="connsiteY16" fmla="*/ 8238 h 121160"/>
              <a:gd name="connsiteX17" fmla="*/ 59433 w 62843"/>
              <a:gd name="connsiteY17" fmla="*/ 23747 h 121160"/>
              <a:gd name="connsiteX18" fmla="*/ 62843 w 62843"/>
              <a:gd name="connsiteY18" fmla="*/ 43132 h 121160"/>
              <a:gd name="connsiteX19" fmla="*/ 60895 w 62843"/>
              <a:gd name="connsiteY19" fmla="*/ 64942 h 121160"/>
              <a:gd name="connsiteX20" fmla="*/ 53100 w 62843"/>
              <a:gd name="connsiteY20" fmla="*/ 85781 h 121160"/>
              <a:gd name="connsiteX21" fmla="*/ 40921 w 62843"/>
              <a:gd name="connsiteY21" fmla="*/ 103713 h 121160"/>
              <a:gd name="connsiteX22" fmla="*/ 24358 w 62843"/>
              <a:gd name="connsiteY22" fmla="*/ 116314 h 121160"/>
              <a:gd name="connsiteX23" fmla="*/ 4871 w 62843"/>
              <a:gd name="connsiteY23" fmla="*/ 121160 h 121160"/>
              <a:gd name="connsiteX24" fmla="*/ 3409 w 62843"/>
              <a:gd name="connsiteY24" fmla="*/ 120675 h 1211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62843" h="121160">
                <a:moveTo>
                  <a:pt x="3409" y="120675"/>
                </a:moveTo>
                <a:lnTo>
                  <a:pt x="2923" y="120191"/>
                </a:lnTo>
                <a:lnTo>
                  <a:pt x="1461" y="116798"/>
                </a:lnTo>
                <a:lnTo>
                  <a:pt x="974" y="114860"/>
                </a:lnTo>
                <a:lnTo>
                  <a:pt x="486" y="112921"/>
                </a:lnTo>
                <a:lnTo>
                  <a:pt x="486" y="111952"/>
                </a:lnTo>
                <a:lnTo>
                  <a:pt x="0" y="109528"/>
                </a:lnTo>
                <a:lnTo>
                  <a:pt x="974" y="107590"/>
                </a:lnTo>
                <a:lnTo>
                  <a:pt x="12665" y="98382"/>
                </a:lnTo>
                <a:lnTo>
                  <a:pt x="21435" y="87235"/>
                </a:lnTo>
                <a:lnTo>
                  <a:pt x="27281" y="73665"/>
                </a:lnTo>
                <a:lnTo>
                  <a:pt x="31177" y="59610"/>
                </a:lnTo>
                <a:lnTo>
                  <a:pt x="33126" y="44101"/>
                </a:lnTo>
                <a:lnTo>
                  <a:pt x="33614" y="28593"/>
                </a:lnTo>
                <a:lnTo>
                  <a:pt x="33126" y="13569"/>
                </a:lnTo>
                <a:lnTo>
                  <a:pt x="32152" y="0"/>
                </a:lnTo>
                <a:lnTo>
                  <a:pt x="49203" y="8238"/>
                </a:lnTo>
                <a:lnTo>
                  <a:pt x="59433" y="23747"/>
                </a:lnTo>
                <a:lnTo>
                  <a:pt x="62843" y="43132"/>
                </a:lnTo>
                <a:lnTo>
                  <a:pt x="60895" y="64942"/>
                </a:lnTo>
                <a:lnTo>
                  <a:pt x="53100" y="85781"/>
                </a:lnTo>
                <a:lnTo>
                  <a:pt x="40921" y="103713"/>
                </a:lnTo>
                <a:lnTo>
                  <a:pt x="24358" y="116314"/>
                </a:lnTo>
                <a:lnTo>
                  <a:pt x="4871" y="121160"/>
                </a:lnTo>
                <a:lnTo>
                  <a:pt x="3409" y="120675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415576" y="1859228"/>
            <a:ext cx="77545" cy="91002"/>
          </a:xfrm>
          <a:custGeom>
            <a:avLst/>
            <a:gdLst>
              <a:gd name="connsiteX0" fmla="*/ 27281 w 59921"/>
              <a:gd name="connsiteY0" fmla="*/ 111952 h 117767"/>
              <a:gd name="connsiteX1" fmla="*/ 23383 w 59921"/>
              <a:gd name="connsiteY1" fmla="*/ 107590 h 117767"/>
              <a:gd name="connsiteX2" fmla="*/ 19973 w 59921"/>
              <a:gd name="connsiteY2" fmla="*/ 103228 h 117767"/>
              <a:gd name="connsiteX3" fmla="*/ 17050 w 59921"/>
              <a:gd name="connsiteY3" fmla="*/ 100320 h 117767"/>
              <a:gd name="connsiteX4" fmla="*/ 13153 w 59921"/>
              <a:gd name="connsiteY4" fmla="*/ 96928 h 117767"/>
              <a:gd name="connsiteX5" fmla="*/ 9743 w 59921"/>
              <a:gd name="connsiteY5" fmla="*/ 94020 h 117767"/>
              <a:gd name="connsiteX6" fmla="*/ 4871 w 59921"/>
              <a:gd name="connsiteY6" fmla="*/ 91112 h 117767"/>
              <a:gd name="connsiteX7" fmla="*/ 487 w 59921"/>
              <a:gd name="connsiteY7" fmla="*/ 88689 h 117767"/>
              <a:gd name="connsiteX8" fmla="*/ 0 w 59921"/>
              <a:gd name="connsiteY8" fmla="*/ 75603 h 117767"/>
              <a:gd name="connsiteX9" fmla="*/ 1461 w 59921"/>
              <a:gd name="connsiteY9" fmla="*/ 59610 h 117767"/>
              <a:gd name="connsiteX10" fmla="*/ 4871 w 59921"/>
              <a:gd name="connsiteY10" fmla="*/ 42163 h 117767"/>
              <a:gd name="connsiteX11" fmla="*/ 10230 w 59921"/>
              <a:gd name="connsiteY11" fmla="*/ 25200 h 117767"/>
              <a:gd name="connsiteX12" fmla="*/ 17537 w 59921"/>
              <a:gd name="connsiteY12" fmla="*/ 10661 h 117767"/>
              <a:gd name="connsiteX13" fmla="*/ 27281 w 59921"/>
              <a:gd name="connsiteY13" fmla="*/ 1938 h 117767"/>
              <a:gd name="connsiteX14" fmla="*/ 39460 w 59921"/>
              <a:gd name="connsiteY14" fmla="*/ 0 h 117767"/>
              <a:gd name="connsiteX15" fmla="*/ 55049 w 59921"/>
              <a:gd name="connsiteY15" fmla="*/ 8238 h 117767"/>
              <a:gd name="connsiteX16" fmla="*/ 58459 w 59921"/>
              <a:gd name="connsiteY16" fmla="*/ 18900 h 117767"/>
              <a:gd name="connsiteX17" fmla="*/ 59921 w 59921"/>
              <a:gd name="connsiteY17" fmla="*/ 35378 h 117767"/>
              <a:gd name="connsiteX18" fmla="*/ 58459 w 59921"/>
              <a:gd name="connsiteY18" fmla="*/ 54764 h 117767"/>
              <a:gd name="connsiteX19" fmla="*/ 56023 w 59921"/>
              <a:gd name="connsiteY19" fmla="*/ 75119 h 117767"/>
              <a:gd name="connsiteX20" fmla="*/ 51151 w 59921"/>
              <a:gd name="connsiteY20" fmla="*/ 93535 h 117767"/>
              <a:gd name="connsiteX21" fmla="*/ 45305 w 59921"/>
              <a:gd name="connsiteY21" fmla="*/ 108559 h 117767"/>
              <a:gd name="connsiteX22" fmla="*/ 38486 w 59921"/>
              <a:gd name="connsiteY22" fmla="*/ 117283 h 117767"/>
              <a:gd name="connsiteX23" fmla="*/ 31665 w 59921"/>
              <a:gd name="connsiteY23" fmla="*/ 117767 h 117767"/>
              <a:gd name="connsiteX24" fmla="*/ 27281 w 59921"/>
              <a:gd name="connsiteY24" fmla="*/ 111952 h 1177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59921" h="117767">
                <a:moveTo>
                  <a:pt x="27281" y="111952"/>
                </a:moveTo>
                <a:lnTo>
                  <a:pt x="23383" y="107590"/>
                </a:lnTo>
                <a:lnTo>
                  <a:pt x="19973" y="103228"/>
                </a:lnTo>
                <a:lnTo>
                  <a:pt x="17050" y="100320"/>
                </a:lnTo>
                <a:lnTo>
                  <a:pt x="13153" y="96928"/>
                </a:lnTo>
                <a:lnTo>
                  <a:pt x="9743" y="94020"/>
                </a:lnTo>
                <a:lnTo>
                  <a:pt x="4871" y="91112"/>
                </a:lnTo>
                <a:lnTo>
                  <a:pt x="487" y="88689"/>
                </a:lnTo>
                <a:lnTo>
                  <a:pt x="0" y="75603"/>
                </a:lnTo>
                <a:lnTo>
                  <a:pt x="1461" y="59610"/>
                </a:lnTo>
                <a:lnTo>
                  <a:pt x="4871" y="42163"/>
                </a:lnTo>
                <a:lnTo>
                  <a:pt x="10230" y="25200"/>
                </a:lnTo>
                <a:lnTo>
                  <a:pt x="17537" y="10661"/>
                </a:lnTo>
                <a:lnTo>
                  <a:pt x="27281" y="1938"/>
                </a:lnTo>
                <a:lnTo>
                  <a:pt x="39460" y="0"/>
                </a:lnTo>
                <a:lnTo>
                  <a:pt x="55049" y="8238"/>
                </a:lnTo>
                <a:lnTo>
                  <a:pt x="58459" y="18900"/>
                </a:lnTo>
                <a:lnTo>
                  <a:pt x="59921" y="35378"/>
                </a:lnTo>
                <a:lnTo>
                  <a:pt x="58459" y="54764"/>
                </a:lnTo>
                <a:lnTo>
                  <a:pt x="56023" y="75119"/>
                </a:lnTo>
                <a:lnTo>
                  <a:pt x="51151" y="93535"/>
                </a:lnTo>
                <a:lnTo>
                  <a:pt x="45305" y="108559"/>
                </a:lnTo>
                <a:lnTo>
                  <a:pt x="38486" y="117283"/>
                </a:lnTo>
                <a:lnTo>
                  <a:pt x="31665" y="117767"/>
                </a:lnTo>
                <a:lnTo>
                  <a:pt x="27281" y="111952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316596" y="1738267"/>
            <a:ext cx="110958" cy="185001"/>
          </a:xfrm>
          <a:custGeom>
            <a:avLst/>
            <a:gdLst>
              <a:gd name="connsiteX0" fmla="*/ 57484 w 85740"/>
              <a:gd name="connsiteY0" fmla="*/ 234567 h 239413"/>
              <a:gd name="connsiteX1" fmla="*/ 49203 w 85740"/>
              <a:gd name="connsiteY1" fmla="*/ 231174 h 239413"/>
              <a:gd name="connsiteX2" fmla="*/ 40921 w 85740"/>
              <a:gd name="connsiteY2" fmla="*/ 227782 h 239413"/>
              <a:gd name="connsiteX3" fmla="*/ 32639 w 85740"/>
              <a:gd name="connsiteY3" fmla="*/ 225843 h 239413"/>
              <a:gd name="connsiteX4" fmla="*/ 23871 w 85740"/>
              <a:gd name="connsiteY4" fmla="*/ 223420 h 239413"/>
              <a:gd name="connsiteX5" fmla="*/ 15588 w 85740"/>
              <a:gd name="connsiteY5" fmla="*/ 221966 h 239413"/>
              <a:gd name="connsiteX6" fmla="*/ 7307 w 85740"/>
              <a:gd name="connsiteY6" fmla="*/ 220997 h 239413"/>
              <a:gd name="connsiteX7" fmla="*/ 0 w 85740"/>
              <a:gd name="connsiteY7" fmla="*/ 220028 h 239413"/>
              <a:gd name="connsiteX8" fmla="*/ 5358 w 85740"/>
              <a:gd name="connsiteY8" fmla="*/ 193372 h 239413"/>
              <a:gd name="connsiteX9" fmla="*/ 8281 w 85740"/>
              <a:gd name="connsiteY9" fmla="*/ 166232 h 239413"/>
              <a:gd name="connsiteX10" fmla="*/ 9743 w 85740"/>
              <a:gd name="connsiteY10" fmla="*/ 138608 h 239413"/>
              <a:gd name="connsiteX11" fmla="*/ 11204 w 85740"/>
              <a:gd name="connsiteY11" fmla="*/ 110983 h 239413"/>
              <a:gd name="connsiteX12" fmla="*/ 13153 w 85740"/>
              <a:gd name="connsiteY12" fmla="*/ 83358 h 239413"/>
              <a:gd name="connsiteX13" fmla="*/ 16563 w 85740"/>
              <a:gd name="connsiteY13" fmla="*/ 57187 h 239413"/>
              <a:gd name="connsiteX14" fmla="*/ 22896 w 85740"/>
              <a:gd name="connsiteY14" fmla="*/ 31986 h 239413"/>
              <a:gd name="connsiteX15" fmla="*/ 34101 w 85740"/>
              <a:gd name="connsiteY15" fmla="*/ 8724 h 239413"/>
              <a:gd name="connsiteX16" fmla="*/ 37511 w 85740"/>
              <a:gd name="connsiteY16" fmla="*/ 5815 h 239413"/>
              <a:gd name="connsiteX17" fmla="*/ 40921 w 85740"/>
              <a:gd name="connsiteY17" fmla="*/ 3877 h 239413"/>
              <a:gd name="connsiteX18" fmla="*/ 43844 w 85740"/>
              <a:gd name="connsiteY18" fmla="*/ 1938 h 239413"/>
              <a:gd name="connsiteX19" fmla="*/ 47254 w 85740"/>
              <a:gd name="connsiteY19" fmla="*/ 969 h 239413"/>
              <a:gd name="connsiteX20" fmla="*/ 50177 w 85740"/>
              <a:gd name="connsiteY20" fmla="*/ 0 h 239413"/>
              <a:gd name="connsiteX21" fmla="*/ 54074 w 85740"/>
              <a:gd name="connsiteY21" fmla="*/ 484 h 239413"/>
              <a:gd name="connsiteX22" fmla="*/ 58459 w 85740"/>
              <a:gd name="connsiteY22" fmla="*/ 1938 h 239413"/>
              <a:gd name="connsiteX23" fmla="*/ 63331 w 85740"/>
              <a:gd name="connsiteY23" fmla="*/ 4846 h 239413"/>
              <a:gd name="connsiteX24" fmla="*/ 72099 w 85740"/>
              <a:gd name="connsiteY24" fmla="*/ 19870 h 239413"/>
              <a:gd name="connsiteX25" fmla="*/ 78432 w 85740"/>
              <a:gd name="connsiteY25" fmla="*/ 38771 h 239413"/>
              <a:gd name="connsiteX26" fmla="*/ 82330 w 85740"/>
              <a:gd name="connsiteY26" fmla="*/ 60096 h 239413"/>
              <a:gd name="connsiteX27" fmla="*/ 85253 w 85740"/>
              <a:gd name="connsiteY27" fmla="*/ 83843 h 239413"/>
              <a:gd name="connsiteX28" fmla="*/ 85740 w 85740"/>
              <a:gd name="connsiteY28" fmla="*/ 107106 h 239413"/>
              <a:gd name="connsiteX29" fmla="*/ 85253 w 85740"/>
              <a:gd name="connsiteY29" fmla="*/ 130853 h 239413"/>
              <a:gd name="connsiteX30" fmla="*/ 83791 w 85740"/>
              <a:gd name="connsiteY30" fmla="*/ 152663 h 239413"/>
              <a:gd name="connsiteX31" fmla="*/ 81842 w 85740"/>
              <a:gd name="connsiteY31" fmla="*/ 172533 h 239413"/>
              <a:gd name="connsiteX32" fmla="*/ 80381 w 85740"/>
              <a:gd name="connsiteY32" fmla="*/ 172533 h 239413"/>
              <a:gd name="connsiteX33" fmla="*/ 79894 w 85740"/>
              <a:gd name="connsiteY33" fmla="*/ 172533 h 239413"/>
              <a:gd name="connsiteX34" fmla="*/ 78920 w 85740"/>
              <a:gd name="connsiteY34" fmla="*/ 180287 h 239413"/>
              <a:gd name="connsiteX35" fmla="*/ 77946 w 85740"/>
              <a:gd name="connsiteY35" fmla="*/ 188526 h 239413"/>
              <a:gd name="connsiteX36" fmla="*/ 75997 w 85740"/>
              <a:gd name="connsiteY36" fmla="*/ 196765 h 239413"/>
              <a:gd name="connsiteX37" fmla="*/ 74535 w 85740"/>
              <a:gd name="connsiteY37" fmla="*/ 205004 h 239413"/>
              <a:gd name="connsiteX38" fmla="*/ 72099 w 85740"/>
              <a:gd name="connsiteY38" fmla="*/ 212758 h 239413"/>
              <a:gd name="connsiteX39" fmla="*/ 70638 w 85740"/>
              <a:gd name="connsiteY39" fmla="*/ 220997 h 239413"/>
              <a:gd name="connsiteX40" fmla="*/ 69176 w 85740"/>
              <a:gd name="connsiteY40" fmla="*/ 228751 h 239413"/>
              <a:gd name="connsiteX41" fmla="*/ 69176 w 85740"/>
              <a:gd name="connsiteY41" fmla="*/ 237475 h 239413"/>
              <a:gd name="connsiteX42" fmla="*/ 67228 w 85740"/>
              <a:gd name="connsiteY42" fmla="*/ 238929 h 239413"/>
              <a:gd name="connsiteX43" fmla="*/ 66253 w 85740"/>
              <a:gd name="connsiteY43" fmla="*/ 239413 h 239413"/>
              <a:gd name="connsiteX44" fmla="*/ 57484 w 85740"/>
              <a:gd name="connsiteY44" fmla="*/ 234567 h 2394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</a:cxnLst>
            <a:rect l="l" t="t" r="r" b="b"/>
            <a:pathLst>
              <a:path w="85740" h="239413">
                <a:moveTo>
                  <a:pt x="57484" y="234567"/>
                </a:moveTo>
                <a:lnTo>
                  <a:pt x="49203" y="231174"/>
                </a:lnTo>
                <a:lnTo>
                  <a:pt x="40921" y="227782"/>
                </a:lnTo>
                <a:lnTo>
                  <a:pt x="32639" y="225843"/>
                </a:lnTo>
                <a:lnTo>
                  <a:pt x="23871" y="223420"/>
                </a:lnTo>
                <a:lnTo>
                  <a:pt x="15588" y="221966"/>
                </a:lnTo>
                <a:lnTo>
                  <a:pt x="7307" y="220997"/>
                </a:lnTo>
                <a:lnTo>
                  <a:pt x="0" y="220028"/>
                </a:lnTo>
                <a:lnTo>
                  <a:pt x="5358" y="193372"/>
                </a:lnTo>
                <a:lnTo>
                  <a:pt x="8281" y="166232"/>
                </a:lnTo>
                <a:lnTo>
                  <a:pt x="9743" y="138608"/>
                </a:lnTo>
                <a:lnTo>
                  <a:pt x="11204" y="110983"/>
                </a:lnTo>
                <a:lnTo>
                  <a:pt x="13153" y="83358"/>
                </a:lnTo>
                <a:lnTo>
                  <a:pt x="16563" y="57187"/>
                </a:lnTo>
                <a:lnTo>
                  <a:pt x="22896" y="31986"/>
                </a:lnTo>
                <a:lnTo>
                  <a:pt x="34101" y="8724"/>
                </a:lnTo>
                <a:lnTo>
                  <a:pt x="37511" y="5815"/>
                </a:lnTo>
                <a:lnTo>
                  <a:pt x="40921" y="3877"/>
                </a:lnTo>
                <a:lnTo>
                  <a:pt x="43844" y="1938"/>
                </a:lnTo>
                <a:lnTo>
                  <a:pt x="47254" y="969"/>
                </a:lnTo>
                <a:lnTo>
                  <a:pt x="50177" y="0"/>
                </a:lnTo>
                <a:lnTo>
                  <a:pt x="54074" y="484"/>
                </a:lnTo>
                <a:lnTo>
                  <a:pt x="58459" y="1938"/>
                </a:lnTo>
                <a:lnTo>
                  <a:pt x="63331" y="4846"/>
                </a:lnTo>
                <a:lnTo>
                  <a:pt x="72099" y="19870"/>
                </a:lnTo>
                <a:lnTo>
                  <a:pt x="78432" y="38771"/>
                </a:lnTo>
                <a:lnTo>
                  <a:pt x="82330" y="60096"/>
                </a:lnTo>
                <a:lnTo>
                  <a:pt x="85253" y="83843"/>
                </a:lnTo>
                <a:lnTo>
                  <a:pt x="85740" y="107106"/>
                </a:lnTo>
                <a:lnTo>
                  <a:pt x="85253" y="130853"/>
                </a:lnTo>
                <a:lnTo>
                  <a:pt x="83791" y="152663"/>
                </a:lnTo>
                <a:lnTo>
                  <a:pt x="81842" y="172533"/>
                </a:lnTo>
                <a:lnTo>
                  <a:pt x="80381" y="172533"/>
                </a:lnTo>
                <a:lnTo>
                  <a:pt x="79894" y="172533"/>
                </a:lnTo>
                <a:lnTo>
                  <a:pt x="78920" y="180287"/>
                </a:lnTo>
                <a:lnTo>
                  <a:pt x="77946" y="188526"/>
                </a:lnTo>
                <a:lnTo>
                  <a:pt x="75997" y="196765"/>
                </a:lnTo>
                <a:lnTo>
                  <a:pt x="74535" y="205004"/>
                </a:lnTo>
                <a:lnTo>
                  <a:pt x="72099" y="212758"/>
                </a:lnTo>
                <a:lnTo>
                  <a:pt x="70638" y="220997"/>
                </a:lnTo>
                <a:lnTo>
                  <a:pt x="69176" y="228751"/>
                </a:lnTo>
                <a:lnTo>
                  <a:pt x="69176" y="237475"/>
                </a:lnTo>
                <a:lnTo>
                  <a:pt x="67228" y="238929"/>
                </a:lnTo>
                <a:lnTo>
                  <a:pt x="66253" y="239413"/>
                </a:lnTo>
                <a:lnTo>
                  <a:pt x="57484" y="234567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80446" y="155006"/>
            <a:ext cx="4824954" cy="6194791"/>
          </a:xfrm>
          <a:prstGeom prst="rect">
            <a:avLst/>
          </a:prstGeom>
          <a:noFill/>
        </p:spPr>
        <p:txBody>
          <a:bodyPr wrap="square" lIns="0" tIns="0" rIns="0" bIns="45715" rtlCol="0">
            <a:spAutoFit/>
          </a:bodyPr>
          <a:lstStyle/>
          <a:p>
            <a:pPr>
              <a:lnSpc>
                <a:spcPts val="23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dirty="0" smtClean="0"/>
              <a:t>	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EXERCISE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THREE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3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BIO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LIFE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EXERCISE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3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1.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30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MINUTES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PREP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TIME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0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WHO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THEY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ARE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8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HISTORY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8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QUALIFICATIONS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FOR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THE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JOB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8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STRENGTHS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8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WEAKNESSES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5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2.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10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MINUTE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PRESENTATION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2500"/>
              </a:lnSpc>
              <a:tabLst>
                <a:tab pos="228574" algn="l"/>
                <a:tab pos="1612711" algn="l"/>
                <a:tab pos="1739696" algn="l"/>
              </a:tabLst>
            </a:pP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3.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ASSESSOR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QUESTIONS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(if</a:t>
            </a:r>
            <a:r>
              <a:rPr lang="en-US" altLang="zh-CN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18" charset="0"/>
                <a:cs typeface="Tahoma" pitchFamily="18" charset="0"/>
              </a:rPr>
              <a:t>any)</a:t>
            </a:r>
          </a:p>
          <a:p>
            <a:pPr>
              <a:lnSpc>
                <a:spcPts val="999"/>
              </a:lnSpc>
            </a:pPr>
            <a:endParaRPr lang="en-US" altLang="zh-CN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</p:txBody>
      </p:sp>
      <p:sp>
        <p:nvSpPr>
          <p:cNvPr id="41" name="TextBox 1"/>
          <p:cNvSpPr txBox="1"/>
          <p:nvPr/>
        </p:nvSpPr>
        <p:spPr>
          <a:xfrm>
            <a:off x="5234498" y="5557767"/>
            <a:ext cx="105798" cy="1367036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CN" dirty="0">
                <a:solidFill>
                  <a:srgbClr val="FF0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FF0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FF0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FF0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FF0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5508228" y="4987680"/>
            <a:ext cx="4363374" cy="2008237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DIMENSIONS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COMMONLY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ASSESSED:</a:t>
            </a:r>
          </a:p>
          <a:p>
            <a:pPr>
              <a:lnSpc>
                <a:spcPts val="2300"/>
              </a:lnSpc>
            </a:pP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SELF INITIATIVE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PLANNING AND ORGANIZATION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ORAL COMMUNICATION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LEADERSHIP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DECISION MAKING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213531" y="2456673"/>
            <a:ext cx="3006669" cy="1735814"/>
          </a:xfrm>
          <a:custGeom>
            <a:avLst/>
            <a:gdLst>
              <a:gd name="connsiteX0" fmla="*/ 959161 w 2227292"/>
              <a:gd name="connsiteY0" fmla="*/ 1772901 h 1772901"/>
              <a:gd name="connsiteX1" fmla="*/ 945843 w 2227292"/>
              <a:gd name="connsiteY1" fmla="*/ 1771637 h 1772901"/>
              <a:gd name="connsiteX2" fmla="*/ 914240 w 2227292"/>
              <a:gd name="connsiteY2" fmla="*/ 1767139 h 1772901"/>
              <a:gd name="connsiteX3" fmla="*/ 882636 w 2227292"/>
              <a:gd name="connsiteY3" fmla="*/ 1761142 h 1772901"/>
              <a:gd name="connsiteX4" fmla="*/ 851032 w 2227292"/>
              <a:gd name="connsiteY4" fmla="*/ 1754392 h 1772901"/>
              <a:gd name="connsiteX5" fmla="*/ 842756 w 2227292"/>
              <a:gd name="connsiteY5" fmla="*/ 1750645 h 1772901"/>
              <a:gd name="connsiteX6" fmla="*/ 783310 w 2227292"/>
              <a:gd name="connsiteY6" fmla="*/ 1738648 h 1772901"/>
              <a:gd name="connsiteX7" fmla="*/ 766757 w 2227292"/>
              <a:gd name="connsiteY7" fmla="*/ 1734150 h 1772901"/>
              <a:gd name="connsiteX8" fmla="*/ 750956 w 2227292"/>
              <a:gd name="connsiteY8" fmla="*/ 1731151 h 1772901"/>
              <a:gd name="connsiteX9" fmla="*/ 735154 w 2227292"/>
              <a:gd name="connsiteY9" fmla="*/ 1728902 h 1772901"/>
              <a:gd name="connsiteX10" fmla="*/ 720104 w 2227292"/>
              <a:gd name="connsiteY10" fmla="*/ 1728153 h 1772901"/>
              <a:gd name="connsiteX11" fmla="*/ 704302 w 2227292"/>
              <a:gd name="connsiteY11" fmla="*/ 1726654 h 1772901"/>
              <a:gd name="connsiteX12" fmla="*/ 689253 w 2227292"/>
              <a:gd name="connsiteY12" fmla="*/ 1726654 h 1772901"/>
              <a:gd name="connsiteX13" fmla="*/ 674204 w 2227292"/>
              <a:gd name="connsiteY13" fmla="*/ 1727403 h 1772901"/>
              <a:gd name="connsiteX14" fmla="*/ 659153 w 2227292"/>
              <a:gd name="connsiteY14" fmla="*/ 1728153 h 1772901"/>
              <a:gd name="connsiteX15" fmla="*/ 650877 w 2227292"/>
              <a:gd name="connsiteY15" fmla="*/ 1728153 h 1772901"/>
              <a:gd name="connsiteX16" fmla="*/ 612502 w 2227292"/>
              <a:gd name="connsiteY16" fmla="*/ 1732651 h 1772901"/>
              <a:gd name="connsiteX17" fmla="*/ 597453 w 2227292"/>
              <a:gd name="connsiteY17" fmla="*/ 1734150 h 1772901"/>
              <a:gd name="connsiteX18" fmla="*/ 585413 w 2227292"/>
              <a:gd name="connsiteY18" fmla="*/ 1736399 h 1772901"/>
              <a:gd name="connsiteX19" fmla="*/ 580145 w 2227292"/>
              <a:gd name="connsiteY19" fmla="*/ 1736399 h 1772901"/>
              <a:gd name="connsiteX20" fmla="*/ 544780 w 2227292"/>
              <a:gd name="connsiteY20" fmla="*/ 1743148 h 1772901"/>
              <a:gd name="connsiteX21" fmla="*/ 528978 w 2227292"/>
              <a:gd name="connsiteY21" fmla="*/ 1744648 h 1772901"/>
              <a:gd name="connsiteX22" fmla="*/ 524464 w 2227292"/>
              <a:gd name="connsiteY22" fmla="*/ 1744648 h 1772901"/>
              <a:gd name="connsiteX23" fmla="*/ 500383 w 2227292"/>
              <a:gd name="connsiteY23" fmla="*/ 1748395 h 1772901"/>
              <a:gd name="connsiteX24" fmla="*/ 493612 w 2227292"/>
              <a:gd name="connsiteY24" fmla="*/ 1748395 h 1772901"/>
              <a:gd name="connsiteX25" fmla="*/ 485334 w 2227292"/>
              <a:gd name="connsiteY25" fmla="*/ 1748395 h 1772901"/>
              <a:gd name="connsiteX26" fmla="*/ 428900 w 2227292"/>
              <a:gd name="connsiteY26" fmla="*/ 1746146 h 1772901"/>
              <a:gd name="connsiteX27" fmla="*/ 398048 w 2227292"/>
              <a:gd name="connsiteY27" fmla="*/ 1731901 h 1772901"/>
              <a:gd name="connsiteX28" fmla="*/ 388268 w 2227292"/>
              <a:gd name="connsiteY28" fmla="*/ 1722904 h 1772901"/>
              <a:gd name="connsiteX29" fmla="*/ 379236 w 2227292"/>
              <a:gd name="connsiteY29" fmla="*/ 1714657 h 1772901"/>
              <a:gd name="connsiteX30" fmla="*/ 370209 w 2227292"/>
              <a:gd name="connsiteY30" fmla="*/ 1705659 h 1772901"/>
              <a:gd name="connsiteX31" fmla="*/ 361177 w 2227292"/>
              <a:gd name="connsiteY31" fmla="*/ 1697413 h 1772901"/>
              <a:gd name="connsiteX32" fmla="*/ 352149 w 2227292"/>
              <a:gd name="connsiteY32" fmla="*/ 1687666 h 1772901"/>
              <a:gd name="connsiteX33" fmla="*/ 343119 w 2227292"/>
              <a:gd name="connsiteY33" fmla="*/ 1678670 h 1772901"/>
              <a:gd name="connsiteX34" fmla="*/ 334843 w 2227292"/>
              <a:gd name="connsiteY34" fmla="*/ 1669672 h 1772901"/>
              <a:gd name="connsiteX35" fmla="*/ 326564 w 2227292"/>
              <a:gd name="connsiteY35" fmla="*/ 1662925 h 1772901"/>
              <a:gd name="connsiteX36" fmla="*/ 307001 w 2227292"/>
              <a:gd name="connsiteY36" fmla="*/ 1641183 h 1772901"/>
              <a:gd name="connsiteX37" fmla="*/ 286684 w 2227292"/>
              <a:gd name="connsiteY37" fmla="*/ 1617190 h 1772901"/>
              <a:gd name="connsiteX38" fmla="*/ 284427 w 2227292"/>
              <a:gd name="connsiteY38" fmla="*/ 1612693 h 1772901"/>
              <a:gd name="connsiteX39" fmla="*/ 277654 w 2227292"/>
              <a:gd name="connsiteY39" fmla="*/ 1605196 h 1772901"/>
              <a:gd name="connsiteX40" fmla="*/ 266369 w 2227292"/>
              <a:gd name="connsiteY40" fmla="*/ 1590200 h 1772901"/>
              <a:gd name="connsiteX41" fmla="*/ 263359 w 2227292"/>
              <a:gd name="connsiteY41" fmla="*/ 1585702 h 1772901"/>
              <a:gd name="connsiteX42" fmla="*/ 257337 w 2227292"/>
              <a:gd name="connsiteY42" fmla="*/ 1576705 h 1772901"/>
              <a:gd name="connsiteX43" fmla="*/ 255833 w 2227292"/>
              <a:gd name="connsiteY43" fmla="*/ 1574456 h 1772901"/>
              <a:gd name="connsiteX44" fmla="*/ 247557 w 2227292"/>
              <a:gd name="connsiteY44" fmla="*/ 1565458 h 1772901"/>
              <a:gd name="connsiteX45" fmla="*/ 245299 w 2227292"/>
              <a:gd name="connsiteY45" fmla="*/ 1560210 h 1772901"/>
              <a:gd name="connsiteX46" fmla="*/ 237774 w 2227292"/>
              <a:gd name="connsiteY46" fmla="*/ 1551964 h 1772901"/>
              <a:gd name="connsiteX47" fmla="*/ 215200 w 2227292"/>
              <a:gd name="connsiteY47" fmla="*/ 1529470 h 1772901"/>
              <a:gd name="connsiteX48" fmla="*/ 214448 w 2227292"/>
              <a:gd name="connsiteY48" fmla="*/ 1527971 h 1772901"/>
              <a:gd name="connsiteX49" fmla="*/ 207675 w 2227292"/>
              <a:gd name="connsiteY49" fmla="*/ 1522724 h 1772901"/>
              <a:gd name="connsiteX50" fmla="*/ 201656 w 2227292"/>
              <a:gd name="connsiteY50" fmla="*/ 1518226 h 1772901"/>
              <a:gd name="connsiteX51" fmla="*/ 195637 w 2227292"/>
              <a:gd name="connsiteY51" fmla="*/ 1513726 h 1772901"/>
              <a:gd name="connsiteX52" fmla="*/ 190368 w 2227292"/>
              <a:gd name="connsiteY52" fmla="*/ 1509228 h 1772901"/>
              <a:gd name="connsiteX53" fmla="*/ 183596 w 2227292"/>
              <a:gd name="connsiteY53" fmla="*/ 1504730 h 1772901"/>
              <a:gd name="connsiteX54" fmla="*/ 178330 w 2227292"/>
              <a:gd name="connsiteY54" fmla="*/ 1500232 h 1772901"/>
              <a:gd name="connsiteX55" fmla="*/ 172309 w 2227292"/>
              <a:gd name="connsiteY55" fmla="*/ 1495732 h 1772901"/>
              <a:gd name="connsiteX56" fmla="*/ 167795 w 2227292"/>
              <a:gd name="connsiteY56" fmla="*/ 1492734 h 1772901"/>
              <a:gd name="connsiteX57" fmla="*/ 154250 w 2227292"/>
              <a:gd name="connsiteY57" fmla="*/ 1483738 h 1772901"/>
              <a:gd name="connsiteX58" fmla="*/ 141459 w 2227292"/>
              <a:gd name="connsiteY58" fmla="*/ 1475490 h 1772901"/>
              <a:gd name="connsiteX59" fmla="*/ 127914 w 2227292"/>
              <a:gd name="connsiteY59" fmla="*/ 1467243 h 1772901"/>
              <a:gd name="connsiteX60" fmla="*/ 115122 w 2227292"/>
              <a:gd name="connsiteY60" fmla="*/ 1459745 h 1772901"/>
              <a:gd name="connsiteX61" fmla="*/ 101577 w 2227292"/>
              <a:gd name="connsiteY61" fmla="*/ 1452248 h 1772901"/>
              <a:gd name="connsiteX62" fmla="*/ 88034 w 2227292"/>
              <a:gd name="connsiteY62" fmla="*/ 1445499 h 1772901"/>
              <a:gd name="connsiteX63" fmla="*/ 75242 w 2227292"/>
              <a:gd name="connsiteY63" fmla="*/ 1438752 h 1772901"/>
              <a:gd name="connsiteX64" fmla="*/ 62450 w 2227292"/>
              <a:gd name="connsiteY64" fmla="*/ 1433505 h 1772901"/>
              <a:gd name="connsiteX65" fmla="*/ 21065 w 2227292"/>
              <a:gd name="connsiteY65" fmla="*/ 1411763 h 1772901"/>
              <a:gd name="connsiteX66" fmla="*/ 19560 w 2227292"/>
              <a:gd name="connsiteY66" fmla="*/ 1408012 h 1772901"/>
              <a:gd name="connsiteX67" fmla="*/ 15044 w 2227292"/>
              <a:gd name="connsiteY67" fmla="*/ 1403515 h 1772901"/>
              <a:gd name="connsiteX68" fmla="*/ 10529 w 2227292"/>
              <a:gd name="connsiteY68" fmla="*/ 1399766 h 1772901"/>
              <a:gd name="connsiteX69" fmla="*/ 6015 w 2227292"/>
              <a:gd name="connsiteY69" fmla="*/ 1396018 h 1772901"/>
              <a:gd name="connsiteX70" fmla="*/ 3758 w 2227292"/>
              <a:gd name="connsiteY70" fmla="*/ 1392268 h 1772901"/>
              <a:gd name="connsiteX71" fmla="*/ 0 w 2227292"/>
              <a:gd name="connsiteY71" fmla="*/ 1387776 h 1772901"/>
              <a:gd name="connsiteX72" fmla="*/ 0 w 2227292"/>
              <a:gd name="connsiteY72" fmla="*/ 1368970 h 1772901"/>
              <a:gd name="connsiteX73" fmla="*/ 64707 w 2227292"/>
              <a:gd name="connsiteY73" fmla="*/ 1271559 h 1772901"/>
              <a:gd name="connsiteX74" fmla="*/ 69974 w 2227292"/>
              <a:gd name="connsiteY74" fmla="*/ 1265563 h 1772901"/>
              <a:gd name="connsiteX75" fmla="*/ 74490 w 2227292"/>
              <a:gd name="connsiteY75" fmla="*/ 1259565 h 1772901"/>
              <a:gd name="connsiteX76" fmla="*/ 105341 w 2227292"/>
              <a:gd name="connsiteY76" fmla="*/ 1221328 h 1772901"/>
              <a:gd name="connsiteX77" fmla="*/ 125657 w 2227292"/>
              <a:gd name="connsiteY77" fmla="*/ 1196586 h 1772901"/>
              <a:gd name="connsiteX78" fmla="*/ 132429 w 2227292"/>
              <a:gd name="connsiteY78" fmla="*/ 1187590 h 1772901"/>
              <a:gd name="connsiteX79" fmla="*/ 139200 w 2227292"/>
              <a:gd name="connsiteY79" fmla="*/ 1180092 h 1772901"/>
              <a:gd name="connsiteX80" fmla="*/ 145973 w 2227292"/>
              <a:gd name="connsiteY80" fmla="*/ 1173345 h 1772901"/>
              <a:gd name="connsiteX81" fmla="*/ 152745 w 2227292"/>
              <a:gd name="connsiteY81" fmla="*/ 1166596 h 1772901"/>
              <a:gd name="connsiteX82" fmla="*/ 159518 w 2227292"/>
              <a:gd name="connsiteY82" fmla="*/ 1159099 h 1772901"/>
              <a:gd name="connsiteX83" fmla="*/ 167042 w 2227292"/>
              <a:gd name="connsiteY83" fmla="*/ 1152352 h 1772901"/>
              <a:gd name="connsiteX84" fmla="*/ 174566 w 2227292"/>
              <a:gd name="connsiteY84" fmla="*/ 1144854 h 1772901"/>
              <a:gd name="connsiteX85" fmla="*/ 182091 w 2227292"/>
              <a:gd name="connsiteY85" fmla="*/ 1138107 h 1772901"/>
              <a:gd name="connsiteX86" fmla="*/ 215200 w 2227292"/>
              <a:gd name="connsiteY86" fmla="*/ 1107367 h 1772901"/>
              <a:gd name="connsiteX87" fmla="*/ 253576 w 2227292"/>
              <a:gd name="connsiteY87" fmla="*/ 1074378 h 1772901"/>
              <a:gd name="connsiteX88" fmla="*/ 258090 w 2227292"/>
              <a:gd name="connsiteY88" fmla="*/ 1070630 h 1772901"/>
              <a:gd name="connsiteX89" fmla="*/ 272388 w 2227292"/>
              <a:gd name="connsiteY89" fmla="*/ 1060133 h 1772901"/>
              <a:gd name="connsiteX90" fmla="*/ 294961 w 2227292"/>
              <a:gd name="connsiteY90" fmla="*/ 1044388 h 1772901"/>
              <a:gd name="connsiteX91" fmla="*/ 323555 w 2227292"/>
              <a:gd name="connsiteY91" fmla="*/ 1023396 h 1772901"/>
              <a:gd name="connsiteX92" fmla="*/ 352149 w 2227292"/>
              <a:gd name="connsiteY92" fmla="*/ 1003153 h 1772901"/>
              <a:gd name="connsiteX93" fmla="*/ 380741 w 2227292"/>
              <a:gd name="connsiteY93" fmla="*/ 984410 h 1772901"/>
              <a:gd name="connsiteX94" fmla="*/ 410088 w 2227292"/>
              <a:gd name="connsiteY94" fmla="*/ 966416 h 1772901"/>
              <a:gd name="connsiteX95" fmla="*/ 438683 w 2227292"/>
              <a:gd name="connsiteY95" fmla="*/ 948422 h 1772901"/>
              <a:gd name="connsiteX96" fmla="*/ 468028 w 2227292"/>
              <a:gd name="connsiteY96" fmla="*/ 931178 h 1772901"/>
              <a:gd name="connsiteX97" fmla="*/ 497374 w 2227292"/>
              <a:gd name="connsiteY97" fmla="*/ 914684 h 1772901"/>
              <a:gd name="connsiteX98" fmla="*/ 526721 w 2227292"/>
              <a:gd name="connsiteY98" fmla="*/ 898939 h 1772901"/>
              <a:gd name="connsiteX99" fmla="*/ 531235 w 2227292"/>
              <a:gd name="connsiteY99" fmla="*/ 896690 h 1772901"/>
              <a:gd name="connsiteX100" fmla="*/ 538759 w 2227292"/>
              <a:gd name="connsiteY100" fmla="*/ 891442 h 1772901"/>
              <a:gd name="connsiteX101" fmla="*/ 547037 w 2227292"/>
              <a:gd name="connsiteY101" fmla="*/ 886943 h 1772901"/>
              <a:gd name="connsiteX102" fmla="*/ 555313 w 2227292"/>
              <a:gd name="connsiteY102" fmla="*/ 882445 h 1772901"/>
              <a:gd name="connsiteX103" fmla="*/ 564344 w 2227292"/>
              <a:gd name="connsiteY103" fmla="*/ 877947 h 1772901"/>
              <a:gd name="connsiteX104" fmla="*/ 572620 w 2227292"/>
              <a:gd name="connsiteY104" fmla="*/ 873447 h 1772901"/>
              <a:gd name="connsiteX105" fmla="*/ 580898 w 2227292"/>
              <a:gd name="connsiteY105" fmla="*/ 869699 h 1772901"/>
              <a:gd name="connsiteX106" fmla="*/ 589174 w 2227292"/>
              <a:gd name="connsiteY106" fmla="*/ 865951 h 1772901"/>
              <a:gd name="connsiteX107" fmla="*/ 598204 w 2227292"/>
              <a:gd name="connsiteY107" fmla="*/ 863701 h 1772901"/>
              <a:gd name="connsiteX108" fmla="*/ 611750 w 2227292"/>
              <a:gd name="connsiteY108" fmla="*/ 857704 h 1772901"/>
              <a:gd name="connsiteX109" fmla="*/ 634323 w 2227292"/>
              <a:gd name="connsiteY109" fmla="*/ 849456 h 1772901"/>
              <a:gd name="connsiteX110" fmla="*/ 642599 w 2227292"/>
              <a:gd name="connsiteY110" fmla="*/ 845708 h 1772901"/>
              <a:gd name="connsiteX111" fmla="*/ 683986 w 2227292"/>
              <a:gd name="connsiteY111" fmla="*/ 829213 h 1772901"/>
              <a:gd name="connsiteX112" fmla="*/ 690758 w 2227292"/>
              <a:gd name="connsiteY112" fmla="*/ 825465 h 1772901"/>
              <a:gd name="connsiteX113" fmla="*/ 698283 w 2227292"/>
              <a:gd name="connsiteY113" fmla="*/ 823216 h 1772901"/>
              <a:gd name="connsiteX114" fmla="*/ 705807 w 2227292"/>
              <a:gd name="connsiteY114" fmla="*/ 820216 h 1772901"/>
              <a:gd name="connsiteX115" fmla="*/ 713331 w 2227292"/>
              <a:gd name="connsiteY115" fmla="*/ 817967 h 1772901"/>
              <a:gd name="connsiteX116" fmla="*/ 720104 w 2227292"/>
              <a:gd name="connsiteY116" fmla="*/ 815718 h 1772901"/>
              <a:gd name="connsiteX117" fmla="*/ 727628 w 2227292"/>
              <a:gd name="connsiteY117" fmla="*/ 813469 h 1772901"/>
              <a:gd name="connsiteX118" fmla="*/ 735154 w 2227292"/>
              <a:gd name="connsiteY118" fmla="*/ 811220 h 1772901"/>
              <a:gd name="connsiteX119" fmla="*/ 742678 w 2227292"/>
              <a:gd name="connsiteY119" fmla="*/ 808971 h 1772901"/>
              <a:gd name="connsiteX120" fmla="*/ 744182 w 2227292"/>
              <a:gd name="connsiteY120" fmla="*/ 810470 h 1772901"/>
              <a:gd name="connsiteX121" fmla="*/ 771272 w 2227292"/>
              <a:gd name="connsiteY121" fmla="*/ 801472 h 1772901"/>
              <a:gd name="connsiteX122" fmla="*/ 798360 w 2227292"/>
              <a:gd name="connsiteY122" fmla="*/ 793226 h 1772901"/>
              <a:gd name="connsiteX123" fmla="*/ 825449 w 2227292"/>
              <a:gd name="connsiteY123" fmla="*/ 785728 h 1772901"/>
              <a:gd name="connsiteX124" fmla="*/ 852537 w 2227292"/>
              <a:gd name="connsiteY124" fmla="*/ 778981 h 1772901"/>
              <a:gd name="connsiteX125" fmla="*/ 879626 w 2227292"/>
              <a:gd name="connsiteY125" fmla="*/ 772234 h 1772901"/>
              <a:gd name="connsiteX126" fmla="*/ 907469 w 2227292"/>
              <a:gd name="connsiteY126" fmla="*/ 765485 h 1772901"/>
              <a:gd name="connsiteX127" fmla="*/ 934556 w 2227292"/>
              <a:gd name="connsiteY127" fmla="*/ 758738 h 1772901"/>
              <a:gd name="connsiteX128" fmla="*/ 962399 w 2227292"/>
              <a:gd name="connsiteY128" fmla="*/ 751989 h 1772901"/>
              <a:gd name="connsiteX129" fmla="*/ 960141 w 2227292"/>
              <a:gd name="connsiteY129" fmla="*/ 724249 h 1772901"/>
              <a:gd name="connsiteX130" fmla="*/ 954120 w 2227292"/>
              <a:gd name="connsiteY130" fmla="*/ 718253 h 1772901"/>
              <a:gd name="connsiteX131" fmla="*/ 948853 w 2227292"/>
              <a:gd name="connsiteY131" fmla="*/ 709255 h 1772901"/>
              <a:gd name="connsiteX132" fmla="*/ 946596 w 2227292"/>
              <a:gd name="connsiteY132" fmla="*/ 686763 h 1772901"/>
              <a:gd name="connsiteX133" fmla="*/ 937566 w 2227292"/>
              <a:gd name="connsiteY133" fmla="*/ 680764 h 1772901"/>
              <a:gd name="connsiteX134" fmla="*/ 928537 w 2227292"/>
              <a:gd name="connsiteY134" fmla="*/ 676266 h 1772901"/>
              <a:gd name="connsiteX135" fmla="*/ 919507 w 2227292"/>
              <a:gd name="connsiteY135" fmla="*/ 671018 h 1772901"/>
              <a:gd name="connsiteX136" fmla="*/ 911230 w 2227292"/>
              <a:gd name="connsiteY136" fmla="*/ 665769 h 1772901"/>
              <a:gd name="connsiteX137" fmla="*/ 902200 w 2227292"/>
              <a:gd name="connsiteY137" fmla="*/ 659772 h 1772901"/>
              <a:gd name="connsiteX138" fmla="*/ 893172 w 2227292"/>
              <a:gd name="connsiteY138" fmla="*/ 653774 h 1772901"/>
              <a:gd name="connsiteX139" fmla="*/ 884893 w 2227292"/>
              <a:gd name="connsiteY139" fmla="*/ 647026 h 1772901"/>
              <a:gd name="connsiteX140" fmla="*/ 876617 w 2227292"/>
              <a:gd name="connsiteY140" fmla="*/ 640279 h 1772901"/>
              <a:gd name="connsiteX141" fmla="*/ 868339 w 2227292"/>
              <a:gd name="connsiteY141" fmla="*/ 632032 h 1772901"/>
              <a:gd name="connsiteX142" fmla="*/ 864577 w 2227292"/>
              <a:gd name="connsiteY142" fmla="*/ 626783 h 1772901"/>
              <a:gd name="connsiteX143" fmla="*/ 863072 w 2227292"/>
              <a:gd name="connsiteY143" fmla="*/ 621535 h 1772901"/>
              <a:gd name="connsiteX144" fmla="*/ 861567 w 2227292"/>
              <a:gd name="connsiteY144" fmla="*/ 616288 h 1772901"/>
              <a:gd name="connsiteX145" fmla="*/ 860815 w 2227292"/>
              <a:gd name="connsiteY145" fmla="*/ 611788 h 1772901"/>
              <a:gd name="connsiteX146" fmla="*/ 868339 w 2227292"/>
              <a:gd name="connsiteY146" fmla="*/ 600543 h 1772901"/>
              <a:gd name="connsiteX147" fmla="*/ 871350 w 2227292"/>
              <a:gd name="connsiteY147" fmla="*/ 598294 h 1772901"/>
              <a:gd name="connsiteX148" fmla="*/ 887150 w 2227292"/>
              <a:gd name="connsiteY148" fmla="*/ 595293 h 1772901"/>
              <a:gd name="connsiteX149" fmla="*/ 902952 w 2227292"/>
              <a:gd name="connsiteY149" fmla="*/ 596043 h 1772901"/>
              <a:gd name="connsiteX150" fmla="*/ 918754 w 2227292"/>
              <a:gd name="connsiteY150" fmla="*/ 598294 h 1772901"/>
              <a:gd name="connsiteX151" fmla="*/ 934556 w 2227292"/>
              <a:gd name="connsiteY151" fmla="*/ 602792 h 1772901"/>
              <a:gd name="connsiteX152" fmla="*/ 950358 w 2227292"/>
              <a:gd name="connsiteY152" fmla="*/ 608040 h 1772901"/>
              <a:gd name="connsiteX153" fmla="*/ 966913 w 2227292"/>
              <a:gd name="connsiteY153" fmla="*/ 614038 h 1772901"/>
              <a:gd name="connsiteX154" fmla="*/ 983467 w 2227292"/>
              <a:gd name="connsiteY154" fmla="*/ 620036 h 1772901"/>
              <a:gd name="connsiteX155" fmla="*/ 1000773 w 2227292"/>
              <a:gd name="connsiteY155" fmla="*/ 626783 h 1772901"/>
              <a:gd name="connsiteX156" fmla="*/ 1015071 w 2227292"/>
              <a:gd name="connsiteY156" fmla="*/ 618537 h 1772901"/>
              <a:gd name="connsiteX157" fmla="*/ 1020338 w 2227292"/>
              <a:gd name="connsiteY157" fmla="*/ 615538 h 1772901"/>
              <a:gd name="connsiteX158" fmla="*/ 1025604 w 2227292"/>
              <a:gd name="connsiteY158" fmla="*/ 614038 h 1772901"/>
              <a:gd name="connsiteX159" fmla="*/ 1030873 w 2227292"/>
              <a:gd name="connsiteY159" fmla="*/ 611788 h 1772901"/>
              <a:gd name="connsiteX160" fmla="*/ 1036892 w 2227292"/>
              <a:gd name="connsiteY160" fmla="*/ 611788 h 1772901"/>
              <a:gd name="connsiteX161" fmla="*/ 1042158 w 2227292"/>
              <a:gd name="connsiteY161" fmla="*/ 611788 h 1772901"/>
              <a:gd name="connsiteX162" fmla="*/ 1048932 w 2227292"/>
              <a:gd name="connsiteY162" fmla="*/ 613287 h 1772901"/>
              <a:gd name="connsiteX163" fmla="*/ 1054951 w 2227292"/>
              <a:gd name="connsiteY163" fmla="*/ 615538 h 1772901"/>
              <a:gd name="connsiteX164" fmla="*/ 1061722 w 2227292"/>
              <a:gd name="connsiteY164" fmla="*/ 620036 h 1772901"/>
              <a:gd name="connsiteX165" fmla="*/ 1072257 w 2227292"/>
              <a:gd name="connsiteY165" fmla="*/ 628282 h 1772901"/>
              <a:gd name="connsiteX166" fmla="*/ 1075266 w 2227292"/>
              <a:gd name="connsiteY166" fmla="*/ 634281 h 1772901"/>
              <a:gd name="connsiteX167" fmla="*/ 1079029 w 2227292"/>
              <a:gd name="connsiteY167" fmla="*/ 641778 h 1772901"/>
              <a:gd name="connsiteX168" fmla="*/ 1083545 w 2227292"/>
              <a:gd name="connsiteY168" fmla="*/ 648527 h 1772901"/>
              <a:gd name="connsiteX169" fmla="*/ 1091069 w 2227292"/>
              <a:gd name="connsiteY169" fmla="*/ 654524 h 1772901"/>
              <a:gd name="connsiteX170" fmla="*/ 1103861 w 2227292"/>
              <a:gd name="connsiteY170" fmla="*/ 656773 h 1772901"/>
              <a:gd name="connsiteX171" fmla="*/ 1117406 w 2227292"/>
              <a:gd name="connsiteY171" fmla="*/ 659772 h 1772901"/>
              <a:gd name="connsiteX172" fmla="*/ 1130196 w 2227292"/>
              <a:gd name="connsiteY172" fmla="*/ 662770 h 1772901"/>
              <a:gd name="connsiteX173" fmla="*/ 1142989 w 2227292"/>
              <a:gd name="connsiteY173" fmla="*/ 666520 h 1772901"/>
              <a:gd name="connsiteX174" fmla="*/ 1155781 w 2227292"/>
              <a:gd name="connsiteY174" fmla="*/ 668770 h 1772901"/>
              <a:gd name="connsiteX175" fmla="*/ 1168574 w 2227292"/>
              <a:gd name="connsiteY175" fmla="*/ 671768 h 1772901"/>
              <a:gd name="connsiteX176" fmla="*/ 1181364 w 2227292"/>
              <a:gd name="connsiteY176" fmla="*/ 673267 h 1772901"/>
              <a:gd name="connsiteX177" fmla="*/ 1194909 w 2227292"/>
              <a:gd name="connsiteY177" fmla="*/ 675516 h 1772901"/>
              <a:gd name="connsiteX178" fmla="*/ 1198671 w 2227292"/>
              <a:gd name="connsiteY178" fmla="*/ 675516 h 1772901"/>
              <a:gd name="connsiteX179" fmla="*/ 1202435 w 2227292"/>
              <a:gd name="connsiteY179" fmla="*/ 672517 h 1772901"/>
              <a:gd name="connsiteX180" fmla="*/ 1204692 w 2227292"/>
              <a:gd name="connsiteY180" fmla="*/ 671018 h 1772901"/>
              <a:gd name="connsiteX181" fmla="*/ 1209206 w 2227292"/>
              <a:gd name="connsiteY181" fmla="*/ 659772 h 1772901"/>
              <a:gd name="connsiteX182" fmla="*/ 1213720 w 2227292"/>
              <a:gd name="connsiteY182" fmla="*/ 649276 h 1772901"/>
              <a:gd name="connsiteX183" fmla="*/ 1218989 w 2227292"/>
              <a:gd name="connsiteY183" fmla="*/ 638779 h 1772901"/>
              <a:gd name="connsiteX184" fmla="*/ 1225008 w 2227292"/>
              <a:gd name="connsiteY184" fmla="*/ 628282 h 1772901"/>
              <a:gd name="connsiteX185" fmla="*/ 1230275 w 2227292"/>
              <a:gd name="connsiteY185" fmla="*/ 617037 h 1772901"/>
              <a:gd name="connsiteX186" fmla="*/ 1237048 w 2227292"/>
              <a:gd name="connsiteY186" fmla="*/ 606540 h 1772901"/>
              <a:gd name="connsiteX187" fmla="*/ 1243819 w 2227292"/>
              <a:gd name="connsiteY187" fmla="*/ 596043 h 1772901"/>
              <a:gd name="connsiteX188" fmla="*/ 1252096 w 2227292"/>
              <a:gd name="connsiteY188" fmla="*/ 585547 h 1772901"/>
              <a:gd name="connsiteX189" fmla="*/ 1234789 w 2227292"/>
              <a:gd name="connsiteY189" fmla="*/ 572052 h 1772901"/>
              <a:gd name="connsiteX190" fmla="*/ 1231779 w 2227292"/>
              <a:gd name="connsiteY190" fmla="*/ 567554 h 1772901"/>
              <a:gd name="connsiteX191" fmla="*/ 1228770 w 2227292"/>
              <a:gd name="connsiteY191" fmla="*/ 563056 h 1772901"/>
              <a:gd name="connsiteX192" fmla="*/ 1226513 w 2227292"/>
              <a:gd name="connsiteY192" fmla="*/ 558556 h 1772901"/>
              <a:gd name="connsiteX193" fmla="*/ 1224255 w 2227292"/>
              <a:gd name="connsiteY193" fmla="*/ 554058 h 1772901"/>
              <a:gd name="connsiteX194" fmla="*/ 1221999 w 2227292"/>
              <a:gd name="connsiteY194" fmla="*/ 549560 h 1772901"/>
              <a:gd name="connsiteX195" fmla="*/ 1220494 w 2227292"/>
              <a:gd name="connsiteY195" fmla="*/ 545812 h 1772901"/>
              <a:gd name="connsiteX196" fmla="*/ 1218235 w 2227292"/>
              <a:gd name="connsiteY196" fmla="*/ 541312 h 1772901"/>
              <a:gd name="connsiteX197" fmla="*/ 1216730 w 2227292"/>
              <a:gd name="connsiteY197" fmla="*/ 537564 h 1772901"/>
              <a:gd name="connsiteX198" fmla="*/ 1215225 w 2227292"/>
              <a:gd name="connsiteY198" fmla="*/ 533066 h 1772901"/>
              <a:gd name="connsiteX199" fmla="*/ 1215225 w 2227292"/>
              <a:gd name="connsiteY199" fmla="*/ 529318 h 1772901"/>
              <a:gd name="connsiteX200" fmla="*/ 1202435 w 2227292"/>
              <a:gd name="connsiteY200" fmla="*/ 527067 h 1772901"/>
              <a:gd name="connsiteX201" fmla="*/ 1192652 w 2227292"/>
              <a:gd name="connsiteY201" fmla="*/ 517321 h 1772901"/>
              <a:gd name="connsiteX202" fmla="*/ 1188138 w 2227292"/>
              <a:gd name="connsiteY202" fmla="*/ 510574 h 1772901"/>
              <a:gd name="connsiteX203" fmla="*/ 1185881 w 2227292"/>
              <a:gd name="connsiteY203" fmla="*/ 503826 h 1772901"/>
              <a:gd name="connsiteX204" fmla="*/ 1184376 w 2227292"/>
              <a:gd name="connsiteY204" fmla="*/ 497828 h 1772901"/>
              <a:gd name="connsiteX205" fmla="*/ 1183621 w 2227292"/>
              <a:gd name="connsiteY205" fmla="*/ 491829 h 1772901"/>
              <a:gd name="connsiteX206" fmla="*/ 1183621 w 2227292"/>
              <a:gd name="connsiteY206" fmla="*/ 486582 h 1772901"/>
              <a:gd name="connsiteX207" fmla="*/ 1183621 w 2227292"/>
              <a:gd name="connsiteY207" fmla="*/ 479835 h 1772901"/>
              <a:gd name="connsiteX208" fmla="*/ 1185881 w 2227292"/>
              <a:gd name="connsiteY208" fmla="*/ 473835 h 1772901"/>
              <a:gd name="connsiteX209" fmla="*/ 1188138 w 2227292"/>
              <a:gd name="connsiteY209" fmla="*/ 467838 h 1772901"/>
              <a:gd name="connsiteX210" fmla="*/ 1192652 w 2227292"/>
              <a:gd name="connsiteY210" fmla="*/ 461841 h 1772901"/>
              <a:gd name="connsiteX211" fmla="*/ 1203187 w 2227292"/>
              <a:gd name="connsiteY211" fmla="*/ 452094 h 1772901"/>
              <a:gd name="connsiteX212" fmla="*/ 1204692 w 2227292"/>
              <a:gd name="connsiteY212" fmla="*/ 451344 h 1772901"/>
              <a:gd name="connsiteX213" fmla="*/ 1206949 w 2227292"/>
              <a:gd name="connsiteY213" fmla="*/ 451344 h 1772901"/>
              <a:gd name="connsiteX214" fmla="*/ 1227265 w 2227292"/>
              <a:gd name="connsiteY214" fmla="*/ 383118 h 1772901"/>
              <a:gd name="connsiteX215" fmla="*/ 1211464 w 2227292"/>
              <a:gd name="connsiteY215" fmla="*/ 368872 h 1772901"/>
              <a:gd name="connsiteX216" fmla="*/ 1207701 w 2227292"/>
              <a:gd name="connsiteY216" fmla="*/ 362875 h 1772901"/>
              <a:gd name="connsiteX217" fmla="*/ 1205445 w 2227292"/>
              <a:gd name="connsiteY217" fmla="*/ 357627 h 1772901"/>
              <a:gd name="connsiteX218" fmla="*/ 1203187 w 2227292"/>
              <a:gd name="connsiteY218" fmla="*/ 351628 h 1772901"/>
              <a:gd name="connsiteX219" fmla="*/ 1201682 w 2227292"/>
              <a:gd name="connsiteY219" fmla="*/ 346380 h 1772901"/>
              <a:gd name="connsiteX220" fmla="*/ 1199423 w 2227292"/>
              <a:gd name="connsiteY220" fmla="*/ 340383 h 1772901"/>
              <a:gd name="connsiteX221" fmla="*/ 1198671 w 2227292"/>
              <a:gd name="connsiteY221" fmla="*/ 335133 h 1772901"/>
              <a:gd name="connsiteX222" fmla="*/ 1197918 w 2227292"/>
              <a:gd name="connsiteY222" fmla="*/ 329136 h 1772901"/>
              <a:gd name="connsiteX223" fmla="*/ 1197166 w 2227292"/>
              <a:gd name="connsiteY223" fmla="*/ 323889 h 1772901"/>
              <a:gd name="connsiteX224" fmla="*/ 1196413 w 2227292"/>
              <a:gd name="connsiteY224" fmla="*/ 316390 h 1772901"/>
              <a:gd name="connsiteX225" fmla="*/ 1197166 w 2227292"/>
              <a:gd name="connsiteY225" fmla="*/ 301395 h 1772901"/>
              <a:gd name="connsiteX226" fmla="*/ 1197918 w 2227292"/>
              <a:gd name="connsiteY226" fmla="*/ 296148 h 1772901"/>
              <a:gd name="connsiteX227" fmla="*/ 1200176 w 2227292"/>
              <a:gd name="connsiteY227" fmla="*/ 290900 h 1772901"/>
              <a:gd name="connsiteX228" fmla="*/ 1202435 w 2227292"/>
              <a:gd name="connsiteY228" fmla="*/ 286402 h 1772901"/>
              <a:gd name="connsiteX229" fmla="*/ 1206949 w 2227292"/>
              <a:gd name="connsiteY229" fmla="*/ 282652 h 1772901"/>
              <a:gd name="connsiteX230" fmla="*/ 1209959 w 2227292"/>
              <a:gd name="connsiteY230" fmla="*/ 278154 h 1772901"/>
              <a:gd name="connsiteX231" fmla="*/ 1214473 w 2227292"/>
              <a:gd name="connsiteY231" fmla="*/ 275155 h 1772901"/>
              <a:gd name="connsiteX232" fmla="*/ 1218989 w 2227292"/>
              <a:gd name="connsiteY232" fmla="*/ 272906 h 1772901"/>
              <a:gd name="connsiteX233" fmla="*/ 1223504 w 2227292"/>
              <a:gd name="connsiteY233" fmla="*/ 271407 h 1772901"/>
              <a:gd name="connsiteX234" fmla="*/ 1240058 w 2227292"/>
              <a:gd name="connsiteY234" fmla="*/ 266907 h 1772901"/>
              <a:gd name="connsiteX235" fmla="*/ 1243067 w 2227292"/>
              <a:gd name="connsiteY235" fmla="*/ 264658 h 1772901"/>
              <a:gd name="connsiteX236" fmla="*/ 1247582 w 2227292"/>
              <a:gd name="connsiteY236" fmla="*/ 260160 h 1772901"/>
              <a:gd name="connsiteX237" fmla="*/ 1252096 w 2227292"/>
              <a:gd name="connsiteY237" fmla="*/ 254912 h 1772901"/>
              <a:gd name="connsiteX238" fmla="*/ 1255860 w 2227292"/>
              <a:gd name="connsiteY238" fmla="*/ 248913 h 1772901"/>
              <a:gd name="connsiteX239" fmla="*/ 1260374 w 2227292"/>
              <a:gd name="connsiteY239" fmla="*/ 242915 h 1772901"/>
              <a:gd name="connsiteX240" fmla="*/ 1260374 w 2227292"/>
              <a:gd name="connsiteY240" fmla="*/ 231669 h 1772901"/>
              <a:gd name="connsiteX241" fmla="*/ 1261126 w 2227292"/>
              <a:gd name="connsiteY241" fmla="*/ 221174 h 1772901"/>
              <a:gd name="connsiteX242" fmla="*/ 1261879 w 2227292"/>
              <a:gd name="connsiteY242" fmla="*/ 210677 h 1772901"/>
              <a:gd name="connsiteX243" fmla="*/ 1264889 w 2227292"/>
              <a:gd name="connsiteY243" fmla="*/ 200181 h 1772901"/>
              <a:gd name="connsiteX244" fmla="*/ 1267898 w 2227292"/>
              <a:gd name="connsiteY244" fmla="*/ 188935 h 1772901"/>
              <a:gd name="connsiteX245" fmla="*/ 1273919 w 2227292"/>
              <a:gd name="connsiteY245" fmla="*/ 179187 h 1772901"/>
              <a:gd name="connsiteX246" fmla="*/ 1280690 w 2227292"/>
              <a:gd name="connsiteY246" fmla="*/ 169441 h 1772901"/>
              <a:gd name="connsiteX247" fmla="*/ 1291978 w 2227292"/>
              <a:gd name="connsiteY247" fmla="*/ 161194 h 1772901"/>
              <a:gd name="connsiteX248" fmla="*/ 1294234 w 2227292"/>
              <a:gd name="connsiteY248" fmla="*/ 157445 h 1772901"/>
              <a:gd name="connsiteX249" fmla="*/ 1304768 w 2227292"/>
              <a:gd name="connsiteY249" fmla="*/ 133454 h 1772901"/>
              <a:gd name="connsiteX250" fmla="*/ 1315304 w 2227292"/>
              <a:gd name="connsiteY250" fmla="*/ 127455 h 1772901"/>
              <a:gd name="connsiteX251" fmla="*/ 1308532 w 2227292"/>
              <a:gd name="connsiteY251" fmla="*/ 108712 h 1772901"/>
              <a:gd name="connsiteX252" fmla="*/ 1307027 w 2227292"/>
              <a:gd name="connsiteY252" fmla="*/ 107212 h 1772901"/>
              <a:gd name="connsiteX253" fmla="*/ 1292730 w 2227292"/>
              <a:gd name="connsiteY253" fmla="*/ 109461 h 1772901"/>
              <a:gd name="connsiteX254" fmla="*/ 1285957 w 2227292"/>
              <a:gd name="connsiteY254" fmla="*/ 110960 h 1772901"/>
              <a:gd name="connsiteX255" fmla="*/ 1279185 w 2227292"/>
              <a:gd name="connsiteY255" fmla="*/ 110960 h 1772901"/>
              <a:gd name="connsiteX256" fmla="*/ 1272414 w 2227292"/>
              <a:gd name="connsiteY256" fmla="*/ 111712 h 1772901"/>
              <a:gd name="connsiteX257" fmla="*/ 1265641 w 2227292"/>
              <a:gd name="connsiteY257" fmla="*/ 111712 h 1772901"/>
              <a:gd name="connsiteX258" fmla="*/ 1258869 w 2227292"/>
              <a:gd name="connsiteY258" fmla="*/ 111712 h 1772901"/>
              <a:gd name="connsiteX259" fmla="*/ 1252096 w 2227292"/>
              <a:gd name="connsiteY259" fmla="*/ 110211 h 1772901"/>
              <a:gd name="connsiteX260" fmla="*/ 1245324 w 2227292"/>
              <a:gd name="connsiteY260" fmla="*/ 108712 h 1772901"/>
              <a:gd name="connsiteX261" fmla="*/ 1238553 w 2227292"/>
              <a:gd name="connsiteY261" fmla="*/ 104963 h 1772901"/>
              <a:gd name="connsiteX262" fmla="*/ 1231779 w 2227292"/>
              <a:gd name="connsiteY262" fmla="*/ 101215 h 1772901"/>
              <a:gd name="connsiteX263" fmla="*/ 1225008 w 2227292"/>
              <a:gd name="connsiteY263" fmla="*/ 92217 h 1772901"/>
              <a:gd name="connsiteX264" fmla="*/ 1220494 w 2227292"/>
              <a:gd name="connsiteY264" fmla="*/ 83221 h 1772901"/>
              <a:gd name="connsiteX265" fmla="*/ 1218235 w 2227292"/>
              <a:gd name="connsiteY265" fmla="*/ 74224 h 1772901"/>
              <a:gd name="connsiteX266" fmla="*/ 1216730 w 2227292"/>
              <a:gd name="connsiteY266" fmla="*/ 65228 h 1772901"/>
              <a:gd name="connsiteX267" fmla="*/ 1217483 w 2227292"/>
              <a:gd name="connsiteY267" fmla="*/ 56980 h 1772901"/>
              <a:gd name="connsiteX268" fmla="*/ 1218235 w 2227292"/>
              <a:gd name="connsiteY268" fmla="*/ 47234 h 1772901"/>
              <a:gd name="connsiteX269" fmla="*/ 1221246 w 2227292"/>
              <a:gd name="connsiteY269" fmla="*/ 38236 h 1772901"/>
              <a:gd name="connsiteX270" fmla="*/ 1225008 w 2227292"/>
              <a:gd name="connsiteY270" fmla="*/ 29240 h 1772901"/>
              <a:gd name="connsiteX271" fmla="*/ 1231027 w 2227292"/>
              <a:gd name="connsiteY271" fmla="*/ 20242 h 1772901"/>
              <a:gd name="connsiteX272" fmla="*/ 1233284 w 2227292"/>
              <a:gd name="connsiteY272" fmla="*/ 14995 h 1772901"/>
              <a:gd name="connsiteX273" fmla="*/ 1237801 w 2227292"/>
              <a:gd name="connsiteY273" fmla="*/ 10497 h 1772901"/>
              <a:gd name="connsiteX274" fmla="*/ 1243067 w 2227292"/>
              <a:gd name="connsiteY274" fmla="*/ 5996 h 1772901"/>
              <a:gd name="connsiteX275" fmla="*/ 1247582 w 2227292"/>
              <a:gd name="connsiteY275" fmla="*/ 1499 h 1772901"/>
              <a:gd name="connsiteX276" fmla="*/ 1251343 w 2227292"/>
              <a:gd name="connsiteY276" fmla="*/ 0 h 1772901"/>
              <a:gd name="connsiteX277" fmla="*/ 1251343 w 2227292"/>
              <a:gd name="connsiteY277" fmla="*/ 2998 h 1772901"/>
              <a:gd name="connsiteX278" fmla="*/ 1255860 w 2227292"/>
              <a:gd name="connsiteY278" fmla="*/ 15744 h 1772901"/>
              <a:gd name="connsiteX279" fmla="*/ 1259621 w 2227292"/>
              <a:gd name="connsiteY279" fmla="*/ 21742 h 1772901"/>
              <a:gd name="connsiteX280" fmla="*/ 1264136 w 2227292"/>
              <a:gd name="connsiteY280" fmla="*/ 23990 h 1772901"/>
              <a:gd name="connsiteX281" fmla="*/ 1269403 w 2227292"/>
              <a:gd name="connsiteY281" fmla="*/ 26241 h 1772901"/>
              <a:gd name="connsiteX282" fmla="*/ 1273919 w 2227292"/>
              <a:gd name="connsiteY282" fmla="*/ 26991 h 1772901"/>
              <a:gd name="connsiteX283" fmla="*/ 1279185 w 2227292"/>
              <a:gd name="connsiteY283" fmla="*/ 27740 h 1772901"/>
              <a:gd name="connsiteX284" fmla="*/ 1283699 w 2227292"/>
              <a:gd name="connsiteY284" fmla="*/ 26991 h 1772901"/>
              <a:gd name="connsiteX285" fmla="*/ 1288968 w 2227292"/>
              <a:gd name="connsiteY285" fmla="*/ 26991 h 1772901"/>
              <a:gd name="connsiteX286" fmla="*/ 1293483 w 2227292"/>
              <a:gd name="connsiteY286" fmla="*/ 26991 h 1772901"/>
              <a:gd name="connsiteX287" fmla="*/ 1298749 w 2227292"/>
              <a:gd name="connsiteY287" fmla="*/ 27740 h 1772901"/>
              <a:gd name="connsiteX288" fmla="*/ 1406351 w 2227292"/>
              <a:gd name="connsiteY288" fmla="*/ 15744 h 1772901"/>
              <a:gd name="connsiteX289" fmla="*/ 1407106 w 2227292"/>
              <a:gd name="connsiteY289" fmla="*/ 17243 h 1772901"/>
              <a:gd name="connsiteX290" fmla="*/ 1417639 w 2227292"/>
              <a:gd name="connsiteY290" fmla="*/ 14995 h 1772901"/>
              <a:gd name="connsiteX291" fmla="*/ 1428174 w 2227292"/>
              <a:gd name="connsiteY291" fmla="*/ 14995 h 1772901"/>
              <a:gd name="connsiteX292" fmla="*/ 1439460 w 2227292"/>
              <a:gd name="connsiteY292" fmla="*/ 15744 h 1772901"/>
              <a:gd name="connsiteX293" fmla="*/ 1450747 w 2227292"/>
              <a:gd name="connsiteY293" fmla="*/ 18743 h 1772901"/>
              <a:gd name="connsiteX294" fmla="*/ 1461282 w 2227292"/>
              <a:gd name="connsiteY294" fmla="*/ 21742 h 1772901"/>
              <a:gd name="connsiteX295" fmla="*/ 1472569 w 2227292"/>
              <a:gd name="connsiteY295" fmla="*/ 26991 h 1772901"/>
              <a:gd name="connsiteX296" fmla="*/ 1483857 w 2227292"/>
              <a:gd name="connsiteY296" fmla="*/ 33738 h 1772901"/>
              <a:gd name="connsiteX297" fmla="*/ 1495896 w 2227292"/>
              <a:gd name="connsiteY297" fmla="*/ 41986 h 1772901"/>
              <a:gd name="connsiteX298" fmla="*/ 1510944 w 2227292"/>
              <a:gd name="connsiteY298" fmla="*/ 56230 h 1772901"/>
              <a:gd name="connsiteX299" fmla="*/ 1513202 w 2227292"/>
              <a:gd name="connsiteY299" fmla="*/ 60729 h 1772901"/>
              <a:gd name="connsiteX300" fmla="*/ 1516212 w 2227292"/>
              <a:gd name="connsiteY300" fmla="*/ 65228 h 1772901"/>
              <a:gd name="connsiteX301" fmla="*/ 1518470 w 2227292"/>
              <a:gd name="connsiteY301" fmla="*/ 70475 h 1772901"/>
              <a:gd name="connsiteX302" fmla="*/ 1521479 w 2227292"/>
              <a:gd name="connsiteY302" fmla="*/ 75722 h 1772901"/>
              <a:gd name="connsiteX303" fmla="*/ 1522984 w 2227292"/>
              <a:gd name="connsiteY303" fmla="*/ 80223 h 1772901"/>
              <a:gd name="connsiteX304" fmla="*/ 1524489 w 2227292"/>
              <a:gd name="connsiteY304" fmla="*/ 85470 h 1772901"/>
              <a:gd name="connsiteX305" fmla="*/ 1525241 w 2227292"/>
              <a:gd name="connsiteY305" fmla="*/ 90718 h 1772901"/>
              <a:gd name="connsiteX306" fmla="*/ 1526746 w 2227292"/>
              <a:gd name="connsiteY306" fmla="*/ 96717 h 1772901"/>
              <a:gd name="connsiteX307" fmla="*/ 1526746 w 2227292"/>
              <a:gd name="connsiteY307" fmla="*/ 100465 h 1772901"/>
              <a:gd name="connsiteX308" fmla="*/ 1526746 w 2227292"/>
              <a:gd name="connsiteY308" fmla="*/ 104963 h 1772901"/>
              <a:gd name="connsiteX309" fmla="*/ 1526746 w 2227292"/>
              <a:gd name="connsiteY309" fmla="*/ 108712 h 1772901"/>
              <a:gd name="connsiteX310" fmla="*/ 1527498 w 2227292"/>
              <a:gd name="connsiteY310" fmla="*/ 113211 h 1772901"/>
              <a:gd name="connsiteX311" fmla="*/ 1526746 w 2227292"/>
              <a:gd name="connsiteY311" fmla="*/ 116960 h 1772901"/>
              <a:gd name="connsiteX312" fmla="*/ 1525994 w 2227292"/>
              <a:gd name="connsiteY312" fmla="*/ 121457 h 1772901"/>
              <a:gd name="connsiteX313" fmla="*/ 1523736 w 2227292"/>
              <a:gd name="connsiteY313" fmla="*/ 125206 h 1772901"/>
              <a:gd name="connsiteX314" fmla="*/ 1522231 w 2227292"/>
              <a:gd name="connsiteY314" fmla="*/ 129706 h 1772901"/>
              <a:gd name="connsiteX315" fmla="*/ 1513955 w 2227292"/>
              <a:gd name="connsiteY315" fmla="*/ 139451 h 1772901"/>
              <a:gd name="connsiteX316" fmla="*/ 1510944 w 2227292"/>
              <a:gd name="connsiteY316" fmla="*/ 140951 h 1772901"/>
              <a:gd name="connsiteX317" fmla="*/ 1506430 w 2227292"/>
              <a:gd name="connsiteY317" fmla="*/ 141701 h 1772901"/>
              <a:gd name="connsiteX318" fmla="*/ 1510191 w 2227292"/>
              <a:gd name="connsiteY318" fmla="*/ 146950 h 1772901"/>
              <a:gd name="connsiteX319" fmla="*/ 1512451 w 2227292"/>
              <a:gd name="connsiteY319" fmla="*/ 151448 h 1772901"/>
              <a:gd name="connsiteX320" fmla="*/ 1514707 w 2227292"/>
              <a:gd name="connsiteY320" fmla="*/ 155196 h 1772901"/>
              <a:gd name="connsiteX321" fmla="*/ 1516212 w 2227292"/>
              <a:gd name="connsiteY321" fmla="*/ 157445 h 1772901"/>
              <a:gd name="connsiteX322" fmla="*/ 1517717 w 2227292"/>
              <a:gd name="connsiteY322" fmla="*/ 163444 h 1772901"/>
              <a:gd name="connsiteX323" fmla="*/ 1519222 w 2227292"/>
              <a:gd name="connsiteY323" fmla="*/ 170191 h 1772901"/>
              <a:gd name="connsiteX324" fmla="*/ 1519974 w 2227292"/>
              <a:gd name="connsiteY324" fmla="*/ 176938 h 1772901"/>
              <a:gd name="connsiteX325" fmla="*/ 1520726 w 2227292"/>
              <a:gd name="connsiteY325" fmla="*/ 183687 h 1772901"/>
              <a:gd name="connsiteX326" fmla="*/ 1520726 w 2227292"/>
              <a:gd name="connsiteY326" fmla="*/ 189684 h 1772901"/>
              <a:gd name="connsiteX327" fmla="*/ 1520726 w 2227292"/>
              <a:gd name="connsiteY327" fmla="*/ 196431 h 1772901"/>
              <a:gd name="connsiteX328" fmla="*/ 1519974 w 2227292"/>
              <a:gd name="connsiteY328" fmla="*/ 203180 h 1772901"/>
              <a:gd name="connsiteX329" fmla="*/ 1519974 w 2227292"/>
              <a:gd name="connsiteY329" fmla="*/ 209927 h 1772901"/>
              <a:gd name="connsiteX330" fmla="*/ 1517717 w 2227292"/>
              <a:gd name="connsiteY330" fmla="*/ 218925 h 1772901"/>
              <a:gd name="connsiteX331" fmla="*/ 1515460 w 2227292"/>
              <a:gd name="connsiteY331" fmla="*/ 227920 h 1772901"/>
              <a:gd name="connsiteX332" fmla="*/ 1512451 w 2227292"/>
              <a:gd name="connsiteY332" fmla="*/ 236918 h 1772901"/>
              <a:gd name="connsiteX333" fmla="*/ 1509440 w 2227292"/>
              <a:gd name="connsiteY333" fmla="*/ 245914 h 1772901"/>
              <a:gd name="connsiteX334" fmla="*/ 1504925 w 2227292"/>
              <a:gd name="connsiteY334" fmla="*/ 254162 h 1772901"/>
              <a:gd name="connsiteX335" fmla="*/ 1500411 w 2227292"/>
              <a:gd name="connsiteY335" fmla="*/ 263158 h 1772901"/>
              <a:gd name="connsiteX336" fmla="*/ 1495144 w 2227292"/>
              <a:gd name="connsiteY336" fmla="*/ 272156 h 1772901"/>
              <a:gd name="connsiteX337" fmla="*/ 1489876 w 2227292"/>
              <a:gd name="connsiteY337" fmla="*/ 281902 h 1772901"/>
              <a:gd name="connsiteX338" fmla="*/ 1486113 w 2227292"/>
              <a:gd name="connsiteY338" fmla="*/ 285652 h 1772901"/>
              <a:gd name="connsiteX339" fmla="*/ 1483857 w 2227292"/>
              <a:gd name="connsiteY339" fmla="*/ 289401 h 1772901"/>
              <a:gd name="connsiteX340" fmla="*/ 1480094 w 2227292"/>
              <a:gd name="connsiteY340" fmla="*/ 293149 h 1772901"/>
              <a:gd name="connsiteX341" fmla="*/ 1477837 w 2227292"/>
              <a:gd name="connsiteY341" fmla="*/ 296897 h 1772901"/>
              <a:gd name="connsiteX342" fmla="*/ 1471816 w 2227292"/>
              <a:gd name="connsiteY342" fmla="*/ 302147 h 1772901"/>
              <a:gd name="connsiteX343" fmla="*/ 1465797 w 2227292"/>
              <a:gd name="connsiteY343" fmla="*/ 308143 h 1772901"/>
              <a:gd name="connsiteX344" fmla="*/ 1447738 w 2227292"/>
              <a:gd name="connsiteY344" fmla="*/ 319390 h 1772901"/>
              <a:gd name="connsiteX345" fmla="*/ 1440965 w 2227292"/>
              <a:gd name="connsiteY345" fmla="*/ 321640 h 1772901"/>
              <a:gd name="connsiteX346" fmla="*/ 1440212 w 2227292"/>
              <a:gd name="connsiteY346" fmla="*/ 329136 h 1772901"/>
              <a:gd name="connsiteX347" fmla="*/ 1439460 w 2227292"/>
              <a:gd name="connsiteY347" fmla="*/ 336634 h 1772901"/>
              <a:gd name="connsiteX348" fmla="*/ 1437956 w 2227292"/>
              <a:gd name="connsiteY348" fmla="*/ 344131 h 1772901"/>
              <a:gd name="connsiteX349" fmla="*/ 1437203 w 2227292"/>
              <a:gd name="connsiteY349" fmla="*/ 352378 h 1772901"/>
              <a:gd name="connsiteX350" fmla="*/ 1434193 w 2227292"/>
              <a:gd name="connsiteY350" fmla="*/ 359876 h 1772901"/>
              <a:gd name="connsiteX351" fmla="*/ 1431937 w 2227292"/>
              <a:gd name="connsiteY351" fmla="*/ 368122 h 1772901"/>
              <a:gd name="connsiteX352" fmla="*/ 1428174 w 2227292"/>
              <a:gd name="connsiteY352" fmla="*/ 376370 h 1772901"/>
              <a:gd name="connsiteX353" fmla="*/ 1424413 w 2227292"/>
              <a:gd name="connsiteY353" fmla="*/ 385366 h 1772901"/>
              <a:gd name="connsiteX354" fmla="*/ 1428174 w 2227292"/>
              <a:gd name="connsiteY354" fmla="*/ 385366 h 1772901"/>
              <a:gd name="connsiteX355" fmla="*/ 1432689 w 2227292"/>
              <a:gd name="connsiteY355" fmla="*/ 387615 h 1772901"/>
              <a:gd name="connsiteX356" fmla="*/ 1436451 w 2227292"/>
              <a:gd name="connsiteY356" fmla="*/ 389866 h 1772901"/>
              <a:gd name="connsiteX357" fmla="*/ 1440965 w 2227292"/>
              <a:gd name="connsiteY357" fmla="*/ 393614 h 1772901"/>
              <a:gd name="connsiteX358" fmla="*/ 1443976 w 2227292"/>
              <a:gd name="connsiteY358" fmla="*/ 396613 h 1772901"/>
              <a:gd name="connsiteX359" fmla="*/ 1447738 w 2227292"/>
              <a:gd name="connsiteY359" fmla="*/ 401111 h 1772901"/>
              <a:gd name="connsiteX360" fmla="*/ 1449995 w 2227292"/>
              <a:gd name="connsiteY360" fmla="*/ 404859 h 1772901"/>
              <a:gd name="connsiteX361" fmla="*/ 1453005 w 2227292"/>
              <a:gd name="connsiteY361" fmla="*/ 409359 h 1772901"/>
              <a:gd name="connsiteX362" fmla="*/ 1456015 w 2227292"/>
              <a:gd name="connsiteY362" fmla="*/ 423604 h 1772901"/>
              <a:gd name="connsiteX363" fmla="*/ 1456015 w 2227292"/>
              <a:gd name="connsiteY363" fmla="*/ 428103 h 1772901"/>
              <a:gd name="connsiteX364" fmla="*/ 1456015 w 2227292"/>
              <a:gd name="connsiteY364" fmla="*/ 432601 h 1772901"/>
              <a:gd name="connsiteX365" fmla="*/ 1454510 w 2227292"/>
              <a:gd name="connsiteY365" fmla="*/ 437098 h 1772901"/>
              <a:gd name="connsiteX366" fmla="*/ 1453757 w 2227292"/>
              <a:gd name="connsiteY366" fmla="*/ 442348 h 1772901"/>
              <a:gd name="connsiteX367" fmla="*/ 1451500 w 2227292"/>
              <a:gd name="connsiteY367" fmla="*/ 446845 h 1772901"/>
              <a:gd name="connsiteX368" fmla="*/ 1449243 w 2227292"/>
              <a:gd name="connsiteY368" fmla="*/ 452094 h 1772901"/>
              <a:gd name="connsiteX369" fmla="*/ 1446986 w 2227292"/>
              <a:gd name="connsiteY369" fmla="*/ 457341 h 1772901"/>
              <a:gd name="connsiteX370" fmla="*/ 1444728 w 2227292"/>
              <a:gd name="connsiteY370" fmla="*/ 462591 h 1772901"/>
              <a:gd name="connsiteX371" fmla="*/ 1462035 w 2227292"/>
              <a:gd name="connsiteY371" fmla="*/ 486582 h 1772901"/>
              <a:gd name="connsiteX372" fmla="*/ 1465797 w 2227292"/>
              <a:gd name="connsiteY372" fmla="*/ 488830 h 1772901"/>
              <a:gd name="connsiteX373" fmla="*/ 1467302 w 2227292"/>
              <a:gd name="connsiteY373" fmla="*/ 490330 h 1772901"/>
              <a:gd name="connsiteX374" fmla="*/ 1494392 w 2227292"/>
              <a:gd name="connsiteY374" fmla="*/ 504576 h 1772901"/>
              <a:gd name="connsiteX375" fmla="*/ 1499658 w 2227292"/>
              <a:gd name="connsiteY375" fmla="*/ 508324 h 1772901"/>
              <a:gd name="connsiteX376" fmla="*/ 1500411 w 2227292"/>
              <a:gd name="connsiteY376" fmla="*/ 511324 h 1772901"/>
              <a:gd name="connsiteX377" fmla="*/ 1505677 w 2227292"/>
              <a:gd name="connsiteY377" fmla="*/ 518071 h 1772901"/>
              <a:gd name="connsiteX378" fmla="*/ 1511698 w 2227292"/>
              <a:gd name="connsiteY378" fmla="*/ 525567 h 1772901"/>
              <a:gd name="connsiteX379" fmla="*/ 1516965 w 2227292"/>
              <a:gd name="connsiteY379" fmla="*/ 533066 h 1772901"/>
              <a:gd name="connsiteX380" fmla="*/ 1522231 w 2227292"/>
              <a:gd name="connsiteY380" fmla="*/ 541312 h 1772901"/>
              <a:gd name="connsiteX381" fmla="*/ 1526746 w 2227292"/>
              <a:gd name="connsiteY381" fmla="*/ 548061 h 1772901"/>
              <a:gd name="connsiteX382" fmla="*/ 1531262 w 2227292"/>
              <a:gd name="connsiteY382" fmla="*/ 556308 h 1772901"/>
              <a:gd name="connsiteX383" fmla="*/ 1535777 w 2227292"/>
              <a:gd name="connsiteY383" fmla="*/ 563806 h 1772901"/>
              <a:gd name="connsiteX384" fmla="*/ 1540291 w 2227292"/>
              <a:gd name="connsiteY384" fmla="*/ 572052 h 1772901"/>
              <a:gd name="connsiteX385" fmla="*/ 1541043 w 2227292"/>
              <a:gd name="connsiteY385" fmla="*/ 578049 h 1772901"/>
              <a:gd name="connsiteX386" fmla="*/ 1550826 w 2227292"/>
              <a:gd name="connsiteY386" fmla="*/ 589296 h 1772901"/>
              <a:gd name="connsiteX387" fmla="*/ 1550826 w 2227292"/>
              <a:gd name="connsiteY387" fmla="*/ 590046 h 1772901"/>
              <a:gd name="connsiteX388" fmla="*/ 1554588 w 2227292"/>
              <a:gd name="connsiteY388" fmla="*/ 583299 h 1772901"/>
              <a:gd name="connsiteX389" fmla="*/ 1558350 w 2227292"/>
              <a:gd name="connsiteY389" fmla="*/ 578049 h 1772901"/>
              <a:gd name="connsiteX390" fmla="*/ 1560607 w 2227292"/>
              <a:gd name="connsiteY390" fmla="*/ 571303 h 1772901"/>
              <a:gd name="connsiteX391" fmla="*/ 1563618 w 2227292"/>
              <a:gd name="connsiteY391" fmla="*/ 566055 h 1772901"/>
              <a:gd name="connsiteX392" fmla="*/ 1565123 w 2227292"/>
              <a:gd name="connsiteY392" fmla="*/ 560056 h 1772901"/>
              <a:gd name="connsiteX393" fmla="*/ 1566628 w 2227292"/>
              <a:gd name="connsiteY393" fmla="*/ 554058 h 1772901"/>
              <a:gd name="connsiteX394" fmla="*/ 1568885 w 2227292"/>
              <a:gd name="connsiteY394" fmla="*/ 548061 h 1772901"/>
              <a:gd name="connsiteX395" fmla="*/ 1571895 w 2227292"/>
              <a:gd name="connsiteY395" fmla="*/ 542812 h 1772901"/>
              <a:gd name="connsiteX396" fmla="*/ 1574904 w 2227292"/>
              <a:gd name="connsiteY396" fmla="*/ 539064 h 1772901"/>
              <a:gd name="connsiteX397" fmla="*/ 1579418 w 2227292"/>
              <a:gd name="connsiteY397" fmla="*/ 525567 h 1772901"/>
              <a:gd name="connsiteX398" fmla="*/ 1556845 w 2227292"/>
              <a:gd name="connsiteY398" fmla="*/ 512824 h 1772901"/>
              <a:gd name="connsiteX399" fmla="*/ 1553083 w 2227292"/>
              <a:gd name="connsiteY399" fmla="*/ 508324 h 1772901"/>
              <a:gd name="connsiteX400" fmla="*/ 1547064 w 2227292"/>
              <a:gd name="connsiteY400" fmla="*/ 497079 h 1772901"/>
              <a:gd name="connsiteX401" fmla="*/ 1543301 w 2227292"/>
              <a:gd name="connsiteY401" fmla="*/ 482833 h 1772901"/>
              <a:gd name="connsiteX402" fmla="*/ 1543301 w 2227292"/>
              <a:gd name="connsiteY402" fmla="*/ 478335 h 1772901"/>
              <a:gd name="connsiteX403" fmla="*/ 1541043 w 2227292"/>
              <a:gd name="connsiteY403" fmla="*/ 472336 h 1772901"/>
              <a:gd name="connsiteX404" fmla="*/ 1540291 w 2227292"/>
              <a:gd name="connsiteY404" fmla="*/ 467088 h 1772901"/>
              <a:gd name="connsiteX405" fmla="*/ 1538786 w 2227292"/>
              <a:gd name="connsiteY405" fmla="*/ 461841 h 1772901"/>
              <a:gd name="connsiteX406" fmla="*/ 1538786 w 2227292"/>
              <a:gd name="connsiteY406" fmla="*/ 456591 h 1772901"/>
              <a:gd name="connsiteX407" fmla="*/ 1538033 w 2227292"/>
              <a:gd name="connsiteY407" fmla="*/ 450594 h 1772901"/>
              <a:gd name="connsiteX408" fmla="*/ 1538033 w 2227292"/>
              <a:gd name="connsiteY408" fmla="*/ 445347 h 1772901"/>
              <a:gd name="connsiteX409" fmla="*/ 1538033 w 2227292"/>
              <a:gd name="connsiteY409" fmla="*/ 439347 h 1772901"/>
              <a:gd name="connsiteX410" fmla="*/ 1538786 w 2227292"/>
              <a:gd name="connsiteY410" fmla="*/ 434100 h 1772901"/>
              <a:gd name="connsiteX411" fmla="*/ 1538786 w 2227292"/>
              <a:gd name="connsiteY411" fmla="*/ 428103 h 1772901"/>
              <a:gd name="connsiteX412" fmla="*/ 1539538 w 2227292"/>
              <a:gd name="connsiteY412" fmla="*/ 422853 h 1772901"/>
              <a:gd name="connsiteX413" fmla="*/ 1540291 w 2227292"/>
              <a:gd name="connsiteY413" fmla="*/ 416856 h 1772901"/>
              <a:gd name="connsiteX414" fmla="*/ 1542548 w 2227292"/>
              <a:gd name="connsiteY414" fmla="*/ 411608 h 1772901"/>
              <a:gd name="connsiteX415" fmla="*/ 1544053 w 2227292"/>
              <a:gd name="connsiteY415" fmla="*/ 405609 h 1772901"/>
              <a:gd name="connsiteX416" fmla="*/ 1547064 w 2227292"/>
              <a:gd name="connsiteY416" fmla="*/ 400361 h 1772901"/>
              <a:gd name="connsiteX417" fmla="*/ 1550073 w 2227292"/>
              <a:gd name="connsiteY417" fmla="*/ 394364 h 1772901"/>
              <a:gd name="connsiteX418" fmla="*/ 1554588 w 2227292"/>
              <a:gd name="connsiteY418" fmla="*/ 389116 h 1772901"/>
              <a:gd name="connsiteX419" fmla="*/ 1565123 w 2227292"/>
              <a:gd name="connsiteY419" fmla="*/ 379369 h 1772901"/>
              <a:gd name="connsiteX420" fmla="*/ 1573399 w 2227292"/>
              <a:gd name="connsiteY420" fmla="*/ 373372 h 1772901"/>
              <a:gd name="connsiteX421" fmla="*/ 1585439 w 2227292"/>
              <a:gd name="connsiteY421" fmla="*/ 371123 h 1772901"/>
              <a:gd name="connsiteX422" fmla="*/ 1605756 w 2227292"/>
              <a:gd name="connsiteY422" fmla="*/ 376370 h 1772901"/>
              <a:gd name="connsiteX423" fmla="*/ 1612527 w 2227292"/>
              <a:gd name="connsiteY423" fmla="*/ 372622 h 1772901"/>
              <a:gd name="connsiteX424" fmla="*/ 1618548 w 2227292"/>
              <a:gd name="connsiteY424" fmla="*/ 368872 h 1772901"/>
              <a:gd name="connsiteX425" fmla="*/ 1625319 w 2227292"/>
              <a:gd name="connsiteY425" fmla="*/ 367372 h 1772901"/>
              <a:gd name="connsiteX426" fmla="*/ 1632845 w 2227292"/>
              <a:gd name="connsiteY426" fmla="*/ 366622 h 1772901"/>
              <a:gd name="connsiteX427" fmla="*/ 1640369 w 2227292"/>
              <a:gd name="connsiteY427" fmla="*/ 368122 h 1772901"/>
              <a:gd name="connsiteX428" fmla="*/ 1659180 w 2227292"/>
              <a:gd name="connsiteY428" fmla="*/ 379369 h 1772901"/>
              <a:gd name="connsiteX429" fmla="*/ 1663695 w 2227292"/>
              <a:gd name="connsiteY429" fmla="*/ 377120 h 1772901"/>
              <a:gd name="connsiteX430" fmla="*/ 1681754 w 2227292"/>
              <a:gd name="connsiteY430" fmla="*/ 376370 h 1772901"/>
              <a:gd name="connsiteX431" fmla="*/ 1687022 w 2227292"/>
              <a:gd name="connsiteY431" fmla="*/ 377869 h 1772901"/>
              <a:gd name="connsiteX432" fmla="*/ 1692289 w 2227292"/>
              <a:gd name="connsiteY432" fmla="*/ 380869 h 1772901"/>
              <a:gd name="connsiteX433" fmla="*/ 1696803 w 2227292"/>
              <a:gd name="connsiteY433" fmla="*/ 383867 h 1772901"/>
              <a:gd name="connsiteX434" fmla="*/ 1701317 w 2227292"/>
              <a:gd name="connsiteY434" fmla="*/ 388365 h 1772901"/>
              <a:gd name="connsiteX435" fmla="*/ 1705081 w 2227292"/>
              <a:gd name="connsiteY435" fmla="*/ 392865 h 1772901"/>
              <a:gd name="connsiteX436" fmla="*/ 1708091 w 2227292"/>
              <a:gd name="connsiteY436" fmla="*/ 397363 h 1772901"/>
              <a:gd name="connsiteX437" fmla="*/ 1710349 w 2227292"/>
              <a:gd name="connsiteY437" fmla="*/ 401860 h 1772901"/>
              <a:gd name="connsiteX438" fmla="*/ 1712605 w 2227292"/>
              <a:gd name="connsiteY438" fmla="*/ 407110 h 1772901"/>
              <a:gd name="connsiteX439" fmla="*/ 1715615 w 2227292"/>
              <a:gd name="connsiteY439" fmla="*/ 419105 h 1772901"/>
              <a:gd name="connsiteX440" fmla="*/ 1719377 w 2227292"/>
              <a:gd name="connsiteY440" fmla="*/ 418355 h 1772901"/>
              <a:gd name="connsiteX441" fmla="*/ 1723893 w 2227292"/>
              <a:gd name="connsiteY441" fmla="*/ 418355 h 1772901"/>
              <a:gd name="connsiteX442" fmla="*/ 1728408 w 2227292"/>
              <a:gd name="connsiteY442" fmla="*/ 418355 h 1772901"/>
              <a:gd name="connsiteX443" fmla="*/ 1732922 w 2227292"/>
              <a:gd name="connsiteY443" fmla="*/ 419854 h 1772901"/>
              <a:gd name="connsiteX444" fmla="*/ 1736683 w 2227292"/>
              <a:gd name="connsiteY444" fmla="*/ 420604 h 1772901"/>
              <a:gd name="connsiteX445" fmla="*/ 1741199 w 2227292"/>
              <a:gd name="connsiteY445" fmla="*/ 423604 h 1772901"/>
              <a:gd name="connsiteX446" fmla="*/ 1745715 w 2227292"/>
              <a:gd name="connsiteY446" fmla="*/ 426603 h 1772901"/>
              <a:gd name="connsiteX447" fmla="*/ 1750228 w 2227292"/>
              <a:gd name="connsiteY447" fmla="*/ 431101 h 1772901"/>
              <a:gd name="connsiteX448" fmla="*/ 1757002 w 2227292"/>
              <a:gd name="connsiteY448" fmla="*/ 441598 h 1772901"/>
              <a:gd name="connsiteX449" fmla="*/ 1758506 w 2227292"/>
              <a:gd name="connsiteY449" fmla="*/ 446096 h 1772901"/>
              <a:gd name="connsiteX450" fmla="*/ 1759259 w 2227292"/>
              <a:gd name="connsiteY450" fmla="*/ 450594 h 1772901"/>
              <a:gd name="connsiteX451" fmla="*/ 1759259 w 2227292"/>
              <a:gd name="connsiteY451" fmla="*/ 455842 h 1772901"/>
              <a:gd name="connsiteX452" fmla="*/ 1760011 w 2227292"/>
              <a:gd name="connsiteY452" fmla="*/ 461092 h 1772901"/>
              <a:gd name="connsiteX453" fmla="*/ 1758506 w 2227292"/>
              <a:gd name="connsiteY453" fmla="*/ 465589 h 1772901"/>
              <a:gd name="connsiteX454" fmla="*/ 1757753 w 2227292"/>
              <a:gd name="connsiteY454" fmla="*/ 470837 h 1772901"/>
              <a:gd name="connsiteX455" fmla="*/ 1755497 w 2227292"/>
              <a:gd name="connsiteY455" fmla="*/ 476086 h 1772901"/>
              <a:gd name="connsiteX456" fmla="*/ 1753237 w 2227292"/>
              <a:gd name="connsiteY456" fmla="*/ 482083 h 1772901"/>
              <a:gd name="connsiteX457" fmla="*/ 1744209 w 2227292"/>
              <a:gd name="connsiteY457" fmla="*/ 487331 h 1772901"/>
              <a:gd name="connsiteX458" fmla="*/ 1735931 w 2227292"/>
              <a:gd name="connsiteY458" fmla="*/ 491080 h 1772901"/>
              <a:gd name="connsiteX459" fmla="*/ 1726903 w 2227292"/>
              <a:gd name="connsiteY459" fmla="*/ 491080 h 1772901"/>
              <a:gd name="connsiteX460" fmla="*/ 1718624 w 2227292"/>
              <a:gd name="connsiteY460" fmla="*/ 491829 h 1772901"/>
              <a:gd name="connsiteX461" fmla="*/ 1709596 w 2227292"/>
              <a:gd name="connsiteY461" fmla="*/ 490330 h 1772901"/>
              <a:gd name="connsiteX462" fmla="*/ 1701317 w 2227292"/>
              <a:gd name="connsiteY462" fmla="*/ 490330 h 1772901"/>
              <a:gd name="connsiteX463" fmla="*/ 1692289 w 2227292"/>
              <a:gd name="connsiteY463" fmla="*/ 491080 h 1772901"/>
              <a:gd name="connsiteX464" fmla="*/ 1684011 w 2227292"/>
              <a:gd name="connsiteY464" fmla="*/ 494080 h 1772901"/>
              <a:gd name="connsiteX465" fmla="*/ 1681002 w 2227292"/>
              <a:gd name="connsiteY465" fmla="*/ 494830 h 1772901"/>
              <a:gd name="connsiteX466" fmla="*/ 1674983 w 2227292"/>
              <a:gd name="connsiteY466" fmla="*/ 511324 h 1772901"/>
              <a:gd name="connsiteX467" fmla="*/ 1669715 w 2227292"/>
              <a:gd name="connsiteY467" fmla="*/ 512824 h 1772901"/>
              <a:gd name="connsiteX468" fmla="*/ 1668964 w 2227292"/>
              <a:gd name="connsiteY468" fmla="*/ 515072 h 1772901"/>
              <a:gd name="connsiteX469" fmla="*/ 1665200 w 2227292"/>
              <a:gd name="connsiteY469" fmla="*/ 515072 h 1772901"/>
              <a:gd name="connsiteX470" fmla="*/ 1662943 w 2227292"/>
              <a:gd name="connsiteY470" fmla="*/ 516571 h 1772901"/>
              <a:gd name="connsiteX471" fmla="*/ 1659180 w 2227292"/>
              <a:gd name="connsiteY471" fmla="*/ 530817 h 1772901"/>
              <a:gd name="connsiteX472" fmla="*/ 1666704 w 2227292"/>
              <a:gd name="connsiteY472" fmla="*/ 533815 h 1772901"/>
              <a:gd name="connsiteX473" fmla="*/ 1674983 w 2227292"/>
              <a:gd name="connsiteY473" fmla="*/ 539813 h 1772901"/>
              <a:gd name="connsiteX474" fmla="*/ 1681002 w 2227292"/>
              <a:gd name="connsiteY474" fmla="*/ 545812 h 1772901"/>
              <a:gd name="connsiteX475" fmla="*/ 1687022 w 2227292"/>
              <a:gd name="connsiteY475" fmla="*/ 553309 h 1772901"/>
              <a:gd name="connsiteX476" fmla="*/ 1688527 w 2227292"/>
              <a:gd name="connsiteY476" fmla="*/ 570553 h 1772901"/>
              <a:gd name="connsiteX477" fmla="*/ 1686270 w 2227292"/>
              <a:gd name="connsiteY477" fmla="*/ 588547 h 1772901"/>
              <a:gd name="connsiteX478" fmla="*/ 1680249 w 2227292"/>
              <a:gd name="connsiteY478" fmla="*/ 606540 h 1772901"/>
              <a:gd name="connsiteX479" fmla="*/ 1673478 w 2227292"/>
              <a:gd name="connsiteY479" fmla="*/ 625284 h 1772901"/>
              <a:gd name="connsiteX480" fmla="*/ 1665200 w 2227292"/>
              <a:gd name="connsiteY480" fmla="*/ 643278 h 1772901"/>
              <a:gd name="connsiteX481" fmla="*/ 1658429 w 2227292"/>
              <a:gd name="connsiteY481" fmla="*/ 661271 h 1772901"/>
              <a:gd name="connsiteX482" fmla="*/ 1654666 w 2227292"/>
              <a:gd name="connsiteY482" fmla="*/ 679265 h 1772901"/>
              <a:gd name="connsiteX483" fmla="*/ 1655419 w 2227292"/>
              <a:gd name="connsiteY483" fmla="*/ 698008 h 1772901"/>
              <a:gd name="connsiteX484" fmla="*/ 1656924 w 2227292"/>
              <a:gd name="connsiteY484" fmla="*/ 758738 h 1772901"/>
              <a:gd name="connsiteX485" fmla="*/ 1659180 w 2227292"/>
              <a:gd name="connsiteY485" fmla="*/ 758738 h 1772901"/>
              <a:gd name="connsiteX486" fmla="*/ 1684011 w 2227292"/>
              <a:gd name="connsiteY486" fmla="*/ 760987 h 1772901"/>
              <a:gd name="connsiteX487" fmla="*/ 1708843 w 2227292"/>
              <a:gd name="connsiteY487" fmla="*/ 765485 h 1772901"/>
              <a:gd name="connsiteX488" fmla="*/ 1733674 w 2227292"/>
              <a:gd name="connsiteY488" fmla="*/ 769985 h 1772901"/>
              <a:gd name="connsiteX489" fmla="*/ 1759259 w 2227292"/>
              <a:gd name="connsiteY489" fmla="*/ 775982 h 1772901"/>
              <a:gd name="connsiteX490" fmla="*/ 1784089 w 2227292"/>
              <a:gd name="connsiteY490" fmla="*/ 781980 h 1772901"/>
              <a:gd name="connsiteX491" fmla="*/ 1809674 w 2227292"/>
              <a:gd name="connsiteY491" fmla="*/ 788728 h 1772901"/>
              <a:gd name="connsiteX492" fmla="*/ 1835256 w 2227292"/>
              <a:gd name="connsiteY492" fmla="*/ 795475 h 1772901"/>
              <a:gd name="connsiteX493" fmla="*/ 1860842 w 2227292"/>
              <a:gd name="connsiteY493" fmla="*/ 802972 h 1772901"/>
              <a:gd name="connsiteX494" fmla="*/ 1893196 w 2227292"/>
              <a:gd name="connsiteY494" fmla="*/ 810470 h 1772901"/>
              <a:gd name="connsiteX495" fmla="*/ 1925553 w 2227292"/>
              <a:gd name="connsiteY495" fmla="*/ 818716 h 1772901"/>
              <a:gd name="connsiteX496" fmla="*/ 1957909 w 2227292"/>
              <a:gd name="connsiteY496" fmla="*/ 826215 h 1772901"/>
              <a:gd name="connsiteX497" fmla="*/ 1991017 w 2227292"/>
              <a:gd name="connsiteY497" fmla="*/ 835211 h 1772901"/>
              <a:gd name="connsiteX498" fmla="*/ 2023374 w 2227292"/>
              <a:gd name="connsiteY498" fmla="*/ 844209 h 1772901"/>
              <a:gd name="connsiteX499" fmla="*/ 2056483 w 2227292"/>
              <a:gd name="connsiteY499" fmla="*/ 856203 h 1772901"/>
              <a:gd name="connsiteX500" fmla="*/ 2089591 w 2227292"/>
              <a:gd name="connsiteY500" fmla="*/ 870448 h 1772901"/>
              <a:gd name="connsiteX501" fmla="*/ 2123451 w 2227292"/>
              <a:gd name="connsiteY501" fmla="*/ 888442 h 1772901"/>
              <a:gd name="connsiteX502" fmla="*/ 2142263 w 2227292"/>
              <a:gd name="connsiteY502" fmla="*/ 898939 h 1772901"/>
              <a:gd name="connsiteX503" fmla="*/ 2182896 w 2227292"/>
              <a:gd name="connsiteY503" fmla="*/ 925179 h 1772901"/>
              <a:gd name="connsiteX504" fmla="*/ 2223528 w 2227292"/>
              <a:gd name="connsiteY504" fmla="*/ 957418 h 1772901"/>
              <a:gd name="connsiteX505" fmla="*/ 2227291 w 2227292"/>
              <a:gd name="connsiteY505" fmla="*/ 967915 h 1772901"/>
              <a:gd name="connsiteX506" fmla="*/ 2223528 w 2227292"/>
              <a:gd name="connsiteY506" fmla="*/ 967915 h 1772901"/>
              <a:gd name="connsiteX507" fmla="*/ 2221272 w 2227292"/>
              <a:gd name="connsiteY507" fmla="*/ 975412 h 1772901"/>
              <a:gd name="connsiteX508" fmla="*/ 2202460 w 2227292"/>
              <a:gd name="connsiteY508" fmla="*/ 1007651 h 1772901"/>
              <a:gd name="connsiteX509" fmla="*/ 2192678 w 2227292"/>
              <a:gd name="connsiteY509" fmla="*/ 1058634 h 1772901"/>
              <a:gd name="connsiteX510" fmla="*/ 2178381 w 2227292"/>
              <a:gd name="connsiteY510" fmla="*/ 1160599 h 1772901"/>
              <a:gd name="connsiteX511" fmla="*/ 2178381 w 2227292"/>
              <a:gd name="connsiteY511" fmla="*/ 1164347 h 1772901"/>
              <a:gd name="connsiteX512" fmla="*/ 2176124 w 2227292"/>
              <a:gd name="connsiteY512" fmla="*/ 1180092 h 1772901"/>
              <a:gd name="connsiteX513" fmla="*/ 2174619 w 2227292"/>
              <a:gd name="connsiteY513" fmla="*/ 1225077 h 1772901"/>
              <a:gd name="connsiteX514" fmla="*/ 2174619 w 2227292"/>
              <a:gd name="connsiteY514" fmla="*/ 1239322 h 1772901"/>
              <a:gd name="connsiteX515" fmla="*/ 2174619 w 2227292"/>
              <a:gd name="connsiteY515" fmla="*/ 1316545 h 1772901"/>
              <a:gd name="connsiteX516" fmla="*/ 2172362 w 2227292"/>
              <a:gd name="connsiteY516" fmla="*/ 1372775 h 1772901"/>
              <a:gd name="connsiteX517" fmla="*/ 2147530 w 2227292"/>
              <a:gd name="connsiteY517" fmla="*/ 1464994 h 1772901"/>
              <a:gd name="connsiteX518" fmla="*/ 2140758 w 2227292"/>
              <a:gd name="connsiteY518" fmla="*/ 1479238 h 1772901"/>
              <a:gd name="connsiteX519" fmla="*/ 2133986 w 2227292"/>
              <a:gd name="connsiteY519" fmla="*/ 1494233 h 1772901"/>
              <a:gd name="connsiteX520" fmla="*/ 2127214 w 2227292"/>
              <a:gd name="connsiteY520" fmla="*/ 1509228 h 1772901"/>
              <a:gd name="connsiteX521" fmla="*/ 2120442 w 2227292"/>
              <a:gd name="connsiteY521" fmla="*/ 1524223 h 1772901"/>
              <a:gd name="connsiteX522" fmla="*/ 2112164 w 2227292"/>
              <a:gd name="connsiteY522" fmla="*/ 1539218 h 1772901"/>
              <a:gd name="connsiteX523" fmla="*/ 2103888 w 2227292"/>
              <a:gd name="connsiteY523" fmla="*/ 1554213 h 1772901"/>
              <a:gd name="connsiteX524" fmla="*/ 2094105 w 2227292"/>
              <a:gd name="connsiteY524" fmla="*/ 1569208 h 1772901"/>
              <a:gd name="connsiteX525" fmla="*/ 2085075 w 2227292"/>
              <a:gd name="connsiteY525" fmla="*/ 1584202 h 1772901"/>
              <a:gd name="connsiteX526" fmla="*/ 2079056 w 2227292"/>
              <a:gd name="connsiteY526" fmla="*/ 1592449 h 1772901"/>
              <a:gd name="connsiteX527" fmla="*/ 2044442 w 2227292"/>
              <a:gd name="connsiteY527" fmla="*/ 1632935 h 1772901"/>
              <a:gd name="connsiteX528" fmla="*/ 2025630 w 2227292"/>
              <a:gd name="connsiteY528" fmla="*/ 1650929 h 1772901"/>
              <a:gd name="connsiteX529" fmla="*/ 2015850 w 2227292"/>
              <a:gd name="connsiteY529" fmla="*/ 1657677 h 1772901"/>
              <a:gd name="connsiteX530" fmla="*/ 2011333 w 2227292"/>
              <a:gd name="connsiteY530" fmla="*/ 1663675 h 1772901"/>
              <a:gd name="connsiteX531" fmla="*/ 2002304 w 2227292"/>
              <a:gd name="connsiteY531" fmla="*/ 1670422 h 1772901"/>
              <a:gd name="connsiteX532" fmla="*/ 1994027 w 2227292"/>
              <a:gd name="connsiteY532" fmla="*/ 1677920 h 1772901"/>
              <a:gd name="connsiteX533" fmla="*/ 1984246 w 2227292"/>
              <a:gd name="connsiteY533" fmla="*/ 1684667 h 1772901"/>
              <a:gd name="connsiteX534" fmla="*/ 1975215 w 2227292"/>
              <a:gd name="connsiteY534" fmla="*/ 1692166 h 1772901"/>
              <a:gd name="connsiteX535" fmla="*/ 1964683 w 2227292"/>
              <a:gd name="connsiteY535" fmla="*/ 1698163 h 1772901"/>
              <a:gd name="connsiteX536" fmla="*/ 1954147 w 2227292"/>
              <a:gd name="connsiteY536" fmla="*/ 1704160 h 1772901"/>
              <a:gd name="connsiteX537" fmla="*/ 1943612 w 2227292"/>
              <a:gd name="connsiteY537" fmla="*/ 1707910 h 1772901"/>
              <a:gd name="connsiteX538" fmla="*/ 1934583 w 2227292"/>
              <a:gd name="connsiteY538" fmla="*/ 1712408 h 1772901"/>
              <a:gd name="connsiteX539" fmla="*/ 1919533 w 2227292"/>
              <a:gd name="connsiteY539" fmla="*/ 1716157 h 1772901"/>
              <a:gd name="connsiteX540" fmla="*/ 1904483 w 2227292"/>
              <a:gd name="connsiteY540" fmla="*/ 1719905 h 1772901"/>
              <a:gd name="connsiteX541" fmla="*/ 1889435 w 2227292"/>
              <a:gd name="connsiteY541" fmla="*/ 1722904 h 1772901"/>
              <a:gd name="connsiteX542" fmla="*/ 1874385 w 2227292"/>
              <a:gd name="connsiteY542" fmla="*/ 1725904 h 1772901"/>
              <a:gd name="connsiteX543" fmla="*/ 1858582 w 2227292"/>
              <a:gd name="connsiteY543" fmla="*/ 1727403 h 1772901"/>
              <a:gd name="connsiteX544" fmla="*/ 1843535 w 2227292"/>
              <a:gd name="connsiteY544" fmla="*/ 1729652 h 1772901"/>
              <a:gd name="connsiteX545" fmla="*/ 1828486 w 2227292"/>
              <a:gd name="connsiteY545" fmla="*/ 1732651 h 1772901"/>
              <a:gd name="connsiteX546" fmla="*/ 1814189 w 2227292"/>
              <a:gd name="connsiteY546" fmla="*/ 1736399 h 1772901"/>
              <a:gd name="connsiteX547" fmla="*/ 1699813 w 2227292"/>
              <a:gd name="connsiteY547" fmla="*/ 1752144 h 1772901"/>
              <a:gd name="connsiteX548" fmla="*/ 1655419 w 2227292"/>
              <a:gd name="connsiteY548" fmla="*/ 1755142 h 1772901"/>
              <a:gd name="connsiteX549" fmla="*/ 1611775 w 2227292"/>
              <a:gd name="connsiteY549" fmla="*/ 1755892 h 1772901"/>
              <a:gd name="connsiteX550" fmla="*/ 1567380 w 2227292"/>
              <a:gd name="connsiteY550" fmla="*/ 1752894 h 1772901"/>
              <a:gd name="connsiteX551" fmla="*/ 1523736 w 2227292"/>
              <a:gd name="connsiteY551" fmla="*/ 1749145 h 1772901"/>
              <a:gd name="connsiteX552" fmla="*/ 1479342 w 2227292"/>
              <a:gd name="connsiteY552" fmla="*/ 1743148 h 1772901"/>
              <a:gd name="connsiteX553" fmla="*/ 1434946 w 2227292"/>
              <a:gd name="connsiteY553" fmla="*/ 1737898 h 1772901"/>
              <a:gd name="connsiteX554" fmla="*/ 1390551 w 2227292"/>
              <a:gd name="connsiteY554" fmla="*/ 1732651 h 1772901"/>
              <a:gd name="connsiteX555" fmla="*/ 1346907 w 2227292"/>
              <a:gd name="connsiteY555" fmla="*/ 1730402 h 1772901"/>
              <a:gd name="connsiteX556" fmla="*/ 1337124 w 2227292"/>
              <a:gd name="connsiteY556" fmla="*/ 1730402 h 1772901"/>
              <a:gd name="connsiteX557" fmla="*/ 1322828 w 2227292"/>
              <a:gd name="connsiteY557" fmla="*/ 1730402 h 1772901"/>
              <a:gd name="connsiteX558" fmla="*/ 1304016 w 2227292"/>
              <a:gd name="connsiteY558" fmla="*/ 1731151 h 1772901"/>
              <a:gd name="connsiteX559" fmla="*/ 1285957 w 2227292"/>
              <a:gd name="connsiteY559" fmla="*/ 1733401 h 1772901"/>
              <a:gd name="connsiteX560" fmla="*/ 1267145 w 2227292"/>
              <a:gd name="connsiteY560" fmla="*/ 1735649 h 1772901"/>
              <a:gd name="connsiteX561" fmla="*/ 1249086 w 2227292"/>
              <a:gd name="connsiteY561" fmla="*/ 1739398 h 1772901"/>
              <a:gd name="connsiteX562" fmla="*/ 1230275 w 2227292"/>
              <a:gd name="connsiteY562" fmla="*/ 1742398 h 1772901"/>
              <a:gd name="connsiteX563" fmla="*/ 1212216 w 2227292"/>
              <a:gd name="connsiteY563" fmla="*/ 1746896 h 1772901"/>
              <a:gd name="connsiteX564" fmla="*/ 1194157 w 2227292"/>
              <a:gd name="connsiteY564" fmla="*/ 1750645 h 1772901"/>
              <a:gd name="connsiteX565" fmla="*/ 1176097 w 2227292"/>
              <a:gd name="connsiteY565" fmla="*/ 1755142 h 1772901"/>
              <a:gd name="connsiteX566" fmla="*/ 1161800 w 2227292"/>
              <a:gd name="connsiteY566" fmla="*/ 1760392 h 1772901"/>
              <a:gd name="connsiteX567" fmla="*/ 1156534 w 2227292"/>
              <a:gd name="connsiteY567" fmla="*/ 1760392 h 1772901"/>
              <a:gd name="connsiteX568" fmla="*/ 1109128 w 2227292"/>
              <a:gd name="connsiteY568" fmla="*/ 1770887 h 1772901"/>
              <a:gd name="connsiteX569" fmla="*/ 1101604 w 2227292"/>
              <a:gd name="connsiteY569" fmla="*/ 1772386 h 1772901"/>
              <a:gd name="connsiteX570" fmla="*/ 1090771 w 2227292"/>
              <a:gd name="connsiteY570" fmla="*/ 1772901 h 1772901"/>
              <a:gd name="connsiteX571" fmla="*/ 959161 w 2227292"/>
              <a:gd name="connsiteY571" fmla="*/ 1772901 h 17729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49">
                <a:pos x="connsiteX349" y="connsiteY349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4">
                <a:pos x="connsiteX354" y="connsiteY354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59">
                <a:pos x="connsiteX359" y="connsiteY359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4">
                <a:pos x="connsiteX364" y="connsiteY364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69">
                <a:pos x="connsiteX369" y="connsiteY369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4">
                <a:pos x="connsiteX374" y="connsiteY374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79">
                <a:pos x="connsiteX379" y="connsiteY379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4">
                <a:pos x="connsiteX384" y="connsiteY384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89">
                <a:pos x="connsiteX389" y="connsiteY389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4">
                <a:pos x="connsiteX394" y="connsiteY394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399">
                <a:pos x="connsiteX399" y="connsiteY399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4">
                <a:pos x="connsiteX404" y="connsiteY404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09">
                <a:pos x="connsiteX409" y="connsiteY409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4">
                <a:pos x="connsiteX414" y="connsiteY414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  <a:cxn ang="419">
                <a:pos x="connsiteX419" y="connsiteY419"/>
              </a:cxn>
              <a:cxn ang="420">
                <a:pos x="connsiteX420" y="connsiteY420"/>
              </a:cxn>
              <a:cxn ang="421">
                <a:pos x="connsiteX421" y="connsiteY421"/>
              </a:cxn>
              <a:cxn ang="422">
                <a:pos x="connsiteX422" y="connsiteY422"/>
              </a:cxn>
              <a:cxn ang="423">
                <a:pos x="connsiteX423" y="connsiteY423"/>
              </a:cxn>
              <a:cxn ang="424">
                <a:pos x="connsiteX424" y="connsiteY424"/>
              </a:cxn>
              <a:cxn ang="425">
                <a:pos x="connsiteX425" y="connsiteY425"/>
              </a:cxn>
              <a:cxn ang="426">
                <a:pos x="connsiteX426" y="connsiteY426"/>
              </a:cxn>
              <a:cxn ang="427">
                <a:pos x="connsiteX427" y="connsiteY427"/>
              </a:cxn>
              <a:cxn ang="428">
                <a:pos x="connsiteX428" y="connsiteY428"/>
              </a:cxn>
              <a:cxn ang="429">
                <a:pos x="connsiteX429" y="connsiteY429"/>
              </a:cxn>
              <a:cxn ang="430">
                <a:pos x="connsiteX430" y="connsiteY430"/>
              </a:cxn>
              <a:cxn ang="431">
                <a:pos x="connsiteX431" y="connsiteY431"/>
              </a:cxn>
              <a:cxn ang="432">
                <a:pos x="connsiteX432" y="connsiteY432"/>
              </a:cxn>
              <a:cxn ang="433">
                <a:pos x="connsiteX433" y="connsiteY433"/>
              </a:cxn>
              <a:cxn ang="434">
                <a:pos x="connsiteX434" y="connsiteY434"/>
              </a:cxn>
              <a:cxn ang="435">
                <a:pos x="connsiteX435" y="connsiteY435"/>
              </a:cxn>
              <a:cxn ang="436">
                <a:pos x="connsiteX436" y="connsiteY436"/>
              </a:cxn>
              <a:cxn ang="437">
                <a:pos x="connsiteX437" y="connsiteY437"/>
              </a:cxn>
              <a:cxn ang="438">
                <a:pos x="connsiteX438" y="connsiteY438"/>
              </a:cxn>
              <a:cxn ang="439">
                <a:pos x="connsiteX439" y="connsiteY439"/>
              </a:cxn>
              <a:cxn ang="440">
                <a:pos x="connsiteX440" y="connsiteY440"/>
              </a:cxn>
              <a:cxn ang="441">
                <a:pos x="connsiteX441" y="connsiteY441"/>
              </a:cxn>
              <a:cxn ang="442">
                <a:pos x="connsiteX442" y="connsiteY442"/>
              </a:cxn>
              <a:cxn ang="443">
                <a:pos x="connsiteX443" y="connsiteY443"/>
              </a:cxn>
              <a:cxn ang="444">
                <a:pos x="connsiteX444" y="connsiteY444"/>
              </a:cxn>
              <a:cxn ang="445">
                <a:pos x="connsiteX445" y="connsiteY445"/>
              </a:cxn>
              <a:cxn ang="446">
                <a:pos x="connsiteX446" y="connsiteY446"/>
              </a:cxn>
              <a:cxn ang="447">
                <a:pos x="connsiteX447" y="connsiteY447"/>
              </a:cxn>
              <a:cxn ang="448">
                <a:pos x="connsiteX448" y="connsiteY448"/>
              </a:cxn>
              <a:cxn ang="449">
                <a:pos x="connsiteX449" y="connsiteY449"/>
              </a:cxn>
              <a:cxn ang="450">
                <a:pos x="connsiteX450" y="connsiteY450"/>
              </a:cxn>
              <a:cxn ang="451">
                <a:pos x="connsiteX451" y="connsiteY451"/>
              </a:cxn>
              <a:cxn ang="452">
                <a:pos x="connsiteX452" y="connsiteY452"/>
              </a:cxn>
              <a:cxn ang="453">
                <a:pos x="connsiteX453" y="connsiteY453"/>
              </a:cxn>
              <a:cxn ang="454">
                <a:pos x="connsiteX454" y="connsiteY454"/>
              </a:cxn>
              <a:cxn ang="455">
                <a:pos x="connsiteX455" y="connsiteY455"/>
              </a:cxn>
              <a:cxn ang="456">
                <a:pos x="connsiteX456" y="connsiteY456"/>
              </a:cxn>
              <a:cxn ang="457">
                <a:pos x="connsiteX457" y="connsiteY457"/>
              </a:cxn>
              <a:cxn ang="458">
                <a:pos x="connsiteX458" y="connsiteY458"/>
              </a:cxn>
              <a:cxn ang="459">
                <a:pos x="connsiteX459" y="connsiteY459"/>
              </a:cxn>
              <a:cxn ang="460">
                <a:pos x="connsiteX460" y="connsiteY460"/>
              </a:cxn>
              <a:cxn ang="461">
                <a:pos x="connsiteX461" y="connsiteY461"/>
              </a:cxn>
              <a:cxn ang="462">
                <a:pos x="connsiteX462" y="connsiteY462"/>
              </a:cxn>
              <a:cxn ang="463">
                <a:pos x="connsiteX463" y="connsiteY463"/>
              </a:cxn>
              <a:cxn ang="464">
                <a:pos x="connsiteX464" y="connsiteY464"/>
              </a:cxn>
              <a:cxn ang="465">
                <a:pos x="connsiteX465" y="connsiteY465"/>
              </a:cxn>
              <a:cxn ang="466">
                <a:pos x="connsiteX466" y="connsiteY466"/>
              </a:cxn>
              <a:cxn ang="467">
                <a:pos x="connsiteX467" y="connsiteY467"/>
              </a:cxn>
              <a:cxn ang="468">
                <a:pos x="connsiteX468" y="connsiteY468"/>
              </a:cxn>
              <a:cxn ang="469">
                <a:pos x="connsiteX469" y="connsiteY469"/>
              </a:cxn>
              <a:cxn ang="470">
                <a:pos x="connsiteX470" y="connsiteY470"/>
              </a:cxn>
              <a:cxn ang="471">
                <a:pos x="connsiteX471" y="connsiteY471"/>
              </a:cxn>
              <a:cxn ang="472">
                <a:pos x="connsiteX472" y="connsiteY472"/>
              </a:cxn>
              <a:cxn ang="473">
                <a:pos x="connsiteX473" y="connsiteY473"/>
              </a:cxn>
              <a:cxn ang="474">
                <a:pos x="connsiteX474" y="connsiteY474"/>
              </a:cxn>
              <a:cxn ang="475">
                <a:pos x="connsiteX475" y="connsiteY475"/>
              </a:cxn>
              <a:cxn ang="476">
                <a:pos x="connsiteX476" y="connsiteY476"/>
              </a:cxn>
              <a:cxn ang="477">
                <a:pos x="connsiteX477" y="connsiteY477"/>
              </a:cxn>
              <a:cxn ang="478">
                <a:pos x="connsiteX478" y="connsiteY478"/>
              </a:cxn>
              <a:cxn ang="479">
                <a:pos x="connsiteX479" y="connsiteY479"/>
              </a:cxn>
              <a:cxn ang="480">
                <a:pos x="connsiteX480" y="connsiteY480"/>
              </a:cxn>
              <a:cxn ang="481">
                <a:pos x="connsiteX481" y="connsiteY481"/>
              </a:cxn>
              <a:cxn ang="482">
                <a:pos x="connsiteX482" y="connsiteY482"/>
              </a:cxn>
              <a:cxn ang="483">
                <a:pos x="connsiteX483" y="connsiteY483"/>
              </a:cxn>
              <a:cxn ang="484">
                <a:pos x="connsiteX484" y="connsiteY484"/>
              </a:cxn>
              <a:cxn ang="485">
                <a:pos x="connsiteX485" y="connsiteY485"/>
              </a:cxn>
              <a:cxn ang="486">
                <a:pos x="connsiteX486" y="connsiteY486"/>
              </a:cxn>
              <a:cxn ang="487">
                <a:pos x="connsiteX487" y="connsiteY487"/>
              </a:cxn>
              <a:cxn ang="488">
                <a:pos x="connsiteX488" y="connsiteY488"/>
              </a:cxn>
              <a:cxn ang="489">
                <a:pos x="connsiteX489" y="connsiteY489"/>
              </a:cxn>
              <a:cxn ang="490">
                <a:pos x="connsiteX490" y="connsiteY490"/>
              </a:cxn>
              <a:cxn ang="491">
                <a:pos x="connsiteX491" y="connsiteY491"/>
              </a:cxn>
              <a:cxn ang="492">
                <a:pos x="connsiteX492" y="connsiteY492"/>
              </a:cxn>
              <a:cxn ang="493">
                <a:pos x="connsiteX493" y="connsiteY493"/>
              </a:cxn>
              <a:cxn ang="494">
                <a:pos x="connsiteX494" y="connsiteY494"/>
              </a:cxn>
              <a:cxn ang="495">
                <a:pos x="connsiteX495" y="connsiteY495"/>
              </a:cxn>
              <a:cxn ang="496">
                <a:pos x="connsiteX496" y="connsiteY496"/>
              </a:cxn>
              <a:cxn ang="497">
                <a:pos x="connsiteX497" y="connsiteY497"/>
              </a:cxn>
              <a:cxn ang="498">
                <a:pos x="connsiteX498" y="connsiteY498"/>
              </a:cxn>
              <a:cxn ang="499">
                <a:pos x="connsiteX499" y="connsiteY499"/>
              </a:cxn>
              <a:cxn ang="500">
                <a:pos x="connsiteX500" y="connsiteY500"/>
              </a:cxn>
              <a:cxn ang="501">
                <a:pos x="connsiteX501" y="connsiteY501"/>
              </a:cxn>
              <a:cxn ang="502">
                <a:pos x="connsiteX502" y="connsiteY502"/>
              </a:cxn>
              <a:cxn ang="503">
                <a:pos x="connsiteX503" y="connsiteY503"/>
              </a:cxn>
              <a:cxn ang="504">
                <a:pos x="connsiteX504" y="connsiteY504"/>
              </a:cxn>
              <a:cxn ang="505">
                <a:pos x="connsiteX505" y="connsiteY505"/>
              </a:cxn>
              <a:cxn ang="506">
                <a:pos x="connsiteX506" y="connsiteY506"/>
              </a:cxn>
              <a:cxn ang="507">
                <a:pos x="connsiteX507" y="connsiteY507"/>
              </a:cxn>
              <a:cxn ang="508">
                <a:pos x="connsiteX508" y="connsiteY508"/>
              </a:cxn>
              <a:cxn ang="509">
                <a:pos x="connsiteX509" y="connsiteY509"/>
              </a:cxn>
              <a:cxn ang="510">
                <a:pos x="connsiteX510" y="connsiteY510"/>
              </a:cxn>
              <a:cxn ang="511">
                <a:pos x="connsiteX511" y="connsiteY511"/>
              </a:cxn>
              <a:cxn ang="512">
                <a:pos x="connsiteX512" y="connsiteY512"/>
              </a:cxn>
              <a:cxn ang="513">
                <a:pos x="connsiteX513" y="connsiteY513"/>
              </a:cxn>
              <a:cxn ang="514">
                <a:pos x="connsiteX514" y="connsiteY514"/>
              </a:cxn>
              <a:cxn ang="515">
                <a:pos x="connsiteX515" y="connsiteY515"/>
              </a:cxn>
              <a:cxn ang="516">
                <a:pos x="connsiteX516" y="connsiteY516"/>
              </a:cxn>
              <a:cxn ang="517">
                <a:pos x="connsiteX517" y="connsiteY517"/>
              </a:cxn>
              <a:cxn ang="518">
                <a:pos x="connsiteX518" y="connsiteY518"/>
              </a:cxn>
              <a:cxn ang="519">
                <a:pos x="connsiteX519" y="connsiteY519"/>
              </a:cxn>
              <a:cxn ang="520">
                <a:pos x="connsiteX520" y="connsiteY520"/>
              </a:cxn>
              <a:cxn ang="521">
                <a:pos x="connsiteX521" y="connsiteY521"/>
              </a:cxn>
              <a:cxn ang="522">
                <a:pos x="connsiteX522" y="connsiteY522"/>
              </a:cxn>
              <a:cxn ang="523">
                <a:pos x="connsiteX523" y="connsiteY523"/>
              </a:cxn>
              <a:cxn ang="524">
                <a:pos x="connsiteX524" y="connsiteY524"/>
              </a:cxn>
              <a:cxn ang="525">
                <a:pos x="connsiteX525" y="connsiteY525"/>
              </a:cxn>
              <a:cxn ang="526">
                <a:pos x="connsiteX526" y="connsiteY526"/>
              </a:cxn>
              <a:cxn ang="527">
                <a:pos x="connsiteX527" y="connsiteY527"/>
              </a:cxn>
              <a:cxn ang="528">
                <a:pos x="connsiteX528" y="connsiteY528"/>
              </a:cxn>
              <a:cxn ang="529">
                <a:pos x="connsiteX529" y="connsiteY529"/>
              </a:cxn>
              <a:cxn ang="530">
                <a:pos x="connsiteX530" y="connsiteY530"/>
              </a:cxn>
              <a:cxn ang="531">
                <a:pos x="connsiteX531" y="connsiteY531"/>
              </a:cxn>
              <a:cxn ang="532">
                <a:pos x="connsiteX532" y="connsiteY532"/>
              </a:cxn>
              <a:cxn ang="533">
                <a:pos x="connsiteX533" y="connsiteY533"/>
              </a:cxn>
              <a:cxn ang="534">
                <a:pos x="connsiteX534" y="connsiteY534"/>
              </a:cxn>
              <a:cxn ang="535">
                <a:pos x="connsiteX535" y="connsiteY535"/>
              </a:cxn>
              <a:cxn ang="536">
                <a:pos x="connsiteX536" y="connsiteY536"/>
              </a:cxn>
              <a:cxn ang="537">
                <a:pos x="connsiteX537" y="connsiteY537"/>
              </a:cxn>
              <a:cxn ang="538">
                <a:pos x="connsiteX538" y="connsiteY538"/>
              </a:cxn>
              <a:cxn ang="539">
                <a:pos x="connsiteX539" y="connsiteY539"/>
              </a:cxn>
              <a:cxn ang="540">
                <a:pos x="connsiteX540" y="connsiteY540"/>
              </a:cxn>
              <a:cxn ang="541">
                <a:pos x="connsiteX541" y="connsiteY541"/>
              </a:cxn>
              <a:cxn ang="542">
                <a:pos x="connsiteX542" y="connsiteY542"/>
              </a:cxn>
              <a:cxn ang="543">
                <a:pos x="connsiteX543" y="connsiteY543"/>
              </a:cxn>
              <a:cxn ang="544">
                <a:pos x="connsiteX544" y="connsiteY544"/>
              </a:cxn>
              <a:cxn ang="545">
                <a:pos x="connsiteX545" y="connsiteY545"/>
              </a:cxn>
              <a:cxn ang="546">
                <a:pos x="connsiteX546" y="connsiteY546"/>
              </a:cxn>
              <a:cxn ang="547">
                <a:pos x="connsiteX547" y="connsiteY547"/>
              </a:cxn>
              <a:cxn ang="548">
                <a:pos x="connsiteX548" y="connsiteY548"/>
              </a:cxn>
              <a:cxn ang="549">
                <a:pos x="connsiteX549" y="connsiteY549"/>
              </a:cxn>
              <a:cxn ang="550">
                <a:pos x="connsiteX550" y="connsiteY550"/>
              </a:cxn>
              <a:cxn ang="551">
                <a:pos x="connsiteX551" y="connsiteY551"/>
              </a:cxn>
              <a:cxn ang="552">
                <a:pos x="connsiteX552" y="connsiteY552"/>
              </a:cxn>
              <a:cxn ang="553">
                <a:pos x="connsiteX553" y="connsiteY553"/>
              </a:cxn>
              <a:cxn ang="554">
                <a:pos x="connsiteX554" y="connsiteY554"/>
              </a:cxn>
              <a:cxn ang="555">
                <a:pos x="connsiteX555" y="connsiteY555"/>
              </a:cxn>
              <a:cxn ang="556">
                <a:pos x="connsiteX556" y="connsiteY556"/>
              </a:cxn>
              <a:cxn ang="557">
                <a:pos x="connsiteX557" y="connsiteY557"/>
              </a:cxn>
              <a:cxn ang="558">
                <a:pos x="connsiteX558" y="connsiteY558"/>
              </a:cxn>
              <a:cxn ang="559">
                <a:pos x="connsiteX559" y="connsiteY559"/>
              </a:cxn>
              <a:cxn ang="560">
                <a:pos x="connsiteX560" y="connsiteY560"/>
              </a:cxn>
              <a:cxn ang="561">
                <a:pos x="connsiteX561" y="connsiteY561"/>
              </a:cxn>
              <a:cxn ang="562">
                <a:pos x="connsiteX562" y="connsiteY562"/>
              </a:cxn>
              <a:cxn ang="563">
                <a:pos x="connsiteX563" y="connsiteY563"/>
              </a:cxn>
              <a:cxn ang="564">
                <a:pos x="connsiteX564" y="connsiteY564"/>
              </a:cxn>
              <a:cxn ang="565">
                <a:pos x="connsiteX565" y="connsiteY565"/>
              </a:cxn>
              <a:cxn ang="566">
                <a:pos x="connsiteX566" y="connsiteY566"/>
              </a:cxn>
              <a:cxn ang="567">
                <a:pos x="connsiteX567" y="connsiteY567"/>
              </a:cxn>
              <a:cxn ang="568">
                <a:pos x="connsiteX568" y="connsiteY568"/>
              </a:cxn>
              <a:cxn ang="569">
                <a:pos x="connsiteX569" y="connsiteY569"/>
              </a:cxn>
              <a:cxn ang="570">
                <a:pos x="connsiteX570" y="connsiteY570"/>
              </a:cxn>
              <a:cxn ang="571">
                <a:pos x="connsiteX571" y="connsiteY571"/>
              </a:cxn>
            </a:cxnLst>
            <a:rect l="l" t="t" r="r" b="b"/>
            <a:pathLst>
              <a:path w="2227292" h="1772901">
                <a:moveTo>
                  <a:pt x="959161" y="1772901"/>
                </a:moveTo>
                <a:lnTo>
                  <a:pt x="945843" y="1771637"/>
                </a:lnTo>
                <a:lnTo>
                  <a:pt x="914240" y="1767139"/>
                </a:lnTo>
                <a:lnTo>
                  <a:pt x="882636" y="1761142"/>
                </a:lnTo>
                <a:lnTo>
                  <a:pt x="851032" y="1754392"/>
                </a:lnTo>
                <a:lnTo>
                  <a:pt x="842756" y="1750645"/>
                </a:lnTo>
                <a:lnTo>
                  <a:pt x="783310" y="1738648"/>
                </a:lnTo>
                <a:lnTo>
                  <a:pt x="766757" y="1734150"/>
                </a:lnTo>
                <a:lnTo>
                  <a:pt x="750956" y="1731151"/>
                </a:lnTo>
                <a:lnTo>
                  <a:pt x="735154" y="1728902"/>
                </a:lnTo>
                <a:lnTo>
                  <a:pt x="720104" y="1728153"/>
                </a:lnTo>
                <a:lnTo>
                  <a:pt x="704302" y="1726654"/>
                </a:lnTo>
                <a:lnTo>
                  <a:pt x="689253" y="1726654"/>
                </a:lnTo>
                <a:lnTo>
                  <a:pt x="674204" y="1727403"/>
                </a:lnTo>
                <a:lnTo>
                  <a:pt x="659153" y="1728153"/>
                </a:lnTo>
                <a:lnTo>
                  <a:pt x="650877" y="1728153"/>
                </a:lnTo>
                <a:lnTo>
                  <a:pt x="612502" y="1732651"/>
                </a:lnTo>
                <a:lnTo>
                  <a:pt x="597453" y="1734150"/>
                </a:lnTo>
                <a:lnTo>
                  <a:pt x="585413" y="1736399"/>
                </a:lnTo>
                <a:lnTo>
                  <a:pt x="580145" y="1736399"/>
                </a:lnTo>
                <a:lnTo>
                  <a:pt x="544780" y="1743148"/>
                </a:lnTo>
                <a:lnTo>
                  <a:pt x="528978" y="1744648"/>
                </a:lnTo>
                <a:lnTo>
                  <a:pt x="524464" y="1744648"/>
                </a:lnTo>
                <a:lnTo>
                  <a:pt x="500383" y="1748395"/>
                </a:lnTo>
                <a:lnTo>
                  <a:pt x="493612" y="1748395"/>
                </a:lnTo>
                <a:lnTo>
                  <a:pt x="485334" y="1748395"/>
                </a:lnTo>
                <a:lnTo>
                  <a:pt x="428900" y="1746146"/>
                </a:lnTo>
                <a:lnTo>
                  <a:pt x="398048" y="1731901"/>
                </a:lnTo>
                <a:lnTo>
                  <a:pt x="388268" y="1722904"/>
                </a:lnTo>
                <a:lnTo>
                  <a:pt x="379236" y="1714657"/>
                </a:lnTo>
                <a:lnTo>
                  <a:pt x="370209" y="1705659"/>
                </a:lnTo>
                <a:lnTo>
                  <a:pt x="361177" y="1697413"/>
                </a:lnTo>
                <a:lnTo>
                  <a:pt x="352149" y="1687666"/>
                </a:lnTo>
                <a:lnTo>
                  <a:pt x="343119" y="1678670"/>
                </a:lnTo>
                <a:lnTo>
                  <a:pt x="334843" y="1669672"/>
                </a:lnTo>
                <a:lnTo>
                  <a:pt x="326564" y="1662925"/>
                </a:lnTo>
                <a:lnTo>
                  <a:pt x="307001" y="1641183"/>
                </a:lnTo>
                <a:lnTo>
                  <a:pt x="286684" y="1617190"/>
                </a:lnTo>
                <a:lnTo>
                  <a:pt x="284427" y="1612693"/>
                </a:lnTo>
                <a:lnTo>
                  <a:pt x="277654" y="1605196"/>
                </a:lnTo>
                <a:lnTo>
                  <a:pt x="266369" y="1590200"/>
                </a:lnTo>
                <a:lnTo>
                  <a:pt x="263359" y="1585702"/>
                </a:lnTo>
                <a:lnTo>
                  <a:pt x="257337" y="1576705"/>
                </a:lnTo>
                <a:lnTo>
                  <a:pt x="255833" y="1574456"/>
                </a:lnTo>
                <a:lnTo>
                  <a:pt x="247557" y="1565458"/>
                </a:lnTo>
                <a:lnTo>
                  <a:pt x="245299" y="1560210"/>
                </a:lnTo>
                <a:lnTo>
                  <a:pt x="237774" y="1551964"/>
                </a:lnTo>
                <a:lnTo>
                  <a:pt x="215200" y="1529470"/>
                </a:lnTo>
                <a:lnTo>
                  <a:pt x="214448" y="1527971"/>
                </a:lnTo>
                <a:lnTo>
                  <a:pt x="207675" y="1522724"/>
                </a:lnTo>
                <a:lnTo>
                  <a:pt x="201656" y="1518226"/>
                </a:lnTo>
                <a:lnTo>
                  <a:pt x="195637" y="1513726"/>
                </a:lnTo>
                <a:lnTo>
                  <a:pt x="190368" y="1509228"/>
                </a:lnTo>
                <a:lnTo>
                  <a:pt x="183596" y="1504730"/>
                </a:lnTo>
                <a:lnTo>
                  <a:pt x="178330" y="1500232"/>
                </a:lnTo>
                <a:lnTo>
                  <a:pt x="172309" y="1495732"/>
                </a:lnTo>
                <a:lnTo>
                  <a:pt x="167795" y="1492734"/>
                </a:lnTo>
                <a:lnTo>
                  <a:pt x="154250" y="1483738"/>
                </a:lnTo>
                <a:lnTo>
                  <a:pt x="141459" y="1475490"/>
                </a:lnTo>
                <a:lnTo>
                  <a:pt x="127914" y="1467243"/>
                </a:lnTo>
                <a:lnTo>
                  <a:pt x="115122" y="1459745"/>
                </a:lnTo>
                <a:lnTo>
                  <a:pt x="101577" y="1452248"/>
                </a:lnTo>
                <a:lnTo>
                  <a:pt x="88034" y="1445499"/>
                </a:lnTo>
                <a:lnTo>
                  <a:pt x="75242" y="1438752"/>
                </a:lnTo>
                <a:lnTo>
                  <a:pt x="62450" y="1433505"/>
                </a:lnTo>
                <a:lnTo>
                  <a:pt x="21065" y="1411763"/>
                </a:lnTo>
                <a:lnTo>
                  <a:pt x="19560" y="1408012"/>
                </a:lnTo>
                <a:lnTo>
                  <a:pt x="15044" y="1403515"/>
                </a:lnTo>
                <a:lnTo>
                  <a:pt x="10529" y="1399766"/>
                </a:lnTo>
                <a:lnTo>
                  <a:pt x="6015" y="1396018"/>
                </a:lnTo>
                <a:lnTo>
                  <a:pt x="3758" y="1392268"/>
                </a:lnTo>
                <a:lnTo>
                  <a:pt x="0" y="1387776"/>
                </a:lnTo>
                <a:lnTo>
                  <a:pt x="0" y="1368970"/>
                </a:lnTo>
                <a:lnTo>
                  <a:pt x="64707" y="1271559"/>
                </a:lnTo>
                <a:lnTo>
                  <a:pt x="69974" y="1265563"/>
                </a:lnTo>
                <a:lnTo>
                  <a:pt x="74490" y="1259565"/>
                </a:lnTo>
                <a:lnTo>
                  <a:pt x="105341" y="1221328"/>
                </a:lnTo>
                <a:lnTo>
                  <a:pt x="125657" y="1196586"/>
                </a:lnTo>
                <a:lnTo>
                  <a:pt x="132429" y="1187590"/>
                </a:lnTo>
                <a:lnTo>
                  <a:pt x="139200" y="1180092"/>
                </a:lnTo>
                <a:lnTo>
                  <a:pt x="145973" y="1173345"/>
                </a:lnTo>
                <a:lnTo>
                  <a:pt x="152745" y="1166596"/>
                </a:lnTo>
                <a:lnTo>
                  <a:pt x="159518" y="1159099"/>
                </a:lnTo>
                <a:lnTo>
                  <a:pt x="167042" y="1152352"/>
                </a:lnTo>
                <a:lnTo>
                  <a:pt x="174566" y="1144854"/>
                </a:lnTo>
                <a:lnTo>
                  <a:pt x="182091" y="1138107"/>
                </a:lnTo>
                <a:lnTo>
                  <a:pt x="215200" y="1107367"/>
                </a:lnTo>
                <a:lnTo>
                  <a:pt x="253576" y="1074378"/>
                </a:lnTo>
                <a:lnTo>
                  <a:pt x="258090" y="1070630"/>
                </a:lnTo>
                <a:lnTo>
                  <a:pt x="272388" y="1060133"/>
                </a:lnTo>
                <a:lnTo>
                  <a:pt x="294961" y="1044388"/>
                </a:lnTo>
                <a:lnTo>
                  <a:pt x="323555" y="1023396"/>
                </a:lnTo>
                <a:lnTo>
                  <a:pt x="352149" y="1003153"/>
                </a:lnTo>
                <a:lnTo>
                  <a:pt x="380741" y="984410"/>
                </a:lnTo>
                <a:lnTo>
                  <a:pt x="410088" y="966416"/>
                </a:lnTo>
                <a:lnTo>
                  <a:pt x="438683" y="948422"/>
                </a:lnTo>
                <a:lnTo>
                  <a:pt x="468028" y="931178"/>
                </a:lnTo>
                <a:lnTo>
                  <a:pt x="497374" y="914684"/>
                </a:lnTo>
                <a:lnTo>
                  <a:pt x="526721" y="898939"/>
                </a:lnTo>
                <a:lnTo>
                  <a:pt x="531235" y="896690"/>
                </a:lnTo>
                <a:lnTo>
                  <a:pt x="538759" y="891442"/>
                </a:lnTo>
                <a:lnTo>
                  <a:pt x="547037" y="886943"/>
                </a:lnTo>
                <a:lnTo>
                  <a:pt x="555313" y="882445"/>
                </a:lnTo>
                <a:lnTo>
                  <a:pt x="564344" y="877947"/>
                </a:lnTo>
                <a:lnTo>
                  <a:pt x="572620" y="873447"/>
                </a:lnTo>
                <a:lnTo>
                  <a:pt x="580898" y="869699"/>
                </a:lnTo>
                <a:lnTo>
                  <a:pt x="589174" y="865951"/>
                </a:lnTo>
                <a:lnTo>
                  <a:pt x="598204" y="863701"/>
                </a:lnTo>
                <a:lnTo>
                  <a:pt x="611750" y="857704"/>
                </a:lnTo>
                <a:lnTo>
                  <a:pt x="634323" y="849456"/>
                </a:lnTo>
                <a:lnTo>
                  <a:pt x="642599" y="845708"/>
                </a:lnTo>
                <a:lnTo>
                  <a:pt x="683986" y="829213"/>
                </a:lnTo>
                <a:lnTo>
                  <a:pt x="690758" y="825465"/>
                </a:lnTo>
                <a:lnTo>
                  <a:pt x="698283" y="823216"/>
                </a:lnTo>
                <a:lnTo>
                  <a:pt x="705807" y="820216"/>
                </a:lnTo>
                <a:lnTo>
                  <a:pt x="713331" y="817967"/>
                </a:lnTo>
                <a:lnTo>
                  <a:pt x="720104" y="815718"/>
                </a:lnTo>
                <a:lnTo>
                  <a:pt x="727628" y="813469"/>
                </a:lnTo>
                <a:lnTo>
                  <a:pt x="735154" y="811220"/>
                </a:lnTo>
                <a:lnTo>
                  <a:pt x="742678" y="808971"/>
                </a:lnTo>
                <a:lnTo>
                  <a:pt x="744182" y="810470"/>
                </a:lnTo>
                <a:lnTo>
                  <a:pt x="771272" y="801472"/>
                </a:lnTo>
                <a:lnTo>
                  <a:pt x="798360" y="793226"/>
                </a:lnTo>
                <a:lnTo>
                  <a:pt x="825449" y="785728"/>
                </a:lnTo>
                <a:lnTo>
                  <a:pt x="852537" y="778981"/>
                </a:lnTo>
                <a:lnTo>
                  <a:pt x="879626" y="772234"/>
                </a:lnTo>
                <a:lnTo>
                  <a:pt x="907469" y="765485"/>
                </a:lnTo>
                <a:lnTo>
                  <a:pt x="934556" y="758738"/>
                </a:lnTo>
                <a:lnTo>
                  <a:pt x="962399" y="751989"/>
                </a:lnTo>
                <a:lnTo>
                  <a:pt x="960141" y="724249"/>
                </a:lnTo>
                <a:lnTo>
                  <a:pt x="954120" y="718253"/>
                </a:lnTo>
                <a:lnTo>
                  <a:pt x="948853" y="709255"/>
                </a:lnTo>
                <a:lnTo>
                  <a:pt x="946596" y="686763"/>
                </a:lnTo>
                <a:lnTo>
                  <a:pt x="937566" y="680764"/>
                </a:lnTo>
                <a:lnTo>
                  <a:pt x="928537" y="676266"/>
                </a:lnTo>
                <a:lnTo>
                  <a:pt x="919507" y="671018"/>
                </a:lnTo>
                <a:lnTo>
                  <a:pt x="911230" y="665769"/>
                </a:lnTo>
                <a:lnTo>
                  <a:pt x="902200" y="659772"/>
                </a:lnTo>
                <a:lnTo>
                  <a:pt x="893172" y="653774"/>
                </a:lnTo>
                <a:lnTo>
                  <a:pt x="884893" y="647026"/>
                </a:lnTo>
                <a:lnTo>
                  <a:pt x="876617" y="640279"/>
                </a:lnTo>
                <a:lnTo>
                  <a:pt x="868339" y="632032"/>
                </a:lnTo>
                <a:lnTo>
                  <a:pt x="864577" y="626783"/>
                </a:lnTo>
                <a:lnTo>
                  <a:pt x="863072" y="621535"/>
                </a:lnTo>
                <a:lnTo>
                  <a:pt x="861567" y="616288"/>
                </a:lnTo>
                <a:lnTo>
                  <a:pt x="860815" y="611788"/>
                </a:lnTo>
                <a:lnTo>
                  <a:pt x="868339" y="600543"/>
                </a:lnTo>
                <a:lnTo>
                  <a:pt x="871350" y="598294"/>
                </a:lnTo>
                <a:lnTo>
                  <a:pt x="887150" y="595293"/>
                </a:lnTo>
                <a:lnTo>
                  <a:pt x="902952" y="596043"/>
                </a:lnTo>
                <a:lnTo>
                  <a:pt x="918754" y="598294"/>
                </a:lnTo>
                <a:lnTo>
                  <a:pt x="934556" y="602792"/>
                </a:lnTo>
                <a:lnTo>
                  <a:pt x="950358" y="608040"/>
                </a:lnTo>
                <a:lnTo>
                  <a:pt x="966913" y="614038"/>
                </a:lnTo>
                <a:lnTo>
                  <a:pt x="983467" y="620036"/>
                </a:lnTo>
                <a:lnTo>
                  <a:pt x="1000773" y="626783"/>
                </a:lnTo>
                <a:lnTo>
                  <a:pt x="1015071" y="618537"/>
                </a:lnTo>
                <a:lnTo>
                  <a:pt x="1020338" y="615538"/>
                </a:lnTo>
                <a:lnTo>
                  <a:pt x="1025604" y="614038"/>
                </a:lnTo>
                <a:lnTo>
                  <a:pt x="1030873" y="611788"/>
                </a:lnTo>
                <a:lnTo>
                  <a:pt x="1036892" y="611788"/>
                </a:lnTo>
                <a:lnTo>
                  <a:pt x="1042158" y="611788"/>
                </a:lnTo>
                <a:lnTo>
                  <a:pt x="1048932" y="613287"/>
                </a:lnTo>
                <a:lnTo>
                  <a:pt x="1054951" y="615538"/>
                </a:lnTo>
                <a:lnTo>
                  <a:pt x="1061722" y="620036"/>
                </a:lnTo>
                <a:lnTo>
                  <a:pt x="1072257" y="628282"/>
                </a:lnTo>
                <a:lnTo>
                  <a:pt x="1075266" y="634281"/>
                </a:lnTo>
                <a:lnTo>
                  <a:pt x="1079029" y="641778"/>
                </a:lnTo>
                <a:lnTo>
                  <a:pt x="1083545" y="648527"/>
                </a:lnTo>
                <a:lnTo>
                  <a:pt x="1091069" y="654524"/>
                </a:lnTo>
                <a:lnTo>
                  <a:pt x="1103861" y="656773"/>
                </a:lnTo>
                <a:lnTo>
                  <a:pt x="1117406" y="659772"/>
                </a:lnTo>
                <a:lnTo>
                  <a:pt x="1130196" y="662770"/>
                </a:lnTo>
                <a:lnTo>
                  <a:pt x="1142989" y="666520"/>
                </a:lnTo>
                <a:lnTo>
                  <a:pt x="1155781" y="668770"/>
                </a:lnTo>
                <a:lnTo>
                  <a:pt x="1168574" y="671768"/>
                </a:lnTo>
                <a:lnTo>
                  <a:pt x="1181364" y="673267"/>
                </a:lnTo>
                <a:lnTo>
                  <a:pt x="1194909" y="675516"/>
                </a:lnTo>
                <a:lnTo>
                  <a:pt x="1198671" y="675516"/>
                </a:lnTo>
                <a:lnTo>
                  <a:pt x="1202435" y="672517"/>
                </a:lnTo>
                <a:lnTo>
                  <a:pt x="1204692" y="671018"/>
                </a:lnTo>
                <a:lnTo>
                  <a:pt x="1209206" y="659772"/>
                </a:lnTo>
                <a:lnTo>
                  <a:pt x="1213720" y="649276"/>
                </a:lnTo>
                <a:lnTo>
                  <a:pt x="1218989" y="638779"/>
                </a:lnTo>
                <a:lnTo>
                  <a:pt x="1225008" y="628282"/>
                </a:lnTo>
                <a:lnTo>
                  <a:pt x="1230275" y="617037"/>
                </a:lnTo>
                <a:lnTo>
                  <a:pt x="1237048" y="606540"/>
                </a:lnTo>
                <a:lnTo>
                  <a:pt x="1243819" y="596043"/>
                </a:lnTo>
                <a:lnTo>
                  <a:pt x="1252096" y="585547"/>
                </a:lnTo>
                <a:lnTo>
                  <a:pt x="1234789" y="572052"/>
                </a:lnTo>
                <a:lnTo>
                  <a:pt x="1231779" y="567554"/>
                </a:lnTo>
                <a:lnTo>
                  <a:pt x="1228770" y="563056"/>
                </a:lnTo>
                <a:lnTo>
                  <a:pt x="1226513" y="558556"/>
                </a:lnTo>
                <a:lnTo>
                  <a:pt x="1224255" y="554058"/>
                </a:lnTo>
                <a:lnTo>
                  <a:pt x="1221999" y="549560"/>
                </a:lnTo>
                <a:lnTo>
                  <a:pt x="1220494" y="545812"/>
                </a:lnTo>
                <a:lnTo>
                  <a:pt x="1218235" y="541312"/>
                </a:lnTo>
                <a:lnTo>
                  <a:pt x="1216730" y="537564"/>
                </a:lnTo>
                <a:lnTo>
                  <a:pt x="1215225" y="533066"/>
                </a:lnTo>
                <a:lnTo>
                  <a:pt x="1215225" y="529318"/>
                </a:lnTo>
                <a:lnTo>
                  <a:pt x="1202435" y="527067"/>
                </a:lnTo>
                <a:lnTo>
                  <a:pt x="1192652" y="517321"/>
                </a:lnTo>
                <a:lnTo>
                  <a:pt x="1188138" y="510574"/>
                </a:lnTo>
                <a:lnTo>
                  <a:pt x="1185881" y="503826"/>
                </a:lnTo>
                <a:lnTo>
                  <a:pt x="1184376" y="497828"/>
                </a:lnTo>
                <a:lnTo>
                  <a:pt x="1183621" y="491829"/>
                </a:lnTo>
                <a:lnTo>
                  <a:pt x="1183621" y="486582"/>
                </a:lnTo>
                <a:lnTo>
                  <a:pt x="1183621" y="479835"/>
                </a:lnTo>
                <a:lnTo>
                  <a:pt x="1185881" y="473835"/>
                </a:lnTo>
                <a:lnTo>
                  <a:pt x="1188138" y="467838"/>
                </a:lnTo>
                <a:lnTo>
                  <a:pt x="1192652" y="461841"/>
                </a:lnTo>
                <a:lnTo>
                  <a:pt x="1203187" y="452094"/>
                </a:lnTo>
                <a:lnTo>
                  <a:pt x="1204692" y="451344"/>
                </a:lnTo>
                <a:lnTo>
                  <a:pt x="1206949" y="451344"/>
                </a:lnTo>
                <a:lnTo>
                  <a:pt x="1227265" y="383118"/>
                </a:lnTo>
                <a:lnTo>
                  <a:pt x="1211464" y="368872"/>
                </a:lnTo>
                <a:lnTo>
                  <a:pt x="1207701" y="362875"/>
                </a:lnTo>
                <a:lnTo>
                  <a:pt x="1205445" y="357627"/>
                </a:lnTo>
                <a:lnTo>
                  <a:pt x="1203187" y="351628"/>
                </a:lnTo>
                <a:lnTo>
                  <a:pt x="1201682" y="346380"/>
                </a:lnTo>
                <a:lnTo>
                  <a:pt x="1199423" y="340383"/>
                </a:lnTo>
                <a:lnTo>
                  <a:pt x="1198671" y="335133"/>
                </a:lnTo>
                <a:lnTo>
                  <a:pt x="1197918" y="329136"/>
                </a:lnTo>
                <a:lnTo>
                  <a:pt x="1197166" y="323889"/>
                </a:lnTo>
                <a:lnTo>
                  <a:pt x="1196413" y="316390"/>
                </a:lnTo>
                <a:lnTo>
                  <a:pt x="1197166" y="301395"/>
                </a:lnTo>
                <a:lnTo>
                  <a:pt x="1197918" y="296148"/>
                </a:lnTo>
                <a:lnTo>
                  <a:pt x="1200176" y="290900"/>
                </a:lnTo>
                <a:lnTo>
                  <a:pt x="1202435" y="286402"/>
                </a:lnTo>
                <a:lnTo>
                  <a:pt x="1206949" y="282652"/>
                </a:lnTo>
                <a:lnTo>
                  <a:pt x="1209959" y="278154"/>
                </a:lnTo>
                <a:lnTo>
                  <a:pt x="1214473" y="275155"/>
                </a:lnTo>
                <a:lnTo>
                  <a:pt x="1218989" y="272906"/>
                </a:lnTo>
                <a:lnTo>
                  <a:pt x="1223504" y="271407"/>
                </a:lnTo>
                <a:lnTo>
                  <a:pt x="1240058" y="266907"/>
                </a:lnTo>
                <a:lnTo>
                  <a:pt x="1243067" y="264658"/>
                </a:lnTo>
                <a:lnTo>
                  <a:pt x="1247582" y="260160"/>
                </a:lnTo>
                <a:lnTo>
                  <a:pt x="1252096" y="254912"/>
                </a:lnTo>
                <a:lnTo>
                  <a:pt x="1255860" y="248913"/>
                </a:lnTo>
                <a:lnTo>
                  <a:pt x="1260374" y="242915"/>
                </a:lnTo>
                <a:lnTo>
                  <a:pt x="1260374" y="231669"/>
                </a:lnTo>
                <a:lnTo>
                  <a:pt x="1261126" y="221174"/>
                </a:lnTo>
                <a:lnTo>
                  <a:pt x="1261879" y="210677"/>
                </a:lnTo>
                <a:lnTo>
                  <a:pt x="1264889" y="200181"/>
                </a:lnTo>
                <a:lnTo>
                  <a:pt x="1267898" y="188935"/>
                </a:lnTo>
                <a:lnTo>
                  <a:pt x="1273919" y="179187"/>
                </a:lnTo>
                <a:lnTo>
                  <a:pt x="1280690" y="169441"/>
                </a:lnTo>
                <a:lnTo>
                  <a:pt x="1291978" y="161194"/>
                </a:lnTo>
                <a:lnTo>
                  <a:pt x="1294234" y="157445"/>
                </a:lnTo>
                <a:lnTo>
                  <a:pt x="1304768" y="133454"/>
                </a:lnTo>
                <a:lnTo>
                  <a:pt x="1315304" y="127455"/>
                </a:lnTo>
                <a:lnTo>
                  <a:pt x="1308532" y="108712"/>
                </a:lnTo>
                <a:lnTo>
                  <a:pt x="1307027" y="107212"/>
                </a:lnTo>
                <a:lnTo>
                  <a:pt x="1292730" y="109461"/>
                </a:lnTo>
                <a:lnTo>
                  <a:pt x="1285957" y="110960"/>
                </a:lnTo>
                <a:lnTo>
                  <a:pt x="1279185" y="110960"/>
                </a:lnTo>
                <a:lnTo>
                  <a:pt x="1272414" y="111712"/>
                </a:lnTo>
                <a:lnTo>
                  <a:pt x="1265641" y="111712"/>
                </a:lnTo>
                <a:lnTo>
                  <a:pt x="1258869" y="111712"/>
                </a:lnTo>
                <a:lnTo>
                  <a:pt x="1252096" y="110211"/>
                </a:lnTo>
                <a:lnTo>
                  <a:pt x="1245324" y="108712"/>
                </a:lnTo>
                <a:lnTo>
                  <a:pt x="1238553" y="104963"/>
                </a:lnTo>
                <a:lnTo>
                  <a:pt x="1231779" y="101215"/>
                </a:lnTo>
                <a:lnTo>
                  <a:pt x="1225008" y="92217"/>
                </a:lnTo>
                <a:lnTo>
                  <a:pt x="1220494" y="83221"/>
                </a:lnTo>
                <a:lnTo>
                  <a:pt x="1218235" y="74224"/>
                </a:lnTo>
                <a:lnTo>
                  <a:pt x="1216730" y="65228"/>
                </a:lnTo>
                <a:lnTo>
                  <a:pt x="1217483" y="56980"/>
                </a:lnTo>
                <a:lnTo>
                  <a:pt x="1218235" y="47234"/>
                </a:lnTo>
                <a:lnTo>
                  <a:pt x="1221246" y="38236"/>
                </a:lnTo>
                <a:lnTo>
                  <a:pt x="1225008" y="29240"/>
                </a:lnTo>
                <a:lnTo>
                  <a:pt x="1231027" y="20242"/>
                </a:lnTo>
                <a:lnTo>
                  <a:pt x="1233284" y="14995"/>
                </a:lnTo>
                <a:lnTo>
                  <a:pt x="1237801" y="10497"/>
                </a:lnTo>
                <a:lnTo>
                  <a:pt x="1243067" y="5996"/>
                </a:lnTo>
                <a:lnTo>
                  <a:pt x="1247582" y="1499"/>
                </a:lnTo>
                <a:lnTo>
                  <a:pt x="1251343" y="0"/>
                </a:lnTo>
                <a:lnTo>
                  <a:pt x="1251343" y="2998"/>
                </a:lnTo>
                <a:lnTo>
                  <a:pt x="1255860" y="15744"/>
                </a:lnTo>
                <a:lnTo>
                  <a:pt x="1259621" y="21742"/>
                </a:lnTo>
                <a:lnTo>
                  <a:pt x="1264136" y="23990"/>
                </a:lnTo>
                <a:lnTo>
                  <a:pt x="1269403" y="26241"/>
                </a:lnTo>
                <a:lnTo>
                  <a:pt x="1273919" y="26991"/>
                </a:lnTo>
                <a:lnTo>
                  <a:pt x="1279185" y="27740"/>
                </a:lnTo>
                <a:lnTo>
                  <a:pt x="1283699" y="26991"/>
                </a:lnTo>
                <a:lnTo>
                  <a:pt x="1288968" y="26991"/>
                </a:lnTo>
                <a:lnTo>
                  <a:pt x="1293483" y="26991"/>
                </a:lnTo>
                <a:lnTo>
                  <a:pt x="1298749" y="27740"/>
                </a:lnTo>
                <a:lnTo>
                  <a:pt x="1406351" y="15744"/>
                </a:lnTo>
                <a:lnTo>
                  <a:pt x="1407106" y="17243"/>
                </a:lnTo>
                <a:lnTo>
                  <a:pt x="1417639" y="14995"/>
                </a:lnTo>
                <a:lnTo>
                  <a:pt x="1428174" y="14995"/>
                </a:lnTo>
                <a:lnTo>
                  <a:pt x="1439460" y="15744"/>
                </a:lnTo>
                <a:lnTo>
                  <a:pt x="1450747" y="18743"/>
                </a:lnTo>
                <a:lnTo>
                  <a:pt x="1461282" y="21742"/>
                </a:lnTo>
                <a:lnTo>
                  <a:pt x="1472569" y="26991"/>
                </a:lnTo>
                <a:lnTo>
                  <a:pt x="1483857" y="33738"/>
                </a:lnTo>
                <a:lnTo>
                  <a:pt x="1495896" y="41986"/>
                </a:lnTo>
                <a:lnTo>
                  <a:pt x="1510944" y="56230"/>
                </a:lnTo>
                <a:lnTo>
                  <a:pt x="1513202" y="60729"/>
                </a:lnTo>
                <a:lnTo>
                  <a:pt x="1516212" y="65228"/>
                </a:lnTo>
                <a:lnTo>
                  <a:pt x="1518470" y="70475"/>
                </a:lnTo>
                <a:lnTo>
                  <a:pt x="1521479" y="75722"/>
                </a:lnTo>
                <a:lnTo>
                  <a:pt x="1522984" y="80223"/>
                </a:lnTo>
                <a:lnTo>
                  <a:pt x="1524489" y="85470"/>
                </a:lnTo>
                <a:lnTo>
                  <a:pt x="1525241" y="90718"/>
                </a:lnTo>
                <a:lnTo>
                  <a:pt x="1526746" y="96717"/>
                </a:lnTo>
                <a:lnTo>
                  <a:pt x="1526746" y="100465"/>
                </a:lnTo>
                <a:lnTo>
                  <a:pt x="1526746" y="104963"/>
                </a:lnTo>
                <a:lnTo>
                  <a:pt x="1526746" y="108712"/>
                </a:lnTo>
                <a:lnTo>
                  <a:pt x="1527498" y="113211"/>
                </a:lnTo>
                <a:lnTo>
                  <a:pt x="1526746" y="116960"/>
                </a:lnTo>
                <a:lnTo>
                  <a:pt x="1525994" y="121457"/>
                </a:lnTo>
                <a:lnTo>
                  <a:pt x="1523736" y="125206"/>
                </a:lnTo>
                <a:lnTo>
                  <a:pt x="1522231" y="129706"/>
                </a:lnTo>
                <a:lnTo>
                  <a:pt x="1513955" y="139451"/>
                </a:lnTo>
                <a:lnTo>
                  <a:pt x="1510944" y="140951"/>
                </a:lnTo>
                <a:lnTo>
                  <a:pt x="1506430" y="141701"/>
                </a:lnTo>
                <a:lnTo>
                  <a:pt x="1510191" y="146950"/>
                </a:lnTo>
                <a:lnTo>
                  <a:pt x="1512451" y="151448"/>
                </a:lnTo>
                <a:lnTo>
                  <a:pt x="1514707" y="155196"/>
                </a:lnTo>
                <a:lnTo>
                  <a:pt x="1516212" y="157445"/>
                </a:lnTo>
                <a:lnTo>
                  <a:pt x="1517717" y="163444"/>
                </a:lnTo>
                <a:lnTo>
                  <a:pt x="1519222" y="170191"/>
                </a:lnTo>
                <a:lnTo>
                  <a:pt x="1519974" y="176938"/>
                </a:lnTo>
                <a:lnTo>
                  <a:pt x="1520726" y="183687"/>
                </a:lnTo>
                <a:lnTo>
                  <a:pt x="1520726" y="189684"/>
                </a:lnTo>
                <a:lnTo>
                  <a:pt x="1520726" y="196431"/>
                </a:lnTo>
                <a:lnTo>
                  <a:pt x="1519974" y="203180"/>
                </a:lnTo>
                <a:lnTo>
                  <a:pt x="1519974" y="209927"/>
                </a:lnTo>
                <a:lnTo>
                  <a:pt x="1517717" y="218925"/>
                </a:lnTo>
                <a:lnTo>
                  <a:pt x="1515460" y="227920"/>
                </a:lnTo>
                <a:lnTo>
                  <a:pt x="1512451" y="236918"/>
                </a:lnTo>
                <a:lnTo>
                  <a:pt x="1509440" y="245914"/>
                </a:lnTo>
                <a:lnTo>
                  <a:pt x="1504925" y="254162"/>
                </a:lnTo>
                <a:lnTo>
                  <a:pt x="1500411" y="263158"/>
                </a:lnTo>
                <a:lnTo>
                  <a:pt x="1495144" y="272156"/>
                </a:lnTo>
                <a:lnTo>
                  <a:pt x="1489876" y="281902"/>
                </a:lnTo>
                <a:lnTo>
                  <a:pt x="1486113" y="285652"/>
                </a:lnTo>
                <a:lnTo>
                  <a:pt x="1483857" y="289401"/>
                </a:lnTo>
                <a:lnTo>
                  <a:pt x="1480094" y="293149"/>
                </a:lnTo>
                <a:lnTo>
                  <a:pt x="1477837" y="296897"/>
                </a:lnTo>
                <a:lnTo>
                  <a:pt x="1471816" y="302147"/>
                </a:lnTo>
                <a:lnTo>
                  <a:pt x="1465797" y="308143"/>
                </a:lnTo>
                <a:lnTo>
                  <a:pt x="1447738" y="319390"/>
                </a:lnTo>
                <a:lnTo>
                  <a:pt x="1440965" y="321640"/>
                </a:lnTo>
                <a:lnTo>
                  <a:pt x="1440212" y="329136"/>
                </a:lnTo>
                <a:lnTo>
                  <a:pt x="1439460" y="336634"/>
                </a:lnTo>
                <a:lnTo>
                  <a:pt x="1437956" y="344131"/>
                </a:lnTo>
                <a:lnTo>
                  <a:pt x="1437203" y="352378"/>
                </a:lnTo>
                <a:lnTo>
                  <a:pt x="1434193" y="359876"/>
                </a:lnTo>
                <a:lnTo>
                  <a:pt x="1431937" y="368122"/>
                </a:lnTo>
                <a:lnTo>
                  <a:pt x="1428174" y="376370"/>
                </a:lnTo>
                <a:lnTo>
                  <a:pt x="1424413" y="385366"/>
                </a:lnTo>
                <a:lnTo>
                  <a:pt x="1428174" y="385366"/>
                </a:lnTo>
                <a:lnTo>
                  <a:pt x="1432689" y="387615"/>
                </a:lnTo>
                <a:lnTo>
                  <a:pt x="1436451" y="389866"/>
                </a:lnTo>
                <a:lnTo>
                  <a:pt x="1440965" y="393614"/>
                </a:lnTo>
                <a:lnTo>
                  <a:pt x="1443976" y="396613"/>
                </a:lnTo>
                <a:lnTo>
                  <a:pt x="1447738" y="401111"/>
                </a:lnTo>
                <a:lnTo>
                  <a:pt x="1449995" y="404859"/>
                </a:lnTo>
                <a:lnTo>
                  <a:pt x="1453005" y="409359"/>
                </a:lnTo>
                <a:lnTo>
                  <a:pt x="1456015" y="423604"/>
                </a:lnTo>
                <a:lnTo>
                  <a:pt x="1456015" y="428103"/>
                </a:lnTo>
                <a:lnTo>
                  <a:pt x="1456015" y="432601"/>
                </a:lnTo>
                <a:lnTo>
                  <a:pt x="1454510" y="437098"/>
                </a:lnTo>
                <a:lnTo>
                  <a:pt x="1453757" y="442348"/>
                </a:lnTo>
                <a:lnTo>
                  <a:pt x="1451500" y="446845"/>
                </a:lnTo>
                <a:lnTo>
                  <a:pt x="1449243" y="452094"/>
                </a:lnTo>
                <a:lnTo>
                  <a:pt x="1446986" y="457341"/>
                </a:lnTo>
                <a:lnTo>
                  <a:pt x="1444728" y="462591"/>
                </a:lnTo>
                <a:lnTo>
                  <a:pt x="1462035" y="486582"/>
                </a:lnTo>
                <a:lnTo>
                  <a:pt x="1465797" y="488830"/>
                </a:lnTo>
                <a:lnTo>
                  <a:pt x="1467302" y="490330"/>
                </a:lnTo>
                <a:lnTo>
                  <a:pt x="1494392" y="504576"/>
                </a:lnTo>
                <a:lnTo>
                  <a:pt x="1499658" y="508324"/>
                </a:lnTo>
                <a:lnTo>
                  <a:pt x="1500411" y="511324"/>
                </a:lnTo>
                <a:lnTo>
                  <a:pt x="1505677" y="518071"/>
                </a:lnTo>
                <a:lnTo>
                  <a:pt x="1511698" y="525567"/>
                </a:lnTo>
                <a:lnTo>
                  <a:pt x="1516965" y="533066"/>
                </a:lnTo>
                <a:lnTo>
                  <a:pt x="1522231" y="541312"/>
                </a:lnTo>
                <a:lnTo>
                  <a:pt x="1526746" y="548061"/>
                </a:lnTo>
                <a:lnTo>
                  <a:pt x="1531262" y="556308"/>
                </a:lnTo>
                <a:lnTo>
                  <a:pt x="1535777" y="563806"/>
                </a:lnTo>
                <a:lnTo>
                  <a:pt x="1540291" y="572052"/>
                </a:lnTo>
                <a:lnTo>
                  <a:pt x="1541043" y="578049"/>
                </a:lnTo>
                <a:lnTo>
                  <a:pt x="1550826" y="589296"/>
                </a:lnTo>
                <a:lnTo>
                  <a:pt x="1550826" y="590046"/>
                </a:lnTo>
                <a:lnTo>
                  <a:pt x="1554588" y="583299"/>
                </a:lnTo>
                <a:lnTo>
                  <a:pt x="1558350" y="578049"/>
                </a:lnTo>
                <a:lnTo>
                  <a:pt x="1560607" y="571303"/>
                </a:lnTo>
                <a:lnTo>
                  <a:pt x="1563618" y="566055"/>
                </a:lnTo>
                <a:lnTo>
                  <a:pt x="1565123" y="560056"/>
                </a:lnTo>
                <a:lnTo>
                  <a:pt x="1566628" y="554058"/>
                </a:lnTo>
                <a:lnTo>
                  <a:pt x="1568885" y="548061"/>
                </a:lnTo>
                <a:lnTo>
                  <a:pt x="1571895" y="542812"/>
                </a:lnTo>
                <a:lnTo>
                  <a:pt x="1574904" y="539064"/>
                </a:lnTo>
                <a:lnTo>
                  <a:pt x="1579418" y="525567"/>
                </a:lnTo>
                <a:lnTo>
                  <a:pt x="1556845" y="512824"/>
                </a:lnTo>
                <a:lnTo>
                  <a:pt x="1553083" y="508324"/>
                </a:lnTo>
                <a:lnTo>
                  <a:pt x="1547064" y="497079"/>
                </a:lnTo>
                <a:lnTo>
                  <a:pt x="1543301" y="482833"/>
                </a:lnTo>
                <a:lnTo>
                  <a:pt x="1543301" y="478335"/>
                </a:lnTo>
                <a:lnTo>
                  <a:pt x="1541043" y="472336"/>
                </a:lnTo>
                <a:lnTo>
                  <a:pt x="1540291" y="467088"/>
                </a:lnTo>
                <a:lnTo>
                  <a:pt x="1538786" y="461841"/>
                </a:lnTo>
                <a:lnTo>
                  <a:pt x="1538786" y="456591"/>
                </a:lnTo>
                <a:lnTo>
                  <a:pt x="1538033" y="450594"/>
                </a:lnTo>
                <a:lnTo>
                  <a:pt x="1538033" y="445347"/>
                </a:lnTo>
                <a:lnTo>
                  <a:pt x="1538033" y="439347"/>
                </a:lnTo>
                <a:lnTo>
                  <a:pt x="1538786" y="434100"/>
                </a:lnTo>
                <a:lnTo>
                  <a:pt x="1538786" y="428103"/>
                </a:lnTo>
                <a:lnTo>
                  <a:pt x="1539538" y="422853"/>
                </a:lnTo>
                <a:lnTo>
                  <a:pt x="1540291" y="416856"/>
                </a:lnTo>
                <a:lnTo>
                  <a:pt x="1542548" y="411608"/>
                </a:lnTo>
                <a:lnTo>
                  <a:pt x="1544053" y="405609"/>
                </a:lnTo>
                <a:lnTo>
                  <a:pt x="1547064" y="400361"/>
                </a:lnTo>
                <a:lnTo>
                  <a:pt x="1550073" y="394364"/>
                </a:lnTo>
                <a:lnTo>
                  <a:pt x="1554588" y="389116"/>
                </a:lnTo>
                <a:lnTo>
                  <a:pt x="1565123" y="379369"/>
                </a:lnTo>
                <a:lnTo>
                  <a:pt x="1573399" y="373372"/>
                </a:lnTo>
                <a:lnTo>
                  <a:pt x="1585439" y="371123"/>
                </a:lnTo>
                <a:lnTo>
                  <a:pt x="1605756" y="376370"/>
                </a:lnTo>
                <a:lnTo>
                  <a:pt x="1612527" y="372622"/>
                </a:lnTo>
                <a:lnTo>
                  <a:pt x="1618548" y="368872"/>
                </a:lnTo>
                <a:lnTo>
                  <a:pt x="1625319" y="367372"/>
                </a:lnTo>
                <a:lnTo>
                  <a:pt x="1632845" y="366622"/>
                </a:lnTo>
                <a:lnTo>
                  <a:pt x="1640369" y="368122"/>
                </a:lnTo>
                <a:lnTo>
                  <a:pt x="1659180" y="379369"/>
                </a:lnTo>
                <a:lnTo>
                  <a:pt x="1663695" y="377120"/>
                </a:lnTo>
                <a:lnTo>
                  <a:pt x="1681754" y="376370"/>
                </a:lnTo>
                <a:lnTo>
                  <a:pt x="1687022" y="377869"/>
                </a:lnTo>
                <a:lnTo>
                  <a:pt x="1692289" y="380869"/>
                </a:lnTo>
                <a:lnTo>
                  <a:pt x="1696803" y="383867"/>
                </a:lnTo>
                <a:lnTo>
                  <a:pt x="1701317" y="388365"/>
                </a:lnTo>
                <a:lnTo>
                  <a:pt x="1705081" y="392865"/>
                </a:lnTo>
                <a:lnTo>
                  <a:pt x="1708091" y="397363"/>
                </a:lnTo>
                <a:lnTo>
                  <a:pt x="1710349" y="401860"/>
                </a:lnTo>
                <a:lnTo>
                  <a:pt x="1712605" y="407110"/>
                </a:lnTo>
                <a:lnTo>
                  <a:pt x="1715615" y="419105"/>
                </a:lnTo>
                <a:lnTo>
                  <a:pt x="1719377" y="418355"/>
                </a:lnTo>
                <a:lnTo>
                  <a:pt x="1723893" y="418355"/>
                </a:lnTo>
                <a:lnTo>
                  <a:pt x="1728408" y="418355"/>
                </a:lnTo>
                <a:lnTo>
                  <a:pt x="1732922" y="419854"/>
                </a:lnTo>
                <a:lnTo>
                  <a:pt x="1736683" y="420604"/>
                </a:lnTo>
                <a:lnTo>
                  <a:pt x="1741199" y="423604"/>
                </a:lnTo>
                <a:lnTo>
                  <a:pt x="1745715" y="426603"/>
                </a:lnTo>
                <a:lnTo>
                  <a:pt x="1750228" y="431101"/>
                </a:lnTo>
                <a:lnTo>
                  <a:pt x="1757002" y="441598"/>
                </a:lnTo>
                <a:lnTo>
                  <a:pt x="1758506" y="446096"/>
                </a:lnTo>
                <a:lnTo>
                  <a:pt x="1759259" y="450594"/>
                </a:lnTo>
                <a:lnTo>
                  <a:pt x="1759259" y="455842"/>
                </a:lnTo>
                <a:lnTo>
                  <a:pt x="1760011" y="461092"/>
                </a:lnTo>
                <a:lnTo>
                  <a:pt x="1758506" y="465589"/>
                </a:lnTo>
                <a:lnTo>
                  <a:pt x="1757753" y="470837"/>
                </a:lnTo>
                <a:lnTo>
                  <a:pt x="1755497" y="476086"/>
                </a:lnTo>
                <a:lnTo>
                  <a:pt x="1753237" y="482083"/>
                </a:lnTo>
                <a:lnTo>
                  <a:pt x="1744209" y="487331"/>
                </a:lnTo>
                <a:lnTo>
                  <a:pt x="1735931" y="491080"/>
                </a:lnTo>
                <a:lnTo>
                  <a:pt x="1726903" y="491080"/>
                </a:lnTo>
                <a:lnTo>
                  <a:pt x="1718624" y="491829"/>
                </a:lnTo>
                <a:lnTo>
                  <a:pt x="1709596" y="490330"/>
                </a:lnTo>
                <a:lnTo>
                  <a:pt x="1701317" y="490330"/>
                </a:lnTo>
                <a:lnTo>
                  <a:pt x="1692289" y="491080"/>
                </a:lnTo>
                <a:lnTo>
                  <a:pt x="1684011" y="494080"/>
                </a:lnTo>
                <a:lnTo>
                  <a:pt x="1681002" y="494830"/>
                </a:lnTo>
                <a:lnTo>
                  <a:pt x="1674983" y="511324"/>
                </a:lnTo>
                <a:lnTo>
                  <a:pt x="1669715" y="512824"/>
                </a:lnTo>
                <a:lnTo>
                  <a:pt x="1668964" y="515072"/>
                </a:lnTo>
                <a:lnTo>
                  <a:pt x="1665200" y="515072"/>
                </a:lnTo>
                <a:lnTo>
                  <a:pt x="1662943" y="516571"/>
                </a:lnTo>
                <a:lnTo>
                  <a:pt x="1659180" y="530817"/>
                </a:lnTo>
                <a:lnTo>
                  <a:pt x="1666704" y="533815"/>
                </a:lnTo>
                <a:lnTo>
                  <a:pt x="1674983" y="539813"/>
                </a:lnTo>
                <a:lnTo>
                  <a:pt x="1681002" y="545812"/>
                </a:lnTo>
                <a:lnTo>
                  <a:pt x="1687022" y="553309"/>
                </a:lnTo>
                <a:lnTo>
                  <a:pt x="1688527" y="570553"/>
                </a:lnTo>
                <a:lnTo>
                  <a:pt x="1686270" y="588547"/>
                </a:lnTo>
                <a:lnTo>
                  <a:pt x="1680249" y="606540"/>
                </a:lnTo>
                <a:lnTo>
                  <a:pt x="1673478" y="625284"/>
                </a:lnTo>
                <a:lnTo>
                  <a:pt x="1665200" y="643278"/>
                </a:lnTo>
                <a:lnTo>
                  <a:pt x="1658429" y="661271"/>
                </a:lnTo>
                <a:lnTo>
                  <a:pt x="1654666" y="679265"/>
                </a:lnTo>
                <a:lnTo>
                  <a:pt x="1655419" y="698008"/>
                </a:lnTo>
                <a:lnTo>
                  <a:pt x="1656924" y="758738"/>
                </a:lnTo>
                <a:lnTo>
                  <a:pt x="1659180" y="758738"/>
                </a:lnTo>
                <a:lnTo>
                  <a:pt x="1684011" y="760987"/>
                </a:lnTo>
                <a:lnTo>
                  <a:pt x="1708843" y="765485"/>
                </a:lnTo>
                <a:lnTo>
                  <a:pt x="1733674" y="769985"/>
                </a:lnTo>
                <a:lnTo>
                  <a:pt x="1759259" y="775982"/>
                </a:lnTo>
                <a:lnTo>
                  <a:pt x="1784089" y="781980"/>
                </a:lnTo>
                <a:lnTo>
                  <a:pt x="1809674" y="788728"/>
                </a:lnTo>
                <a:lnTo>
                  <a:pt x="1835256" y="795475"/>
                </a:lnTo>
                <a:lnTo>
                  <a:pt x="1860842" y="802972"/>
                </a:lnTo>
                <a:lnTo>
                  <a:pt x="1893196" y="810470"/>
                </a:lnTo>
                <a:lnTo>
                  <a:pt x="1925553" y="818716"/>
                </a:lnTo>
                <a:lnTo>
                  <a:pt x="1957909" y="826215"/>
                </a:lnTo>
                <a:lnTo>
                  <a:pt x="1991017" y="835211"/>
                </a:lnTo>
                <a:lnTo>
                  <a:pt x="2023374" y="844209"/>
                </a:lnTo>
                <a:lnTo>
                  <a:pt x="2056483" y="856203"/>
                </a:lnTo>
                <a:lnTo>
                  <a:pt x="2089591" y="870448"/>
                </a:lnTo>
                <a:lnTo>
                  <a:pt x="2123451" y="888442"/>
                </a:lnTo>
                <a:lnTo>
                  <a:pt x="2142263" y="898939"/>
                </a:lnTo>
                <a:lnTo>
                  <a:pt x="2182896" y="925179"/>
                </a:lnTo>
                <a:lnTo>
                  <a:pt x="2223528" y="957418"/>
                </a:lnTo>
                <a:lnTo>
                  <a:pt x="2227291" y="967915"/>
                </a:lnTo>
                <a:lnTo>
                  <a:pt x="2223528" y="967915"/>
                </a:lnTo>
                <a:lnTo>
                  <a:pt x="2221272" y="975412"/>
                </a:lnTo>
                <a:lnTo>
                  <a:pt x="2202460" y="1007651"/>
                </a:lnTo>
                <a:lnTo>
                  <a:pt x="2192678" y="1058634"/>
                </a:lnTo>
                <a:lnTo>
                  <a:pt x="2178381" y="1160599"/>
                </a:lnTo>
                <a:lnTo>
                  <a:pt x="2178381" y="1164347"/>
                </a:lnTo>
                <a:lnTo>
                  <a:pt x="2176124" y="1180092"/>
                </a:lnTo>
                <a:lnTo>
                  <a:pt x="2174619" y="1225077"/>
                </a:lnTo>
                <a:lnTo>
                  <a:pt x="2174619" y="1239322"/>
                </a:lnTo>
                <a:lnTo>
                  <a:pt x="2174619" y="1316545"/>
                </a:lnTo>
                <a:lnTo>
                  <a:pt x="2172362" y="1372775"/>
                </a:lnTo>
                <a:lnTo>
                  <a:pt x="2147530" y="1464994"/>
                </a:lnTo>
                <a:lnTo>
                  <a:pt x="2140758" y="1479238"/>
                </a:lnTo>
                <a:lnTo>
                  <a:pt x="2133986" y="1494233"/>
                </a:lnTo>
                <a:lnTo>
                  <a:pt x="2127214" y="1509228"/>
                </a:lnTo>
                <a:lnTo>
                  <a:pt x="2120442" y="1524223"/>
                </a:lnTo>
                <a:lnTo>
                  <a:pt x="2112164" y="1539218"/>
                </a:lnTo>
                <a:lnTo>
                  <a:pt x="2103888" y="1554213"/>
                </a:lnTo>
                <a:lnTo>
                  <a:pt x="2094105" y="1569208"/>
                </a:lnTo>
                <a:lnTo>
                  <a:pt x="2085075" y="1584202"/>
                </a:lnTo>
                <a:lnTo>
                  <a:pt x="2079056" y="1592449"/>
                </a:lnTo>
                <a:lnTo>
                  <a:pt x="2044442" y="1632935"/>
                </a:lnTo>
                <a:lnTo>
                  <a:pt x="2025630" y="1650929"/>
                </a:lnTo>
                <a:lnTo>
                  <a:pt x="2015850" y="1657677"/>
                </a:lnTo>
                <a:lnTo>
                  <a:pt x="2011333" y="1663675"/>
                </a:lnTo>
                <a:lnTo>
                  <a:pt x="2002304" y="1670422"/>
                </a:lnTo>
                <a:lnTo>
                  <a:pt x="1994027" y="1677920"/>
                </a:lnTo>
                <a:lnTo>
                  <a:pt x="1984246" y="1684667"/>
                </a:lnTo>
                <a:lnTo>
                  <a:pt x="1975215" y="1692166"/>
                </a:lnTo>
                <a:lnTo>
                  <a:pt x="1964683" y="1698163"/>
                </a:lnTo>
                <a:lnTo>
                  <a:pt x="1954147" y="1704160"/>
                </a:lnTo>
                <a:lnTo>
                  <a:pt x="1943612" y="1707910"/>
                </a:lnTo>
                <a:lnTo>
                  <a:pt x="1934583" y="1712408"/>
                </a:lnTo>
                <a:lnTo>
                  <a:pt x="1919533" y="1716157"/>
                </a:lnTo>
                <a:lnTo>
                  <a:pt x="1904483" y="1719905"/>
                </a:lnTo>
                <a:lnTo>
                  <a:pt x="1889435" y="1722904"/>
                </a:lnTo>
                <a:lnTo>
                  <a:pt x="1874385" y="1725904"/>
                </a:lnTo>
                <a:lnTo>
                  <a:pt x="1858582" y="1727403"/>
                </a:lnTo>
                <a:lnTo>
                  <a:pt x="1843535" y="1729652"/>
                </a:lnTo>
                <a:lnTo>
                  <a:pt x="1828486" y="1732651"/>
                </a:lnTo>
                <a:lnTo>
                  <a:pt x="1814189" y="1736399"/>
                </a:lnTo>
                <a:lnTo>
                  <a:pt x="1699813" y="1752144"/>
                </a:lnTo>
                <a:lnTo>
                  <a:pt x="1655419" y="1755142"/>
                </a:lnTo>
                <a:lnTo>
                  <a:pt x="1611775" y="1755892"/>
                </a:lnTo>
                <a:lnTo>
                  <a:pt x="1567380" y="1752894"/>
                </a:lnTo>
                <a:lnTo>
                  <a:pt x="1523736" y="1749145"/>
                </a:lnTo>
                <a:lnTo>
                  <a:pt x="1479342" y="1743148"/>
                </a:lnTo>
                <a:lnTo>
                  <a:pt x="1434946" y="1737898"/>
                </a:lnTo>
                <a:lnTo>
                  <a:pt x="1390551" y="1732651"/>
                </a:lnTo>
                <a:lnTo>
                  <a:pt x="1346907" y="1730402"/>
                </a:lnTo>
                <a:lnTo>
                  <a:pt x="1337124" y="1730402"/>
                </a:lnTo>
                <a:lnTo>
                  <a:pt x="1322828" y="1730402"/>
                </a:lnTo>
                <a:lnTo>
                  <a:pt x="1304016" y="1731151"/>
                </a:lnTo>
                <a:lnTo>
                  <a:pt x="1285957" y="1733401"/>
                </a:lnTo>
                <a:lnTo>
                  <a:pt x="1267145" y="1735649"/>
                </a:lnTo>
                <a:lnTo>
                  <a:pt x="1249086" y="1739398"/>
                </a:lnTo>
                <a:lnTo>
                  <a:pt x="1230275" y="1742398"/>
                </a:lnTo>
                <a:lnTo>
                  <a:pt x="1212216" y="1746896"/>
                </a:lnTo>
                <a:lnTo>
                  <a:pt x="1194157" y="1750645"/>
                </a:lnTo>
                <a:lnTo>
                  <a:pt x="1176097" y="1755142"/>
                </a:lnTo>
                <a:lnTo>
                  <a:pt x="1161800" y="1760392"/>
                </a:lnTo>
                <a:lnTo>
                  <a:pt x="1156534" y="1760392"/>
                </a:lnTo>
                <a:lnTo>
                  <a:pt x="1109128" y="1770887"/>
                </a:lnTo>
                <a:lnTo>
                  <a:pt x="1101604" y="1772386"/>
                </a:lnTo>
                <a:lnTo>
                  <a:pt x="1090771" y="1772901"/>
                </a:lnTo>
                <a:lnTo>
                  <a:pt x="959161" y="1772901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755922" y="3433148"/>
            <a:ext cx="2163734" cy="756046"/>
          </a:xfrm>
          <a:custGeom>
            <a:avLst/>
            <a:gdLst>
              <a:gd name="connsiteX0" fmla="*/ 632822 w 1671976"/>
              <a:gd name="connsiteY0" fmla="*/ 978411 h 978412"/>
              <a:gd name="connsiteX1" fmla="*/ 609495 w 1671976"/>
              <a:gd name="connsiteY1" fmla="*/ 978411 h 978412"/>
              <a:gd name="connsiteX2" fmla="*/ 586168 w 1671976"/>
              <a:gd name="connsiteY2" fmla="*/ 977662 h 978412"/>
              <a:gd name="connsiteX3" fmla="*/ 563595 w 1671976"/>
              <a:gd name="connsiteY3" fmla="*/ 977662 h 978412"/>
              <a:gd name="connsiteX4" fmla="*/ 540268 w 1671976"/>
              <a:gd name="connsiteY4" fmla="*/ 975413 h 978412"/>
              <a:gd name="connsiteX5" fmla="*/ 516942 w 1671976"/>
              <a:gd name="connsiteY5" fmla="*/ 973163 h 978412"/>
              <a:gd name="connsiteX6" fmla="*/ 493616 w 1671976"/>
              <a:gd name="connsiteY6" fmla="*/ 970164 h 978412"/>
              <a:gd name="connsiteX7" fmla="*/ 470289 w 1671976"/>
              <a:gd name="connsiteY7" fmla="*/ 967165 h 978412"/>
              <a:gd name="connsiteX8" fmla="*/ 420627 w 1671976"/>
              <a:gd name="connsiteY8" fmla="*/ 952920 h 978412"/>
              <a:gd name="connsiteX9" fmla="*/ 370211 w 1671976"/>
              <a:gd name="connsiteY9" fmla="*/ 942424 h 978412"/>
              <a:gd name="connsiteX10" fmla="*/ 352152 w 1671976"/>
              <a:gd name="connsiteY10" fmla="*/ 937926 h 978412"/>
              <a:gd name="connsiteX11" fmla="*/ 334093 w 1671976"/>
              <a:gd name="connsiteY11" fmla="*/ 934926 h 978412"/>
              <a:gd name="connsiteX12" fmla="*/ 316034 w 1671976"/>
              <a:gd name="connsiteY12" fmla="*/ 931927 h 978412"/>
              <a:gd name="connsiteX13" fmla="*/ 298727 w 1671976"/>
              <a:gd name="connsiteY13" fmla="*/ 931178 h 978412"/>
              <a:gd name="connsiteX14" fmla="*/ 280668 w 1671976"/>
              <a:gd name="connsiteY14" fmla="*/ 929678 h 978412"/>
              <a:gd name="connsiteX15" fmla="*/ 262609 w 1671976"/>
              <a:gd name="connsiteY15" fmla="*/ 930428 h 978412"/>
              <a:gd name="connsiteX16" fmla="*/ 244550 w 1671976"/>
              <a:gd name="connsiteY16" fmla="*/ 931178 h 978412"/>
              <a:gd name="connsiteX17" fmla="*/ 227243 w 1671976"/>
              <a:gd name="connsiteY17" fmla="*/ 933427 h 978412"/>
              <a:gd name="connsiteX18" fmla="*/ 173066 w 1671976"/>
              <a:gd name="connsiteY18" fmla="*/ 938676 h 978412"/>
              <a:gd name="connsiteX19" fmla="*/ 167046 w 1671976"/>
              <a:gd name="connsiteY19" fmla="*/ 938676 h 978412"/>
              <a:gd name="connsiteX20" fmla="*/ 145977 w 1671976"/>
              <a:gd name="connsiteY20" fmla="*/ 940925 h 978412"/>
              <a:gd name="connsiteX21" fmla="*/ 124908 w 1671976"/>
              <a:gd name="connsiteY21" fmla="*/ 944673 h 978412"/>
              <a:gd name="connsiteX22" fmla="*/ 103840 w 1671976"/>
              <a:gd name="connsiteY22" fmla="*/ 947672 h 978412"/>
              <a:gd name="connsiteX23" fmla="*/ 83523 w 1671976"/>
              <a:gd name="connsiteY23" fmla="*/ 950671 h 978412"/>
              <a:gd name="connsiteX24" fmla="*/ 62453 w 1671976"/>
              <a:gd name="connsiteY24" fmla="*/ 952170 h 978412"/>
              <a:gd name="connsiteX25" fmla="*/ 42137 w 1671976"/>
              <a:gd name="connsiteY25" fmla="*/ 951420 h 978412"/>
              <a:gd name="connsiteX26" fmla="*/ 21068 w 1671976"/>
              <a:gd name="connsiteY26" fmla="*/ 948422 h 978412"/>
              <a:gd name="connsiteX27" fmla="*/ 0 w 1671976"/>
              <a:gd name="connsiteY27" fmla="*/ 943924 h 978412"/>
              <a:gd name="connsiteX28" fmla="*/ 14296 w 1671976"/>
              <a:gd name="connsiteY28" fmla="*/ 930428 h 978412"/>
              <a:gd name="connsiteX29" fmla="*/ 31603 w 1671976"/>
              <a:gd name="connsiteY29" fmla="*/ 918432 h 978412"/>
              <a:gd name="connsiteX30" fmla="*/ 34613 w 1671976"/>
              <a:gd name="connsiteY30" fmla="*/ 915433 h 978412"/>
              <a:gd name="connsiteX31" fmla="*/ 82771 w 1671976"/>
              <a:gd name="connsiteY31" fmla="*/ 883194 h 978412"/>
              <a:gd name="connsiteX32" fmla="*/ 97819 w 1671976"/>
              <a:gd name="connsiteY32" fmla="*/ 869699 h 978412"/>
              <a:gd name="connsiteX33" fmla="*/ 126413 w 1671976"/>
              <a:gd name="connsiteY33" fmla="*/ 844208 h 978412"/>
              <a:gd name="connsiteX34" fmla="*/ 133937 w 1671976"/>
              <a:gd name="connsiteY34" fmla="*/ 838210 h 978412"/>
              <a:gd name="connsiteX35" fmla="*/ 148234 w 1671976"/>
              <a:gd name="connsiteY35" fmla="*/ 826964 h 978412"/>
              <a:gd name="connsiteX36" fmla="*/ 181343 w 1671976"/>
              <a:gd name="connsiteY36" fmla="*/ 799974 h 978412"/>
              <a:gd name="connsiteX37" fmla="*/ 194887 w 1671976"/>
              <a:gd name="connsiteY37" fmla="*/ 789477 h 978412"/>
              <a:gd name="connsiteX38" fmla="*/ 227243 w 1671976"/>
              <a:gd name="connsiteY38" fmla="*/ 759486 h 978412"/>
              <a:gd name="connsiteX39" fmla="*/ 244550 w 1671976"/>
              <a:gd name="connsiteY39" fmla="*/ 743742 h 978412"/>
              <a:gd name="connsiteX40" fmla="*/ 282173 w 1671976"/>
              <a:gd name="connsiteY40" fmla="*/ 710753 h 978412"/>
              <a:gd name="connsiteX41" fmla="*/ 288945 w 1671976"/>
              <a:gd name="connsiteY41" fmla="*/ 704756 h 978412"/>
              <a:gd name="connsiteX42" fmla="*/ 293461 w 1671976"/>
              <a:gd name="connsiteY42" fmla="*/ 702507 h 978412"/>
              <a:gd name="connsiteX43" fmla="*/ 337103 w 1671976"/>
              <a:gd name="connsiteY43" fmla="*/ 658272 h 978412"/>
              <a:gd name="connsiteX44" fmla="*/ 372469 w 1671976"/>
              <a:gd name="connsiteY44" fmla="*/ 623034 h 978412"/>
              <a:gd name="connsiteX45" fmla="*/ 401063 w 1671976"/>
              <a:gd name="connsiteY45" fmla="*/ 593045 h 978412"/>
              <a:gd name="connsiteX46" fmla="*/ 402568 w 1671976"/>
              <a:gd name="connsiteY46" fmla="*/ 593045 h 978412"/>
              <a:gd name="connsiteX47" fmla="*/ 436428 w 1671976"/>
              <a:gd name="connsiteY47" fmla="*/ 547311 h 978412"/>
              <a:gd name="connsiteX48" fmla="*/ 465775 w 1671976"/>
              <a:gd name="connsiteY48" fmla="*/ 500826 h 978412"/>
              <a:gd name="connsiteX49" fmla="*/ 490606 w 1671976"/>
              <a:gd name="connsiteY49" fmla="*/ 454343 h 978412"/>
              <a:gd name="connsiteX50" fmla="*/ 511675 w 1671976"/>
              <a:gd name="connsiteY50" fmla="*/ 408609 h 978412"/>
              <a:gd name="connsiteX51" fmla="*/ 526724 w 1671976"/>
              <a:gd name="connsiteY51" fmla="*/ 361374 h 978412"/>
              <a:gd name="connsiteX52" fmla="*/ 537259 w 1671976"/>
              <a:gd name="connsiteY52" fmla="*/ 315641 h 978412"/>
              <a:gd name="connsiteX53" fmla="*/ 542526 w 1671976"/>
              <a:gd name="connsiteY53" fmla="*/ 270657 h 978412"/>
              <a:gd name="connsiteX54" fmla="*/ 543278 w 1671976"/>
              <a:gd name="connsiteY54" fmla="*/ 226423 h 978412"/>
              <a:gd name="connsiteX55" fmla="*/ 541021 w 1671976"/>
              <a:gd name="connsiteY55" fmla="*/ 201680 h 978412"/>
              <a:gd name="connsiteX56" fmla="*/ 541021 w 1671976"/>
              <a:gd name="connsiteY56" fmla="*/ 197182 h 978412"/>
              <a:gd name="connsiteX57" fmla="*/ 525219 w 1671976"/>
              <a:gd name="connsiteY57" fmla="*/ 146199 h 978412"/>
              <a:gd name="connsiteX58" fmla="*/ 504151 w 1671976"/>
              <a:gd name="connsiteY58" fmla="*/ 112461 h 978412"/>
              <a:gd name="connsiteX59" fmla="*/ 500389 w 1671976"/>
              <a:gd name="connsiteY59" fmla="*/ 107963 h 978412"/>
              <a:gd name="connsiteX60" fmla="*/ 486844 w 1671976"/>
              <a:gd name="connsiteY60" fmla="*/ 91468 h 978412"/>
              <a:gd name="connsiteX61" fmla="*/ 479319 w 1671976"/>
              <a:gd name="connsiteY61" fmla="*/ 83220 h 978412"/>
              <a:gd name="connsiteX62" fmla="*/ 471794 w 1671976"/>
              <a:gd name="connsiteY62" fmla="*/ 76474 h 978412"/>
              <a:gd name="connsiteX63" fmla="*/ 463517 w 1671976"/>
              <a:gd name="connsiteY63" fmla="*/ 70477 h 978412"/>
              <a:gd name="connsiteX64" fmla="*/ 455993 w 1671976"/>
              <a:gd name="connsiteY64" fmla="*/ 64478 h 978412"/>
              <a:gd name="connsiteX65" fmla="*/ 447716 w 1671976"/>
              <a:gd name="connsiteY65" fmla="*/ 58480 h 978412"/>
              <a:gd name="connsiteX66" fmla="*/ 439438 w 1671976"/>
              <a:gd name="connsiteY66" fmla="*/ 53982 h 978412"/>
              <a:gd name="connsiteX67" fmla="*/ 431162 w 1671976"/>
              <a:gd name="connsiteY67" fmla="*/ 49482 h 978412"/>
              <a:gd name="connsiteX68" fmla="*/ 423636 w 1671976"/>
              <a:gd name="connsiteY68" fmla="*/ 44984 h 978412"/>
              <a:gd name="connsiteX69" fmla="*/ 415360 w 1671976"/>
              <a:gd name="connsiteY69" fmla="*/ 40486 h 978412"/>
              <a:gd name="connsiteX70" fmla="*/ 407835 w 1671976"/>
              <a:gd name="connsiteY70" fmla="*/ 35988 h 978412"/>
              <a:gd name="connsiteX71" fmla="*/ 399558 w 1671976"/>
              <a:gd name="connsiteY71" fmla="*/ 31488 h 978412"/>
              <a:gd name="connsiteX72" fmla="*/ 392033 w 1671976"/>
              <a:gd name="connsiteY72" fmla="*/ 27740 h 978412"/>
              <a:gd name="connsiteX73" fmla="*/ 383756 w 1671976"/>
              <a:gd name="connsiteY73" fmla="*/ 23242 h 978412"/>
              <a:gd name="connsiteX74" fmla="*/ 376983 w 1671976"/>
              <a:gd name="connsiteY74" fmla="*/ 20993 h 978412"/>
              <a:gd name="connsiteX75" fmla="*/ 368706 w 1671976"/>
              <a:gd name="connsiteY75" fmla="*/ 17993 h 978412"/>
              <a:gd name="connsiteX76" fmla="*/ 361935 w 1671976"/>
              <a:gd name="connsiteY76" fmla="*/ 17243 h 978412"/>
              <a:gd name="connsiteX77" fmla="*/ 388271 w 1671976"/>
              <a:gd name="connsiteY77" fmla="*/ 7497 h 978412"/>
              <a:gd name="connsiteX78" fmla="*/ 416113 w 1671976"/>
              <a:gd name="connsiteY78" fmla="*/ 2250 h 978412"/>
              <a:gd name="connsiteX79" fmla="*/ 443953 w 1671976"/>
              <a:gd name="connsiteY79" fmla="*/ 0 h 978412"/>
              <a:gd name="connsiteX80" fmla="*/ 473299 w 1671976"/>
              <a:gd name="connsiteY80" fmla="*/ 1500 h 978412"/>
              <a:gd name="connsiteX81" fmla="*/ 501894 w 1671976"/>
              <a:gd name="connsiteY81" fmla="*/ 3749 h 978412"/>
              <a:gd name="connsiteX82" fmla="*/ 531239 w 1671976"/>
              <a:gd name="connsiteY82" fmla="*/ 8997 h 978412"/>
              <a:gd name="connsiteX83" fmla="*/ 560585 w 1671976"/>
              <a:gd name="connsiteY83" fmla="*/ 14244 h 978412"/>
              <a:gd name="connsiteX84" fmla="*/ 590684 w 1671976"/>
              <a:gd name="connsiteY84" fmla="*/ 20993 h 978412"/>
              <a:gd name="connsiteX85" fmla="*/ 614010 w 1671976"/>
              <a:gd name="connsiteY85" fmla="*/ 25491 h 978412"/>
              <a:gd name="connsiteX86" fmla="*/ 637337 w 1671976"/>
              <a:gd name="connsiteY86" fmla="*/ 31488 h 978412"/>
              <a:gd name="connsiteX87" fmla="*/ 660664 w 1671976"/>
              <a:gd name="connsiteY87" fmla="*/ 36738 h 978412"/>
              <a:gd name="connsiteX88" fmla="*/ 683990 w 1671976"/>
              <a:gd name="connsiteY88" fmla="*/ 44235 h 978412"/>
              <a:gd name="connsiteX89" fmla="*/ 707315 w 1671976"/>
              <a:gd name="connsiteY89" fmla="*/ 51732 h 978412"/>
              <a:gd name="connsiteX90" fmla="*/ 731395 w 1671976"/>
              <a:gd name="connsiteY90" fmla="*/ 61479 h 978412"/>
              <a:gd name="connsiteX91" fmla="*/ 754721 w 1671976"/>
              <a:gd name="connsiteY91" fmla="*/ 72725 h 978412"/>
              <a:gd name="connsiteX92" fmla="*/ 779553 w 1671976"/>
              <a:gd name="connsiteY92" fmla="*/ 86219 h 978412"/>
              <a:gd name="connsiteX93" fmla="*/ 785572 w 1671976"/>
              <a:gd name="connsiteY93" fmla="*/ 89969 h 978412"/>
              <a:gd name="connsiteX94" fmla="*/ 783315 w 1671976"/>
              <a:gd name="connsiteY94" fmla="*/ 97466 h 978412"/>
              <a:gd name="connsiteX95" fmla="*/ 781811 w 1671976"/>
              <a:gd name="connsiteY95" fmla="*/ 105714 h 978412"/>
              <a:gd name="connsiteX96" fmla="*/ 779553 w 1671976"/>
              <a:gd name="connsiteY96" fmla="*/ 113211 h 978412"/>
              <a:gd name="connsiteX97" fmla="*/ 778047 w 1671976"/>
              <a:gd name="connsiteY97" fmla="*/ 121457 h 978412"/>
              <a:gd name="connsiteX98" fmla="*/ 775790 w 1671976"/>
              <a:gd name="connsiteY98" fmla="*/ 128956 h 978412"/>
              <a:gd name="connsiteX99" fmla="*/ 775037 w 1671976"/>
              <a:gd name="connsiteY99" fmla="*/ 136452 h 978412"/>
              <a:gd name="connsiteX100" fmla="*/ 773533 w 1671976"/>
              <a:gd name="connsiteY100" fmla="*/ 143950 h 978412"/>
              <a:gd name="connsiteX101" fmla="*/ 773533 w 1671976"/>
              <a:gd name="connsiteY101" fmla="*/ 152197 h 978412"/>
              <a:gd name="connsiteX102" fmla="*/ 777294 w 1671976"/>
              <a:gd name="connsiteY102" fmla="*/ 167192 h 978412"/>
              <a:gd name="connsiteX103" fmla="*/ 769770 w 1671976"/>
              <a:gd name="connsiteY103" fmla="*/ 200931 h 978412"/>
              <a:gd name="connsiteX104" fmla="*/ 767513 w 1671976"/>
              <a:gd name="connsiteY104" fmla="*/ 235418 h 978412"/>
              <a:gd name="connsiteX105" fmla="*/ 769018 w 1671976"/>
              <a:gd name="connsiteY105" fmla="*/ 269157 h 978412"/>
              <a:gd name="connsiteX106" fmla="*/ 773533 w 1671976"/>
              <a:gd name="connsiteY106" fmla="*/ 302895 h 978412"/>
              <a:gd name="connsiteX107" fmla="*/ 778801 w 1671976"/>
              <a:gd name="connsiteY107" fmla="*/ 335884 h 978412"/>
              <a:gd name="connsiteX108" fmla="*/ 785572 w 1671976"/>
              <a:gd name="connsiteY108" fmla="*/ 368872 h 978412"/>
              <a:gd name="connsiteX109" fmla="*/ 790840 w 1671976"/>
              <a:gd name="connsiteY109" fmla="*/ 402611 h 978412"/>
              <a:gd name="connsiteX110" fmla="*/ 796107 w 1671976"/>
              <a:gd name="connsiteY110" fmla="*/ 436349 h 978412"/>
              <a:gd name="connsiteX111" fmla="*/ 796860 w 1671976"/>
              <a:gd name="connsiteY111" fmla="*/ 450593 h 978412"/>
              <a:gd name="connsiteX112" fmla="*/ 798365 w 1671976"/>
              <a:gd name="connsiteY112" fmla="*/ 465588 h 978412"/>
              <a:gd name="connsiteX113" fmla="*/ 799870 w 1671976"/>
              <a:gd name="connsiteY113" fmla="*/ 479834 h 978412"/>
              <a:gd name="connsiteX114" fmla="*/ 801374 w 1671976"/>
              <a:gd name="connsiteY114" fmla="*/ 494829 h 978412"/>
              <a:gd name="connsiteX115" fmla="*/ 801374 w 1671976"/>
              <a:gd name="connsiteY115" fmla="*/ 509074 h 978412"/>
              <a:gd name="connsiteX116" fmla="*/ 801374 w 1671976"/>
              <a:gd name="connsiteY116" fmla="*/ 523319 h 978412"/>
              <a:gd name="connsiteX117" fmla="*/ 800622 w 1671976"/>
              <a:gd name="connsiteY117" fmla="*/ 537564 h 978412"/>
              <a:gd name="connsiteX118" fmla="*/ 799870 w 1671976"/>
              <a:gd name="connsiteY118" fmla="*/ 552558 h 978412"/>
              <a:gd name="connsiteX119" fmla="*/ 786325 w 1671976"/>
              <a:gd name="connsiteY119" fmla="*/ 551808 h 978412"/>
              <a:gd name="connsiteX120" fmla="*/ 774285 w 1671976"/>
              <a:gd name="connsiteY120" fmla="*/ 551059 h 978412"/>
              <a:gd name="connsiteX121" fmla="*/ 762246 w 1671976"/>
              <a:gd name="connsiteY121" fmla="*/ 549560 h 978412"/>
              <a:gd name="connsiteX122" fmla="*/ 750206 w 1671976"/>
              <a:gd name="connsiteY122" fmla="*/ 548061 h 978412"/>
              <a:gd name="connsiteX123" fmla="*/ 738167 w 1671976"/>
              <a:gd name="connsiteY123" fmla="*/ 545811 h 978412"/>
              <a:gd name="connsiteX124" fmla="*/ 726128 w 1671976"/>
              <a:gd name="connsiteY124" fmla="*/ 544312 h 978412"/>
              <a:gd name="connsiteX125" fmla="*/ 714088 w 1671976"/>
              <a:gd name="connsiteY125" fmla="*/ 543562 h 978412"/>
              <a:gd name="connsiteX126" fmla="*/ 702801 w 1671976"/>
              <a:gd name="connsiteY126" fmla="*/ 544312 h 978412"/>
              <a:gd name="connsiteX127" fmla="*/ 696781 w 1671976"/>
              <a:gd name="connsiteY127" fmla="*/ 544312 h 978412"/>
              <a:gd name="connsiteX128" fmla="*/ 691515 w 1671976"/>
              <a:gd name="connsiteY128" fmla="*/ 544312 h 978412"/>
              <a:gd name="connsiteX129" fmla="*/ 685494 w 1671976"/>
              <a:gd name="connsiteY129" fmla="*/ 544312 h 978412"/>
              <a:gd name="connsiteX130" fmla="*/ 680227 w 1671976"/>
              <a:gd name="connsiteY130" fmla="*/ 545811 h 978412"/>
              <a:gd name="connsiteX131" fmla="*/ 674961 w 1671976"/>
              <a:gd name="connsiteY131" fmla="*/ 547311 h 978412"/>
              <a:gd name="connsiteX132" fmla="*/ 669693 w 1671976"/>
              <a:gd name="connsiteY132" fmla="*/ 551059 h 978412"/>
              <a:gd name="connsiteX133" fmla="*/ 664425 w 1671976"/>
              <a:gd name="connsiteY133" fmla="*/ 554807 h 978412"/>
              <a:gd name="connsiteX134" fmla="*/ 659911 w 1671976"/>
              <a:gd name="connsiteY134" fmla="*/ 560806 h 978412"/>
              <a:gd name="connsiteX135" fmla="*/ 658406 w 1671976"/>
              <a:gd name="connsiteY135" fmla="*/ 565305 h 978412"/>
              <a:gd name="connsiteX136" fmla="*/ 658406 w 1671976"/>
              <a:gd name="connsiteY136" fmla="*/ 569802 h 978412"/>
              <a:gd name="connsiteX137" fmla="*/ 658406 w 1671976"/>
              <a:gd name="connsiteY137" fmla="*/ 574301 h 978412"/>
              <a:gd name="connsiteX138" fmla="*/ 659911 w 1671976"/>
              <a:gd name="connsiteY138" fmla="*/ 578800 h 978412"/>
              <a:gd name="connsiteX139" fmla="*/ 659911 w 1671976"/>
              <a:gd name="connsiteY139" fmla="*/ 583298 h 978412"/>
              <a:gd name="connsiteX140" fmla="*/ 661416 w 1671976"/>
              <a:gd name="connsiteY140" fmla="*/ 587796 h 978412"/>
              <a:gd name="connsiteX141" fmla="*/ 662920 w 1671976"/>
              <a:gd name="connsiteY141" fmla="*/ 592295 h 978412"/>
              <a:gd name="connsiteX142" fmla="*/ 665178 w 1671976"/>
              <a:gd name="connsiteY142" fmla="*/ 596794 h 978412"/>
              <a:gd name="connsiteX143" fmla="*/ 685494 w 1671976"/>
              <a:gd name="connsiteY143" fmla="*/ 620035 h 978412"/>
              <a:gd name="connsiteX144" fmla="*/ 685494 w 1671976"/>
              <a:gd name="connsiteY144" fmla="*/ 621534 h 978412"/>
              <a:gd name="connsiteX145" fmla="*/ 692267 w 1671976"/>
              <a:gd name="connsiteY145" fmla="*/ 625285 h 978412"/>
              <a:gd name="connsiteX146" fmla="*/ 697534 w 1671976"/>
              <a:gd name="connsiteY146" fmla="*/ 629032 h 978412"/>
              <a:gd name="connsiteX147" fmla="*/ 723870 w 1671976"/>
              <a:gd name="connsiteY147" fmla="*/ 648526 h 978412"/>
              <a:gd name="connsiteX148" fmla="*/ 750206 w 1671976"/>
              <a:gd name="connsiteY148" fmla="*/ 666520 h 978412"/>
              <a:gd name="connsiteX149" fmla="*/ 776542 w 1671976"/>
              <a:gd name="connsiteY149" fmla="*/ 681514 h 978412"/>
              <a:gd name="connsiteX150" fmla="*/ 803631 w 1671976"/>
              <a:gd name="connsiteY150" fmla="*/ 695011 h 978412"/>
              <a:gd name="connsiteX151" fmla="*/ 829214 w 1671976"/>
              <a:gd name="connsiteY151" fmla="*/ 704007 h 978412"/>
              <a:gd name="connsiteX152" fmla="*/ 855552 w 1671976"/>
              <a:gd name="connsiteY152" fmla="*/ 711505 h 978412"/>
              <a:gd name="connsiteX153" fmla="*/ 881134 w 1671976"/>
              <a:gd name="connsiteY153" fmla="*/ 714503 h 978412"/>
              <a:gd name="connsiteX154" fmla="*/ 907472 w 1671976"/>
              <a:gd name="connsiteY154" fmla="*/ 714503 h 978412"/>
              <a:gd name="connsiteX155" fmla="*/ 913491 w 1671976"/>
              <a:gd name="connsiteY155" fmla="*/ 714503 h 978412"/>
              <a:gd name="connsiteX156" fmla="*/ 918007 w 1671976"/>
              <a:gd name="connsiteY156" fmla="*/ 714503 h 978412"/>
              <a:gd name="connsiteX157" fmla="*/ 922521 w 1671976"/>
              <a:gd name="connsiteY157" fmla="*/ 712254 h 978412"/>
              <a:gd name="connsiteX158" fmla="*/ 928540 w 1671976"/>
              <a:gd name="connsiteY158" fmla="*/ 710753 h 978412"/>
              <a:gd name="connsiteX159" fmla="*/ 948104 w 1671976"/>
              <a:gd name="connsiteY159" fmla="*/ 700258 h 978412"/>
              <a:gd name="connsiteX160" fmla="*/ 956383 w 1671976"/>
              <a:gd name="connsiteY160" fmla="*/ 690510 h 978412"/>
              <a:gd name="connsiteX161" fmla="*/ 957887 w 1671976"/>
              <a:gd name="connsiteY161" fmla="*/ 683014 h 978412"/>
              <a:gd name="connsiteX162" fmla="*/ 960144 w 1671976"/>
              <a:gd name="connsiteY162" fmla="*/ 675516 h 978412"/>
              <a:gd name="connsiteX163" fmla="*/ 960896 w 1671976"/>
              <a:gd name="connsiteY163" fmla="*/ 668769 h 978412"/>
              <a:gd name="connsiteX164" fmla="*/ 962401 w 1671976"/>
              <a:gd name="connsiteY164" fmla="*/ 662021 h 978412"/>
              <a:gd name="connsiteX165" fmla="*/ 961649 w 1671976"/>
              <a:gd name="connsiteY165" fmla="*/ 655273 h 978412"/>
              <a:gd name="connsiteX166" fmla="*/ 960896 w 1671976"/>
              <a:gd name="connsiteY166" fmla="*/ 648526 h 978412"/>
              <a:gd name="connsiteX167" fmla="*/ 958639 w 1671976"/>
              <a:gd name="connsiteY167" fmla="*/ 641777 h 978412"/>
              <a:gd name="connsiteX168" fmla="*/ 957134 w 1671976"/>
              <a:gd name="connsiteY168" fmla="*/ 635780 h 978412"/>
              <a:gd name="connsiteX169" fmla="*/ 962401 w 1671976"/>
              <a:gd name="connsiteY169" fmla="*/ 599043 h 978412"/>
              <a:gd name="connsiteX170" fmla="*/ 965410 w 1671976"/>
              <a:gd name="connsiteY170" fmla="*/ 563055 h 978412"/>
              <a:gd name="connsiteX171" fmla="*/ 966165 w 1671976"/>
              <a:gd name="connsiteY171" fmla="*/ 527818 h 978412"/>
              <a:gd name="connsiteX172" fmla="*/ 966918 w 1671976"/>
              <a:gd name="connsiteY172" fmla="*/ 492580 h 978412"/>
              <a:gd name="connsiteX173" fmla="*/ 966918 w 1671976"/>
              <a:gd name="connsiteY173" fmla="*/ 456592 h 978412"/>
              <a:gd name="connsiteX174" fmla="*/ 969927 w 1671976"/>
              <a:gd name="connsiteY174" fmla="*/ 421354 h 978412"/>
              <a:gd name="connsiteX175" fmla="*/ 975193 w 1671976"/>
              <a:gd name="connsiteY175" fmla="*/ 385367 h 978412"/>
              <a:gd name="connsiteX176" fmla="*/ 984976 w 1671976"/>
              <a:gd name="connsiteY176" fmla="*/ 350129 h 978412"/>
              <a:gd name="connsiteX177" fmla="*/ 987233 w 1671976"/>
              <a:gd name="connsiteY177" fmla="*/ 353878 h 978412"/>
              <a:gd name="connsiteX178" fmla="*/ 989491 w 1671976"/>
              <a:gd name="connsiteY178" fmla="*/ 358376 h 978412"/>
              <a:gd name="connsiteX179" fmla="*/ 990996 w 1671976"/>
              <a:gd name="connsiteY179" fmla="*/ 362874 h 978412"/>
              <a:gd name="connsiteX180" fmla="*/ 992500 w 1671976"/>
              <a:gd name="connsiteY180" fmla="*/ 368123 h 978412"/>
              <a:gd name="connsiteX181" fmla="*/ 993252 w 1671976"/>
              <a:gd name="connsiteY181" fmla="*/ 372621 h 978412"/>
              <a:gd name="connsiteX182" fmla="*/ 994757 w 1671976"/>
              <a:gd name="connsiteY182" fmla="*/ 377869 h 978412"/>
              <a:gd name="connsiteX183" fmla="*/ 995510 w 1671976"/>
              <a:gd name="connsiteY183" fmla="*/ 383118 h 978412"/>
              <a:gd name="connsiteX184" fmla="*/ 997015 w 1671976"/>
              <a:gd name="connsiteY184" fmla="*/ 388366 h 978412"/>
              <a:gd name="connsiteX185" fmla="*/ 997015 w 1671976"/>
              <a:gd name="connsiteY185" fmla="*/ 394363 h 978412"/>
              <a:gd name="connsiteX186" fmla="*/ 997767 w 1671976"/>
              <a:gd name="connsiteY186" fmla="*/ 404860 h 978412"/>
              <a:gd name="connsiteX187" fmla="*/ 999271 w 1671976"/>
              <a:gd name="connsiteY187" fmla="*/ 419105 h 978412"/>
              <a:gd name="connsiteX188" fmla="*/ 1000024 w 1671976"/>
              <a:gd name="connsiteY188" fmla="*/ 424353 h 978412"/>
              <a:gd name="connsiteX189" fmla="*/ 1000024 w 1671976"/>
              <a:gd name="connsiteY189" fmla="*/ 431100 h 978412"/>
              <a:gd name="connsiteX190" fmla="*/ 1005293 w 1671976"/>
              <a:gd name="connsiteY190" fmla="*/ 463340 h 978412"/>
              <a:gd name="connsiteX191" fmla="*/ 1012064 w 1671976"/>
              <a:gd name="connsiteY191" fmla="*/ 512073 h 978412"/>
              <a:gd name="connsiteX192" fmla="*/ 1012064 w 1671976"/>
              <a:gd name="connsiteY192" fmla="*/ 518070 h 978412"/>
              <a:gd name="connsiteX193" fmla="*/ 1020342 w 1671976"/>
              <a:gd name="connsiteY193" fmla="*/ 581049 h 978412"/>
              <a:gd name="connsiteX194" fmla="*/ 1021847 w 1671976"/>
              <a:gd name="connsiteY194" fmla="*/ 588546 h 978412"/>
              <a:gd name="connsiteX195" fmla="*/ 1022599 w 1671976"/>
              <a:gd name="connsiteY195" fmla="*/ 595294 h 978412"/>
              <a:gd name="connsiteX196" fmla="*/ 1024104 w 1671976"/>
              <a:gd name="connsiteY196" fmla="*/ 633531 h 978412"/>
              <a:gd name="connsiteX197" fmla="*/ 1026362 w 1671976"/>
              <a:gd name="connsiteY197" fmla="*/ 634281 h 978412"/>
              <a:gd name="connsiteX198" fmla="*/ 1020342 w 1671976"/>
              <a:gd name="connsiteY198" fmla="*/ 654523 h 978412"/>
              <a:gd name="connsiteX199" fmla="*/ 1018085 w 1671976"/>
              <a:gd name="connsiteY199" fmla="*/ 668769 h 978412"/>
              <a:gd name="connsiteX200" fmla="*/ 1021847 w 1671976"/>
              <a:gd name="connsiteY200" fmla="*/ 680015 h 978412"/>
              <a:gd name="connsiteX201" fmla="*/ 1039906 w 1671976"/>
              <a:gd name="connsiteY201" fmla="*/ 697259 h 978412"/>
              <a:gd name="connsiteX202" fmla="*/ 1060975 w 1671976"/>
              <a:gd name="connsiteY202" fmla="*/ 702507 h 978412"/>
              <a:gd name="connsiteX203" fmla="*/ 1082043 w 1671976"/>
              <a:gd name="connsiteY203" fmla="*/ 704756 h 978412"/>
              <a:gd name="connsiteX204" fmla="*/ 1103112 w 1671976"/>
              <a:gd name="connsiteY204" fmla="*/ 703257 h 978412"/>
              <a:gd name="connsiteX205" fmla="*/ 1124935 w 1671976"/>
              <a:gd name="connsiteY205" fmla="*/ 700258 h 978412"/>
              <a:gd name="connsiteX206" fmla="*/ 1145251 w 1671976"/>
              <a:gd name="connsiteY206" fmla="*/ 693509 h 978412"/>
              <a:gd name="connsiteX207" fmla="*/ 1166319 w 1671976"/>
              <a:gd name="connsiteY207" fmla="*/ 687512 h 978412"/>
              <a:gd name="connsiteX208" fmla="*/ 1187388 w 1671976"/>
              <a:gd name="connsiteY208" fmla="*/ 679265 h 978412"/>
              <a:gd name="connsiteX209" fmla="*/ 1209211 w 1671976"/>
              <a:gd name="connsiteY209" fmla="*/ 672517 h 978412"/>
              <a:gd name="connsiteX210" fmla="*/ 1228023 w 1671976"/>
              <a:gd name="connsiteY210" fmla="*/ 662771 h 978412"/>
              <a:gd name="connsiteX211" fmla="*/ 1243822 w 1671976"/>
              <a:gd name="connsiteY211" fmla="*/ 651525 h 978412"/>
              <a:gd name="connsiteX212" fmla="*/ 1248339 w 1671976"/>
              <a:gd name="connsiteY212" fmla="*/ 647776 h 978412"/>
              <a:gd name="connsiteX213" fmla="*/ 1253605 w 1671976"/>
              <a:gd name="connsiteY213" fmla="*/ 644027 h 978412"/>
              <a:gd name="connsiteX214" fmla="*/ 1256615 w 1671976"/>
              <a:gd name="connsiteY214" fmla="*/ 641777 h 978412"/>
              <a:gd name="connsiteX215" fmla="*/ 1260377 w 1671976"/>
              <a:gd name="connsiteY215" fmla="*/ 640278 h 978412"/>
              <a:gd name="connsiteX216" fmla="*/ 1270160 w 1671976"/>
              <a:gd name="connsiteY216" fmla="*/ 633531 h 978412"/>
              <a:gd name="connsiteX217" fmla="*/ 1277684 w 1671976"/>
              <a:gd name="connsiteY217" fmla="*/ 624533 h 978412"/>
              <a:gd name="connsiteX218" fmla="*/ 1285962 w 1671976"/>
              <a:gd name="connsiteY218" fmla="*/ 615537 h 978412"/>
              <a:gd name="connsiteX219" fmla="*/ 1292734 w 1671976"/>
              <a:gd name="connsiteY219" fmla="*/ 605790 h 978412"/>
              <a:gd name="connsiteX220" fmla="*/ 1300259 w 1671976"/>
              <a:gd name="connsiteY220" fmla="*/ 596794 h 978412"/>
              <a:gd name="connsiteX221" fmla="*/ 1305525 w 1671976"/>
              <a:gd name="connsiteY221" fmla="*/ 587046 h 978412"/>
              <a:gd name="connsiteX222" fmla="*/ 1310040 w 1671976"/>
              <a:gd name="connsiteY222" fmla="*/ 577300 h 978412"/>
              <a:gd name="connsiteX223" fmla="*/ 1312297 w 1671976"/>
              <a:gd name="connsiteY223" fmla="*/ 568303 h 978412"/>
              <a:gd name="connsiteX224" fmla="*/ 1313804 w 1671976"/>
              <a:gd name="connsiteY224" fmla="*/ 560056 h 978412"/>
              <a:gd name="connsiteX225" fmla="*/ 1304773 w 1671976"/>
              <a:gd name="connsiteY225" fmla="*/ 548061 h 978412"/>
              <a:gd name="connsiteX226" fmla="*/ 1288971 w 1671976"/>
              <a:gd name="connsiteY226" fmla="*/ 544312 h 978412"/>
              <a:gd name="connsiteX227" fmla="*/ 1273922 w 1671976"/>
              <a:gd name="connsiteY227" fmla="*/ 542812 h 978412"/>
              <a:gd name="connsiteX228" fmla="*/ 1258873 w 1671976"/>
              <a:gd name="connsiteY228" fmla="*/ 542063 h 978412"/>
              <a:gd name="connsiteX229" fmla="*/ 1244577 w 1671976"/>
              <a:gd name="connsiteY229" fmla="*/ 543562 h 978412"/>
              <a:gd name="connsiteX230" fmla="*/ 1228775 w 1671976"/>
              <a:gd name="connsiteY230" fmla="*/ 544312 h 978412"/>
              <a:gd name="connsiteX231" fmla="*/ 1214478 w 1671976"/>
              <a:gd name="connsiteY231" fmla="*/ 546561 h 978412"/>
              <a:gd name="connsiteX232" fmla="*/ 1200181 w 1671976"/>
              <a:gd name="connsiteY232" fmla="*/ 548810 h 978412"/>
              <a:gd name="connsiteX233" fmla="*/ 1186636 w 1671976"/>
              <a:gd name="connsiteY233" fmla="*/ 552558 h 978412"/>
              <a:gd name="connsiteX234" fmla="*/ 1184378 w 1671976"/>
              <a:gd name="connsiteY234" fmla="*/ 545062 h 978412"/>
              <a:gd name="connsiteX235" fmla="*/ 1182874 w 1671976"/>
              <a:gd name="connsiteY235" fmla="*/ 485082 h 978412"/>
              <a:gd name="connsiteX236" fmla="*/ 1183626 w 1671976"/>
              <a:gd name="connsiteY236" fmla="*/ 455093 h 978412"/>
              <a:gd name="connsiteX237" fmla="*/ 1185883 w 1671976"/>
              <a:gd name="connsiteY237" fmla="*/ 425853 h 978412"/>
              <a:gd name="connsiteX238" fmla="*/ 1187388 w 1671976"/>
              <a:gd name="connsiteY238" fmla="*/ 396612 h 978412"/>
              <a:gd name="connsiteX239" fmla="*/ 1190397 w 1671976"/>
              <a:gd name="connsiteY239" fmla="*/ 367373 h 978412"/>
              <a:gd name="connsiteX240" fmla="*/ 1192657 w 1671976"/>
              <a:gd name="connsiteY240" fmla="*/ 337384 h 978412"/>
              <a:gd name="connsiteX241" fmla="*/ 1197924 w 1671976"/>
              <a:gd name="connsiteY241" fmla="*/ 308143 h 978412"/>
              <a:gd name="connsiteX242" fmla="*/ 1203190 w 1671976"/>
              <a:gd name="connsiteY242" fmla="*/ 278904 h 978412"/>
              <a:gd name="connsiteX243" fmla="*/ 1211468 w 1671976"/>
              <a:gd name="connsiteY243" fmla="*/ 249664 h 978412"/>
              <a:gd name="connsiteX244" fmla="*/ 1225763 w 1671976"/>
              <a:gd name="connsiteY244" fmla="*/ 175440 h 978412"/>
              <a:gd name="connsiteX245" fmla="*/ 1230279 w 1671976"/>
              <a:gd name="connsiteY245" fmla="*/ 168692 h 978412"/>
              <a:gd name="connsiteX246" fmla="*/ 1234042 w 1671976"/>
              <a:gd name="connsiteY246" fmla="*/ 164193 h 978412"/>
              <a:gd name="connsiteX247" fmla="*/ 1236298 w 1671976"/>
              <a:gd name="connsiteY247" fmla="*/ 158196 h 978412"/>
              <a:gd name="connsiteX248" fmla="*/ 1237803 w 1671976"/>
              <a:gd name="connsiteY248" fmla="*/ 152946 h 978412"/>
              <a:gd name="connsiteX249" fmla="*/ 1253605 w 1671976"/>
              <a:gd name="connsiteY249" fmla="*/ 143200 h 978412"/>
              <a:gd name="connsiteX250" fmla="*/ 1256615 w 1671976"/>
              <a:gd name="connsiteY250" fmla="*/ 142451 h 978412"/>
              <a:gd name="connsiteX251" fmla="*/ 1264893 w 1671976"/>
              <a:gd name="connsiteY251" fmla="*/ 137952 h 978412"/>
              <a:gd name="connsiteX252" fmla="*/ 1270912 w 1671976"/>
              <a:gd name="connsiteY252" fmla="*/ 134953 h 978412"/>
              <a:gd name="connsiteX253" fmla="*/ 1273922 w 1671976"/>
              <a:gd name="connsiteY253" fmla="*/ 134204 h 978412"/>
              <a:gd name="connsiteX254" fmla="*/ 1302516 w 1671976"/>
              <a:gd name="connsiteY254" fmla="*/ 122209 h 978412"/>
              <a:gd name="connsiteX255" fmla="*/ 1322832 w 1671976"/>
              <a:gd name="connsiteY255" fmla="*/ 114710 h 978412"/>
              <a:gd name="connsiteX256" fmla="*/ 1331110 w 1671976"/>
              <a:gd name="connsiteY256" fmla="*/ 112461 h 978412"/>
              <a:gd name="connsiteX257" fmla="*/ 1358198 w 1671976"/>
              <a:gd name="connsiteY257" fmla="*/ 104213 h 978412"/>
              <a:gd name="connsiteX258" fmla="*/ 1377762 w 1671976"/>
              <a:gd name="connsiteY258" fmla="*/ 97466 h 978412"/>
              <a:gd name="connsiteX259" fmla="*/ 1397326 w 1671976"/>
              <a:gd name="connsiteY259" fmla="*/ 92968 h 978412"/>
              <a:gd name="connsiteX260" fmla="*/ 1416890 w 1671976"/>
              <a:gd name="connsiteY260" fmla="*/ 88470 h 978412"/>
              <a:gd name="connsiteX261" fmla="*/ 1437207 w 1671976"/>
              <a:gd name="connsiteY261" fmla="*/ 84720 h 978412"/>
              <a:gd name="connsiteX262" fmla="*/ 1456772 w 1671976"/>
              <a:gd name="connsiteY262" fmla="*/ 80223 h 978412"/>
              <a:gd name="connsiteX263" fmla="*/ 1476336 w 1671976"/>
              <a:gd name="connsiteY263" fmla="*/ 77223 h 978412"/>
              <a:gd name="connsiteX264" fmla="*/ 1496652 w 1671976"/>
              <a:gd name="connsiteY264" fmla="*/ 74224 h 978412"/>
              <a:gd name="connsiteX265" fmla="*/ 1516968 w 1671976"/>
              <a:gd name="connsiteY265" fmla="*/ 71975 h 978412"/>
              <a:gd name="connsiteX266" fmla="*/ 1522989 w 1671976"/>
              <a:gd name="connsiteY266" fmla="*/ 71975 h 978412"/>
              <a:gd name="connsiteX267" fmla="*/ 1547820 w 1671976"/>
              <a:gd name="connsiteY267" fmla="*/ 69725 h 978412"/>
              <a:gd name="connsiteX268" fmla="*/ 1562869 w 1671976"/>
              <a:gd name="connsiteY268" fmla="*/ 68976 h 978412"/>
              <a:gd name="connsiteX269" fmla="*/ 1577919 w 1671976"/>
              <a:gd name="connsiteY269" fmla="*/ 68226 h 978412"/>
              <a:gd name="connsiteX270" fmla="*/ 1592968 w 1671976"/>
              <a:gd name="connsiteY270" fmla="*/ 68226 h 978412"/>
              <a:gd name="connsiteX271" fmla="*/ 1608768 w 1671976"/>
              <a:gd name="connsiteY271" fmla="*/ 68976 h 978412"/>
              <a:gd name="connsiteX272" fmla="*/ 1623818 w 1671976"/>
              <a:gd name="connsiteY272" fmla="*/ 69725 h 978412"/>
              <a:gd name="connsiteX273" fmla="*/ 1639620 w 1671976"/>
              <a:gd name="connsiteY273" fmla="*/ 73474 h 978412"/>
              <a:gd name="connsiteX274" fmla="*/ 1655422 w 1671976"/>
              <a:gd name="connsiteY274" fmla="*/ 79473 h 978412"/>
              <a:gd name="connsiteX275" fmla="*/ 1671976 w 1671976"/>
              <a:gd name="connsiteY275" fmla="*/ 88470 h 978412"/>
              <a:gd name="connsiteX276" fmla="*/ 1626830 w 1671976"/>
              <a:gd name="connsiteY276" fmla="*/ 104213 h 978412"/>
              <a:gd name="connsiteX277" fmla="*/ 1622313 w 1671976"/>
              <a:gd name="connsiteY277" fmla="*/ 106463 h 978412"/>
              <a:gd name="connsiteX278" fmla="*/ 1614037 w 1671976"/>
              <a:gd name="connsiteY278" fmla="*/ 108713 h 978412"/>
              <a:gd name="connsiteX279" fmla="*/ 1601996 w 1671976"/>
              <a:gd name="connsiteY279" fmla="*/ 112461 h 978412"/>
              <a:gd name="connsiteX280" fmla="*/ 1589957 w 1671976"/>
              <a:gd name="connsiteY280" fmla="*/ 118458 h 978412"/>
              <a:gd name="connsiteX281" fmla="*/ 1578671 w 1671976"/>
              <a:gd name="connsiteY281" fmla="*/ 124457 h 978412"/>
              <a:gd name="connsiteX282" fmla="*/ 1567383 w 1671976"/>
              <a:gd name="connsiteY282" fmla="*/ 131205 h 978412"/>
              <a:gd name="connsiteX283" fmla="*/ 1555343 w 1671976"/>
              <a:gd name="connsiteY283" fmla="*/ 137952 h 978412"/>
              <a:gd name="connsiteX284" fmla="*/ 1544057 w 1671976"/>
              <a:gd name="connsiteY284" fmla="*/ 145450 h 978412"/>
              <a:gd name="connsiteX285" fmla="*/ 1532770 w 1671976"/>
              <a:gd name="connsiteY285" fmla="*/ 152946 h 978412"/>
              <a:gd name="connsiteX286" fmla="*/ 1521482 w 1671976"/>
              <a:gd name="connsiteY286" fmla="*/ 161194 h 978412"/>
              <a:gd name="connsiteX287" fmla="*/ 1507187 w 1671976"/>
              <a:gd name="connsiteY287" fmla="*/ 174690 h 978412"/>
              <a:gd name="connsiteX288" fmla="*/ 1464295 w 1671976"/>
              <a:gd name="connsiteY288" fmla="*/ 217425 h 978412"/>
              <a:gd name="connsiteX289" fmla="*/ 1452255 w 1671976"/>
              <a:gd name="connsiteY289" fmla="*/ 229421 h 978412"/>
              <a:gd name="connsiteX290" fmla="*/ 1440970 w 1671976"/>
              <a:gd name="connsiteY290" fmla="*/ 242166 h 978412"/>
              <a:gd name="connsiteX291" fmla="*/ 1430435 w 1671976"/>
              <a:gd name="connsiteY291" fmla="*/ 255662 h 978412"/>
              <a:gd name="connsiteX292" fmla="*/ 1421406 w 1671976"/>
              <a:gd name="connsiteY292" fmla="*/ 269907 h 978412"/>
              <a:gd name="connsiteX293" fmla="*/ 1412375 w 1671976"/>
              <a:gd name="connsiteY293" fmla="*/ 283402 h 978412"/>
              <a:gd name="connsiteX294" fmla="*/ 1404852 w 1671976"/>
              <a:gd name="connsiteY294" fmla="*/ 296898 h 978412"/>
              <a:gd name="connsiteX295" fmla="*/ 1397326 w 1671976"/>
              <a:gd name="connsiteY295" fmla="*/ 310392 h 978412"/>
              <a:gd name="connsiteX296" fmla="*/ 1390555 w 1671976"/>
              <a:gd name="connsiteY296" fmla="*/ 324638 h 978412"/>
              <a:gd name="connsiteX297" fmla="*/ 1388297 w 1671976"/>
              <a:gd name="connsiteY297" fmla="*/ 325387 h 978412"/>
              <a:gd name="connsiteX298" fmla="*/ 1373248 w 1671976"/>
              <a:gd name="connsiteY298" fmla="*/ 356877 h 978412"/>
              <a:gd name="connsiteX299" fmla="*/ 1362712 w 1671976"/>
              <a:gd name="connsiteY299" fmla="*/ 389116 h 978412"/>
              <a:gd name="connsiteX300" fmla="*/ 1354436 w 1671976"/>
              <a:gd name="connsiteY300" fmla="*/ 420604 h 978412"/>
              <a:gd name="connsiteX301" fmla="*/ 1349170 w 1671976"/>
              <a:gd name="connsiteY301" fmla="*/ 452844 h 978412"/>
              <a:gd name="connsiteX302" fmla="*/ 1345406 w 1671976"/>
              <a:gd name="connsiteY302" fmla="*/ 483582 h 978412"/>
              <a:gd name="connsiteX303" fmla="*/ 1343901 w 1671976"/>
              <a:gd name="connsiteY303" fmla="*/ 514322 h 978412"/>
              <a:gd name="connsiteX304" fmla="*/ 1343149 w 1671976"/>
              <a:gd name="connsiteY304" fmla="*/ 545811 h 978412"/>
              <a:gd name="connsiteX305" fmla="*/ 1345406 w 1671976"/>
              <a:gd name="connsiteY305" fmla="*/ 577300 h 978412"/>
              <a:gd name="connsiteX306" fmla="*/ 1346158 w 1671976"/>
              <a:gd name="connsiteY306" fmla="*/ 583298 h 978412"/>
              <a:gd name="connsiteX307" fmla="*/ 1347663 w 1671976"/>
              <a:gd name="connsiteY307" fmla="*/ 601292 h 978412"/>
              <a:gd name="connsiteX308" fmla="*/ 1350674 w 1671976"/>
              <a:gd name="connsiteY308" fmla="*/ 619286 h 978412"/>
              <a:gd name="connsiteX309" fmla="*/ 1352932 w 1671976"/>
              <a:gd name="connsiteY309" fmla="*/ 637279 h 978412"/>
              <a:gd name="connsiteX310" fmla="*/ 1357445 w 1671976"/>
              <a:gd name="connsiteY310" fmla="*/ 655273 h 978412"/>
              <a:gd name="connsiteX311" fmla="*/ 1361961 w 1671976"/>
              <a:gd name="connsiteY311" fmla="*/ 672517 h 978412"/>
              <a:gd name="connsiteX312" fmla="*/ 1366477 w 1671976"/>
              <a:gd name="connsiteY312" fmla="*/ 690510 h 978412"/>
              <a:gd name="connsiteX313" fmla="*/ 1371743 w 1671976"/>
              <a:gd name="connsiteY313" fmla="*/ 708504 h 978412"/>
              <a:gd name="connsiteX314" fmla="*/ 1378515 w 1671976"/>
              <a:gd name="connsiteY314" fmla="*/ 727248 h 978412"/>
              <a:gd name="connsiteX315" fmla="*/ 1386040 w 1671976"/>
              <a:gd name="connsiteY315" fmla="*/ 745242 h 978412"/>
              <a:gd name="connsiteX316" fmla="*/ 1390555 w 1671976"/>
              <a:gd name="connsiteY316" fmla="*/ 759486 h 978412"/>
              <a:gd name="connsiteX317" fmla="*/ 1395821 w 1671976"/>
              <a:gd name="connsiteY317" fmla="*/ 774482 h 978412"/>
              <a:gd name="connsiteX318" fmla="*/ 1401843 w 1671976"/>
              <a:gd name="connsiteY318" fmla="*/ 789477 h 978412"/>
              <a:gd name="connsiteX319" fmla="*/ 1408614 w 1671976"/>
              <a:gd name="connsiteY319" fmla="*/ 804472 h 978412"/>
              <a:gd name="connsiteX320" fmla="*/ 1415385 w 1671976"/>
              <a:gd name="connsiteY320" fmla="*/ 818717 h 978412"/>
              <a:gd name="connsiteX321" fmla="*/ 1423663 w 1671976"/>
              <a:gd name="connsiteY321" fmla="*/ 833713 h 978412"/>
              <a:gd name="connsiteX322" fmla="*/ 1432692 w 1671976"/>
              <a:gd name="connsiteY322" fmla="*/ 847956 h 978412"/>
              <a:gd name="connsiteX323" fmla="*/ 1443227 w 1671976"/>
              <a:gd name="connsiteY323" fmla="*/ 862951 h 978412"/>
              <a:gd name="connsiteX324" fmla="*/ 1447741 w 1671976"/>
              <a:gd name="connsiteY324" fmla="*/ 869699 h 978412"/>
              <a:gd name="connsiteX325" fmla="*/ 1453763 w 1671976"/>
              <a:gd name="connsiteY325" fmla="*/ 877946 h 978412"/>
              <a:gd name="connsiteX326" fmla="*/ 1460534 w 1671976"/>
              <a:gd name="connsiteY326" fmla="*/ 884695 h 978412"/>
              <a:gd name="connsiteX327" fmla="*/ 1467305 w 1671976"/>
              <a:gd name="connsiteY327" fmla="*/ 892941 h 978412"/>
              <a:gd name="connsiteX328" fmla="*/ 1474079 w 1671976"/>
              <a:gd name="connsiteY328" fmla="*/ 899688 h 978412"/>
              <a:gd name="connsiteX329" fmla="*/ 1482355 w 1671976"/>
              <a:gd name="connsiteY329" fmla="*/ 907186 h 978412"/>
              <a:gd name="connsiteX330" fmla="*/ 1489880 w 1671976"/>
              <a:gd name="connsiteY330" fmla="*/ 913934 h 978412"/>
              <a:gd name="connsiteX331" fmla="*/ 1498909 w 1671976"/>
              <a:gd name="connsiteY331" fmla="*/ 921431 h 978412"/>
              <a:gd name="connsiteX332" fmla="*/ 1490633 w 1671976"/>
              <a:gd name="connsiteY332" fmla="*/ 924430 h 978412"/>
              <a:gd name="connsiteX333" fmla="*/ 1474079 w 1671976"/>
              <a:gd name="connsiteY333" fmla="*/ 923681 h 978412"/>
              <a:gd name="connsiteX334" fmla="*/ 1397326 w 1671976"/>
              <a:gd name="connsiteY334" fmla="*/ 940175 h 978412"/>
              <a:gd name="connsiteX335" fmla="*/ 1276932 w 1671976"/>
              <a:gd name="connsiteY335" fmla="*/ 955919 h 978412"/>
              <a:gd name="connsiteX336" fmla="*/ 1200181 w 1671976"/>
              <a:gd name="connsiteY336" fmla="*/ 955171 h 978412"/>
              <a:gd name="connsiteX337" fmla="*/ 1124182 w 1671976"/>
              <a:gd name="connsiteY337" fmla="*/ 951420 h 978412"/>
              <a:gd name="connsiteX338" fmla="*/ 1048182 w 1671976"/>
              <a:gd name="connsiteY338" fmla="*/ 945423 h 978412"/>
              <a:gd name="connsiteX339" fmla="*/ 972184 w 1671976"/>
              <a:gd name="connsiteY339" fmla="*/ 940925 h 978412"/>
              <a:gd name="connsiteX340" fmla="*/ 895432 w 1671976"/>
              <a:gd name="connsiteY340" fmla="*/ 937926 h 978412"/>
              <a:gd name="connsiteX341" fmla="*/ 820185 w 1671976"/>
              <a:gd name="connsiteY341" fmla="*/ 942424 h 978412"/>
              <a:gd name="connsiteX342" fmla="*/ 745692 w 1671976"/>
              <a:gd name="connsiteY342" fmla="*/ 953670 h 978412"/>
              <a:gd name="connsiteX343" fmla="*/ 671950 w 1671976"/>
              <a:gd name="connsiteY343" fmla="*/ 976912 h 978412"/>
              <a:gd name="connsiteX344" fmla="*/ 667435 w 1671976"/>
              <a:gd name="connsiteY344" fmla="*/ 976912 h 978412"/>
              <a:gd name="connsiteX345" fmla="*/ 656901 w 1671976"/>
              <a:gd name="connsiteY345" fmla="*/ 978411 h 978412"/>
              <a:gd name="connsiteX346" fmla="*/ 632822 w 1671976"/>
              <a:gd name="connsiteY346" fmla="*/ 978411 h 9784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</a:cxnLst>
            <a:rect l="l" t="t" r="r" b="b"/>
            <a:pathLst>
              <a:path w="1671976" h="978412">
                <a:moveTo>
                  <a:pt x="632822" y="978411"/>
                </a:moveTo>
                <a:lnTo>
                  <a:pt x="609495" y="978411"/>
                </a:lnTo>
                <a:lnTo>
                  <a:pt x="586168" y="977662"/>
                </a:lnTo>
                <a:lnTo>
                  <a:pt x="563595" y="977662"/>
                </a:lnTo>
                <a:lnTo>
                  <a:pt x="540268" y="975413"/>
                </a:lnTo>
                <a:lnTo>
                  <a:pt x="516942" y="973163"/>
                </a:lnTo>
                <a:lnTo>
                  <a:pt x="493616" y="970164"/>
                </a:lnTo>
                <a:lnTo>
                  <a:pt x="470289" y="967165"/>
                </a:lnTo>
                <a:lnTo>
                  <a:pt x="420627" y="952920"/>
                </a:lnTo>
                <a:lnTo>
                  <a:pt x="370211" y="942424"/>
                </a:lnTo>
                <a:lnTo>
                  <a:pt x="352152" y="937926"/>
                </a:lnTo>
                <a:lnTo>
                  <a:pt x="334093" y="934926"/>
                </a:lnTo>
                <a:lnTo>
                  <a:pt x="316034" y="931927"/>
                </a:lnTo>
                <a:lnTo>
                  <a:pt x="298727" y="931178"/>
                </a:lnTo>
                <a:lnTo>
                  <a:pt x="280668" y="929678"/>
                </a:lnTo>
                <a:lnTo>
                  <a:pt x="262609" y="930428"/>
                </a:lnTo>
                <a:lnTo>
                  <a:pt x="244550" y="931178"/>
                </a:lnTo>
                <a:lnTo>
                  <a:pt x="227243" y="933427"/>
                </a:lnTo>
                <a:lnTo>
                  <a:pt x="173066" y="938676"/>
                </a:lnTo>
                <a:lnTo>
                  <a:pt x="167046" y="938676"/>
                </a:lnTo>
                <a:lnTo>
                  <a:pt x="145977" y="940925"/>
                </a:lnTo>
                <a:lnTo>
                  <a:pt x="124908" y="944673"/>
                </a:lnTo>
                <a:lnTo>
                  <a:pt x="103840" y="947672"/>
                </a:lnTo>
                <a:lnTo>
                  <a:pt x="83523" y="950671"/>
                </a:lnTo>
                <a:lnTo>
                  <a:pt x="62453" y="952170"/>
                </a:lnTo>
                <a:lnTo>
                  <a:pt x="42137" y="951420"/>
                </a:lnTo>
                <a:lnTo>
                  <a:pt x="21068" y="948422"/>
                </a:lnTo>
                <a:lnTo>
                  <a:pt x="0" y="943924"/>
                </a:lnTo>
                <a:lnTo>
                  <a:pt x="14296" y="930428"/>
                </a:lnTo>
                <a:lnTo>
                  <a:pt x="31603" y="918432"/>
                </a:lnTo>
                <a:lnTo>
                  <a:pt x="34613" y="915433"/>
                </a:lnTo>
                <a:lnTo>
                  <a:pt x="82771" y="883194"/>
                </a:lnTo>
                <a:lnTo>
                  <a:pt x="97819" y="869699"/>
                </a:lnTo>
                <a:lnTo>
                  <a:pt x="126413" y="844208"/>
                </a:lnTo>
                <a:lnTo>
                  <a:pt x="133937" y="838210"/>
                </a:lnTo>
                <a:lnTo>
                  <a:pt x="148234" y="826964"/>
                </a:lnTo>
                <a:lnTo>
                  <a:pt x="181343" y="799974"/>
                </a:lnTo>
                <a:lnTo>
                  <a:pt x="194887" y="789477"/>
                </a:lnTo>
                <a:lnTo>
                  <a:pt x="227243" y="759486"/>
                </a:lnTo>
                <a:lnTo>
                  <a:pt x="244550" y="743742"/>
                </a:lnTo>
                <a:lnTo>
                  <a:pt x="282173" y="710753"/>
                </a:lnTo>
                <a:lnTo>
                  <a:pt x="288945" y="704756"/>
                </a:lnTo>
                <a:lnTo>
                  <a:pt x="293461" y="702507"/>
                </a:lnTo>
                <a:lnTo>
                  <a:pt x="337103" y="658272"/>
                </a:lnTo>
                <a:lnTo>
                  <a:pt x="372469" y="623034"/>
                </a:lnTo>
                <a:lnTo>
                  <a:pt x="401063" y="593045"/>
                </a:lnTo>
                <a:lnTo>
                  <a:pt x="402568" y="593045"/>
                </a:lnTo>
                <a:lnTo>
                  <a:pt x="436428" y="547311"/>
                </a:lnTo>
                <a:lnTo>
                  <a:pt x="465775" y="500826"/>
                </a:lnTo>
                <a:lnTo>
                  <a:pt x="490606" y="454343"/>
                </a:lnTo>
                <a:lnTo>
                  <a:pt x="511675" y="408609"/>
                </a:lnTo>
                <a:lnTo>
                  <a:pt x="526724" y="361374"/>
                </a:lnTo>
                <a:lnTo>
                  <a:pt x="537259" y="315641"/>
                </a:lnTo>
                <a:lnTo>
                  <a:pt x="542526" y="270657"/>
                </a:lnTo>
                <a:lnTo>
                  <a:pt x="543278" y="226423"/>
                </a:lnTo>
                <a:lnTo>
                  <a:pt x="541021" y="201680"/>
                </a:lnTo>
                <a:lnTo>
                  <a:pt x="541021" y="197182"/>
                </a:lnTo>
                <a:lnTo>
                  <a:pt x="525219" y="146199"/>
                </a:lnTo>
                <a:lnTo>
                  <a:pt x="504151" y="112461"/>
                </a:lnTo>
                <a:lnTo>
                  <a:pt x="500389" y="107963"/>
                </a:lnTo>
                <a:lnTo>
                  <a:pt x="486844" y="91468"/>
                </a:lnTo>
                <a:lnTo>
                  <a:pt x="479319" y="83220"/>
                </a:lnTo>
                <a:lnTo>
                  <a:pt x="471794" y="76474"/>
                </a:lnTo>
                <a:lnTo>
                  <a:pt x="463517" y="70477"/>
                </a:lnTo>
                <a:lnTo>
                  <a:pt x="455993" y="64478"/>
                </a:lnTo>
                <a:lnTo>
                  <a:pt x="447716" y="58480"/>
                </a:lnTo>
                <a:lnTo>
                  <a:pt x="439438" y="53982"/>
                </a:lnTo>
                <a:lnTo>
                  <a:pt x="431162" y="49482"/>
                </a:lnTo>
                <a:lnTo>
                  <a:pt x="423636" y="44984"/>
                </a:lnTo>
                <a:lnTo>
                  <a:pt x="415360" y="40486"/>
                </a:lnTo>
                <a:lnTo>
                  <a:pt x="407835" y="35988"/>
                </a:lnTo>
                <a:lnTo>
                  <a:pt x="399558" y="31488"/>
                </a:lnTo>
                <a:lnTo>
                  <a:pt x="392033" y="27740"/>
                </a:lnTo>
                <a:lnTo>
                  <a:pt x="383756" y="23242"/>
                </a:lnTo>
                <a:lnTo>
                  <a:pt x="376983" y="20993"/>
                </a:lnTo>
                <a:lnTo>
                  <a:pt x="368706" y="17993"/>
                </a:lnTo>
                <a:lnTo>
                  <a:pt x="361935" y="17243"/>
                </a:lnTo>
                <a:lnTo>
                  <a:pt x="388271" y="7497"/>
                </a:lnTo>
                <a:lnTo>
                  <a:pt x="416113" y="2250"/>
                </a:lnTo>
                <a:lnTo>
                  <a:pt x="443953" y="0"/>
                </a:lnTo>
                <a:lnTo>
                  <a:pt x="473299" y="1500"/>
                </a:lnTo>
                <a:lnTo>
                  <a:pt x="501894" y="3749"/>
                </a:lnTo>
                <a:lnTo>
                  <a:pt x="531239" y="8997"/>
                </a:lnTo>
                <a:lnTo>
                  <a:pt x="560585" y="14244"/>
                </a:lnTo>
                <a:lnTo>
                  <a:pt x="590684" y="20993"/>
                </a:lnTo>
                <a:lnTo>
                  <a:pt x="614010" y="25491"/>
                </a:lnTo>
                <a:lnTo>
                  <a:pt x="637337" y="31488"/>
                </a:lnTo>
                <a:lnTo>
                  <a:pt x="660664" y="36738"/>
                </a:lnTo>
                <a:lnTo>
                  <a:pt x="683990" y="44235"/>
                </a:lnTo>
                <a:lnTo>
                  <a:pt x="707315" y="51732"/>
                </a:lnTo>
                <a:lnTo>
                  <a:pt x="731395" y="61479"/>
                </a:lnTo>
                <a:lnTo>
                  <a:pt x="754721" y="72725"/>
                </a:lnTo>
                <a:lnTo>
                  <a:pt x="779553" y="86219"/>
                </a:lnTo>
                <a:lnTo>
                  <a:pt x="785572" y="89969"/>
                </a:lnTo>
                <a:lnTo>
                  <a:pt x="783315" y="97466"/>
                </a:lnTo>
                <a:lnTo>
                  <a:pt x="781811" y="105714"/>
                </a:lnTo>
                <a:lnTo>
                  <a:pt x="779553" y="113211"/>
                </a:lnTo>
                <a:lnTo>
                  <a:pt x="778047" y="121457"/>
                </a:lnTo>
                <a:lnTo>
                  <a:pt x="775790" y="128956"/>
                </a:lnTo>
                <a:lnTo>
                  <a:pt x="775037" y="136452"/>
                </a:lnTo>
                <a:lnTo>
                  <a:pt x="773533" y="143950"/>
                </a:lnTo>
                <a:lnTo>
                  <a:pt x="773533" y="152197"/>
                </a:lnTo>
                <a:lnTo>
                  <a:pt x="777294" y="167192"/>
                </a:lnTo>
                <a:lnTo>
                  <a:pt x="769770" y="200931"/>
                </a:lnTo>
                <a:lnTo>
                  <a:pt x="767513" y="235418"/>
                </a:lnTo>
                <a:lnTo>
                  <a:pt x="769018" y="269157"/>
                </a:lnTo>
                <a:lnTo>
                  <a:pt x="773533" y="302895"/>
                </a:lnTo>
                <a:lnTo>
                  <a:pt x="778801" y="335884"/>
                </a:lnTo>
                <a:lnTo>
                  <a:pt x="785572" y="368872"/>
                </a:lnTo>
                <a:lnTo>
                  <a:pt x="790840" y="402611"/>
                </a:lnTo>
                <a:lnTo>
                  <a:pt x="796107" y="436349"/>
                </a:lnTo>
                <a:lnTo>
                  <a:pt x="796860" y="450593"/>
                </a:lnTo>
                <a:lnTo>
                  <a:pt x="798365" y="465588"/>
                </a:lnTo>
                <a:lnTo>
                  <a:pt x="799870" y="479834"/>
                </a:lnTo>
                <a:lnTo>
                  <a:pt x="801374" y="494829"/>
                </a:lnTo>
                <a:lnTo>
                  <a:pt x="801374" y="509074"/>
                </a:lnTo>
                <a:lnTo>
                  <a:pt x="801374" y="523319"/>
                </a:lnTo>
                <a:lnTo>
                  <a:pt x="800622" y="537564"/>
                </a:lnTo>
                <a:lnTo>
                  <a:pt x="799870" y="552558"/>
                </a:lnTo>
                <a:lnTo>
                  <a:pt x="786325" y="551808"/>
                </a:lnTo>
                <a:lnTo>
                  <a:pt x="774285" y="551059"/>
                </a:lnTo>
                <a:lnTo>
                  <a:pt x="762246" y="549560"/>
                </a:lnTo>
                <a:lnTo>
                  <a:pt x="750206" y="548061"/>
                </a:lnTo>
                <a:lnTo>
                  <a:pt x="738167" y="545811"/>
                </a:lnTo>
                <a:lnTo>
                  <a:pt x="726128" y="544312"/>
                </a:lnTo>
                <a:lnTo>
                  <a:pt x="714088" y="543562"/>
                </a:lnTo>
                <a:lnTo>
                  <a:pt x="702801" y="544312"/>
                </a:lnTo>
                <a:lnTo>
                  <a:pt x="696781" y="544312"/>
                </a:lnTo>
                <a:lnTo>
                  <a:pt x="691515" y="544312"/>
                </a:lnTo>
                <a:lnTo>
                  <a:pt x="685494" y="544312"/>
                </a:lnTo>
                <a:lnTo>
                  <a:pt x="680227" y="545811"/>
                </a:lnTo>
                <a:lnTo>
                  <a:pt x="674961" y="547311"/>
                </a:lnTo>
                <a:lnTo>
                  <a:pt x="669693" y="551059"/>
                </a:lnTo>
                <a:lnTo>
                  <a:pt x="664425" y="554807"/>
                </a:lnTo>
                <a:lnTo>
                  <a:pt x="659911" y="560806"/>
                </a:lnTo>
                <a:lnTo>
                  <a:pt x="658406" y="565305"/>
                </a:lnTo>
                <a:lnTo>
                  <a:pt x="658406" y="569802"/>
                </a:lnTo>
                <a:lnTo>
                  <a:pt x="658406" y="574301"/>
                </a:lnTo>
                <a:lnTo>
                  <a:pt x="659911" y="578800"/>
                </a:lnTo>
                <a:lnTo>
                  <a:pt x="659911" y="583298"/>
                </a:lnTo>
                <a:lnTo>
                  <a:pt x="661416" y="587796"/>
                </a:lnTo>
                <a:lnTo>
                  <a:pt x="662920" y="592295"/>
                </a:lnTo>
                <a:lnTo>
                  <a:pt x="665178" y="596794"/>
                </a:lnTo>
                <a:lnTo>
                  <a:pt x="685494" y="620035"/>
                </a:lnTo>
                <a:lnTo>
                  <a:pt x="685494" y="621534"/>
                </a:lnTo>
                <a:lnTo>
                  <a:pt x="692267" y="625285"/>
                </a:lnTo>
                <a:lnTo>
                  <a:pt x="697534" y="629032"/>
                </a:lnTo>
                <a:lnTo>
                  <a:pt x="723870" y="648526"/>
                </a:lnTo>
                <a:lnTo>
                  <a:pt x="750206" y="666520"/>
                </a:lnTo>
                <a:lnTo>
                  <a:pt x="776542" y="681514"/>
                </a:lnTo>
                <a:lnTo>
                  <a:pt x="803631" y="695011"/>
                </a:lnTo>
                <a:lnTo>
                  <a:pt x="829214" y="704007"/>
                </a:lnTo>
                <a:lnTo>
                  <a:pt x="855552" y="711505"/>
                </a:lnTo>
                <a:lnTo>
                  <a:pt x="881134" y="714503"/>
                </a:lnTo>
                <a:lnTo>
                  <a:pt x="907472" y="714503"/>
                </a:lnTo>
                <a:lnTo>
                  <a:pt x="913491" y="714503"/>
                </a:lnTo>
                <a:lnTo>
                  <a:pt x="918007" y="714503"/>
                </a:lnTo>
                <a:lnTo>
                  <a:pt x="922521" y="712254"/>
                </a:lnTo>
                <a:lnTo>
                  <a:pt x="928540" y="710753"/>
                </a:lnTo>
                <a:lnTo>
                  <a:pt x="948104" y="700258"/>
                </a:lnTo>
                <a:lnTo>
                  <a:pt x="956383" y="690510"/>
                </a:lnTo>
                <a:lnTo>
                  <a:pt x="957887" y="683014"/>
                </a:lnTo>
                <a:lnTo>
                  <a:pt x="960144" y="675516"/>
                </a:lnTo>
                <a:lnTo>
                  <a:pt x="960896" y="668769"/>
                </a:lnTo>
                <a:lnTo>
                  <a:pt x="962401" y="662021"/>
                </a:lnTo>
                <a:lnTo>
                  <a:pt x="961649" y="655273"/>
                </a:lnTo>
                <a:lnTo>
                  <a:pt x="960896" y="648526"/>
                </a:lnTo>
                <a:lnTo>
                  <a:pt x="958639" y="641777"/>
                </a:lnTo>
                <a:lnTo>
                  <a:pt x="957134" y="635780"/>
                </a:lnTo>
                <a:lnTo>
                  <a:pt x="962401" y="599043"/>
                </a:lnTo>
                <a:lnTo>
                  <a:pt x="965410" y="563055"/>
                </a:lnTo>
                <a:lnTo>
                  <a:pt x="966165" y="527818"/>
                </a:lnTo>
                <a:lnTo>
                  <a:pt x="966918" y="492580"/>
                </a:lnTo>
                <a:lnTo>
                  <a:pt x="966918" y="456592"/>
                </a:lnTo>
                <a:lnTo>
                  <a:pt x="969927" y="421354"/>
                </a:lnTo>
                <a:lnTo>
                  <a:pt x="975193" y="385367"/>
                </a:lnTo>
                <a:lnTo>
                  <a:pt x="984976" y="350129"/>
                </a:lnTo>
                <a:lnTo>
                  <a:pt x="987233" y="353878"/>
                </a:lnTo>
                <a:lnTo>
                  <a:pt x="989491" y="358376"/>
                </a:lnTo>
                <a:lnTo>
                  <a:pt x="990996" y="362874"/>
                </a:lnTo>
                <a:lnTo>
                  <a:pt x="992500" y="368123"/>
                </a:lnTo>
                <a:lnTo>
                  <a:pt x="993252" y="372621"/>
                </a:lnTo>
                <a:lnTo>
                  <a:pt x="994757" y="377869"/>
                </a:lnTo>
                <a:lnTo>
                  <a:pt x="995510" y="383118"/>
                </a:lnTo>
                <a:lnTo>
                  <a:pt x="997015" y="388366"/>
                </a:lnTo>
                <a:lnTo>
                  <a:pt x="997015" y="394363"/>
                </a:lnTo>
                <a:lnTo>
                  <a:pt x="997767" y="404860"/>
                </a:lnTo>
                <a:lnTo>
                  <a:pt x="999271" y="419105"/>
                </a:lnTo>
                <a:lnTo>
                  <a:pt x="1000024" y="424353"/>
                </a:lnTo>
                <a:lnTo>
                  <a:pt x="1000024" y="431100"/>
                </a:lnTo>
                <a:lnTo>
                  <a:pt x="1005293" y="463340"/>
                </a:lnTo>
                <a:lnTo>
                  <a:pt x="1012064" y="512073"/>
                </a:lnTo>
                <a:lnTo>
                  <a:pt x="1012064" y="518070"/>
                </a:lnTo>
                <a:lnTo>
                  <a:pt x="1020342" y="581049"/>
                </a:lnTo>
                <a:lnTo>
                  <a:pt x="1021847" y="588546"/>
                </a:lnTo>
                <a:lnTo>
                  <a:pt x="1022599" y="595294"/>
                </a:lnTo>
                <a:lnTo>
                  <a:pt x="1024104" y="633531"/>
                </a:lnTo>
                <a:lnTo>
                  <a:pt x="1026362" y="634281"/>
                </a:lnTo>
                <a:lnTo>
                  <a:pt x="1020342" y="654523"/>
                </a:lnTo>
                <a:lnTo>
                  <a:pt x="1018085" y="668769"/>
                </a:lnTo>
                <a:lnTo>
                  <a:pt x="1021847" y="680015"/>
                </a:lnTo>
                <a:lnTo>
                  <a:pt x="1039906" y="697259"/>
                </a:lnTo>
                <a:lnTo>
                  <a:pt x="1060975" y="702507"/>
                </a:lnTo>
                <a:lnTo>
                  <a:pt x="1082043" y="704756"/>
                </a:lnTo>
                <a:lnTo>
                  <a:pt x="1103112" y="703257"/>
                </a:lnTo>
                <a:lnTo>
                  <a:pt x="1124935" y="700258"/>
                </a:lnTo>
                <a:lnTo>
                  <a:pt x="1145251" y="693509"/>
                </a:lnTo>
                <a:lnTo>
                  <a:pt x="1166319" y="687512"/>
                </a:lnTo>
                <a:lnTo>
                  <a:pt x="1187388" y="679265"/>
                </a:lnTo>
                <a:lnTo>
                  <a:pt x="1209211" y="672517"/>
                </a:lnTo>
                <a:lnTo>
                  <a:pt x="1228023" y="662771"/>
                </a:lnTo>
                <a:lnTo>
                  <a:pt x="1243822" y="651525"/>
                </a:lnTo>
                <a:lnTo>
                  <a:pt x="1248339" y="647776"/>
                </a:lnTo>
                <a:lnTo>
                  <a:pt x="1253605" y="644027"/>
                </a:lnTo>
                <a:lnTo>
                  <a:pt x="1256615" y="641777"/>
                </a:lnTo>
                <a:lnTo>
                  <a:pt x="1260377" y="640278"/>
                </a:lnTo>
                <a:lnTo>
                  <a:pt x="1270160" y="633531"/>
                </a:lnTo>
                <a:lnTo>
                  <a:pt x="1277684" y="624533"/>
                </a:lnTo>
                <a:lnTo>
                  <a:pt x="1285962" y="615537"/>
                </a:lnTo>
                <a:lnTo>
                  <a:pt x="1292734" y="605790"/>
                </a:lnTo>
                <a:lnTo>
                  <a:pt x="1300259" y="596794"/>
                </a:lnTo>
                <a:lnTo>
                  <a:pt x="1305525" y="587046"/>
                </a:lnTo>
                <a:lnTo>
                  <a:pt x="1310040" y="577300"/>
                </a:lnTo>
                <a:lnTo>
                  <a:pt x="1312297" y="568303"/>
                </a:lnTo>
                <a:lnTo>
                  <a:pt x="1313804" y="560056"/>
                </a:lnTo>
                <a:lnTo>
                  <a:pt x="1304773" y="548061"/>
                </a:lnTo>
                <a:lnTo>
                  <a:pt x="1288971" y="544312"/>
                </a:lnTo>
                <a:lnTo>
                  <a:pt x="1273922" y="542812"/>
                </a:lnTo>
                <a:lnTo>
                  <a:pt x="1258873" y="542063"/>
                </a:lnTo>
                <a:lnTo>
                  <a:pt x="1244577" y="543562"/>
                </a:lnTo>
                <a:lnTo>
                  <a:pt x="1228775" y="544312"/>
                </a:lnTo>
                <a:lnTo>
                  <a:pt x="1214478" y="546561"/>
                </a:lnTo>
                <a:lnTo>
                  <a:pt x="1200181" y="548810"/>
                </a:lnTo>
                <a:lnTo>
                  <a:pt x="1186636" y="552558"/>
                </a:lnTo>
                <a:lnTo>
                  <a:pt x="1184378" y="545062"/>
                </a:lnTo>
                <a:lnTo>
                  <a:pt x="1182874" y="485082"/>
                </a:lnTo>
                <a:lnTo>
                  <a:pt x="1183626" y="455093"/>
                </a:lnTo>
                <a:lnTo>
                  <a:pt x="1185883" y="425853"/>
                </a:lnTo>
                <a:lnTo>
                  <a:pt x="1187388" y="396612"/>
                </a:lnTo>
                <a:lnTo>
                  <a:pt x="1190397" y="367373"/>
                </a:lnTo>
                <a:lnTo>
                  <a:pt x="1192657" y="337384"/>
                </a:lnTo>
                <a:lnTo>
                  <a:pt x="1197924" y="308143"/>
                </a:lnTo>
                <a:lnTo>
                  <a:pt x="1203190" y="278904"/>
                </a:lnTo>
                <a:lnTo>
                  <a:pt x="1211468" y="249664"/>
                </a:lnTo>
                <a:lnTo>
                  <a:pt x="1225763" y="175440"/>
                </a:lnTo>
                <a:lnTo>
                  <a:pt x="1230279" y="168692"/>
                </a:lnTo>
                <a:lnTo>
                  <a:pt x="1234042" y="164193"/>
                </a:lnTo>
                <a:lnTo>
                  <a:pt x="1236298" y="158196"/>
                </a:lnTo>
                <a:lnTo>
                  <a:pt x="1237803" y="152946"/>
                </a:lnTo>
                <a:lnTo>
                  <a:pt x="1253605" y="143200"/>
                </a:lnTo>
                <a:lnTo>
                  <a:pt x="1256615" y="142451"/>
                </a:lnTo>
                <a:lnTo>
                  <a:pt x="1264893" y="137952"/>
                </a:lnTo>
                <a:lnTo>
                  <a:pt x="1270912" y="134953"/>
                </a:lnTo>
                <a:lnTo>
                  <a:pt x="1273922" y="134204"/>
                </a:lnTo>
                <a:lnTo>
                  <a:pt x="1302516" y="122209"/>
                </a:lnTo>
                <a:lnTo>
                  <a:pt x="1322832" y="114710"/>
                </a:lnTo>
                <a:lnTo>
                  <a:pt x="1331110" y="112461"/>
                </a:lnTo>
                <a:lnTo>
                  <a:pt x="1358198" y="104213"/>
                </a:lnTo>
                <a:lnTo>
                  <a:pt x="1377762" y="97466"/>
                </a:lnTo>
                <a:lnTo>
                  <a:pt x="1397326" y="92968"/>
                </a:lnTo>
                <a:lnTo>
                  <a:pt x="1416890" y="88470"/>
                </a:lnTo>
                <a:lnTo>
                  <a:pt x="1437207" y="84720"/>
                </a:lnTo>
                <a:lnTo>
                  <a:pt x="1456772" y="80223"/>
                </a:lnTo>
                <a:lnTo>
                  <a:pt x="1476336" y="77223"/>
                </a:lnTo>
                <a:lnTo>
                  <a:pt x="1496652" y="74224"/>
                </a:lnTo>
                <a:lnTo>
                  <a:pt x="1516968" y="71975"/>
                </a:lnTo>
                <a:lnTo>
                  <a:pt x="1522989" y="71975"/>
                </a:lnTo>
                <a:lnTo>
                  <a:pt x="1547820" y="69725"/>
                </a:lnTo>
                <a:lnTo>
                  <a:pt x="1562869" y="68976"/>
                </a:lnTo>
                <a:lnTo>
                  <a:pt x="1577919" y="68226"/>
                </a:lnTo>
                <a:lnTo>
                  <a:pt x="1592968" y="68226"/>
                </a:lnTo>
                <a:lnTo>
                  <a:pt x="1608768" y="68976"/>
                </a:lnTo>
                <a:lnTo>
                  <a:pt x="1623818" y="69725"/>
                </a:lnTo>
                <a:lnTo>
                  <a:pt x="1639620" y="73474"/>
                </a:lnTo>
                <a:lnTo>
                  <a:pt x="1655422" y="79473"/>
                </a:lnTo>
                <a:lnTo>
                  <a:pt x="1671976" y="88470"/>
                </a:lnTo>
                <a:lnTo>
                  <a:pt x="1626830" y="104213"/>
                </a:lnTo>
                <a:lnTo>
                  <a:pt x="1622313" y="106463"/>
                </a:lnTo>
                <a:lnTo>
                  <a:pt x="1614037" y="108713"/>
                </a:lnTo>
                <a:lnTo>
                  <a:pt x="1601996" y="112461"/>
                </a:lnTo>
                <a:lnTo>
                  <a:pt x="1589957" y="118458"/>
                </a:lnTo>
                <a:lnTo>
                  <a:pt x="1578671" y="124457"/>
                </a:lnTo>
                <a:lnTo>
                  <a:pt x="1567383" y="131205"/>
                </a:lnTo>
                <a:lnTo>
                  <a:pt x="1555343" y="137952"/>
                </a:lnTo>
                <a:lnTo>
                  <a:pt x="1544057" y="145450"/>
                </a:lnTo>
                <a:lnTo>
                  <a:pt x="1532770" y="152946"/>
                </a:lnTo>
                <a:lnTo>
                  <a:pt x="1521482" y="161194"/>
                </a:lnTo>
                <a:lnTo>
                  <a:pt x="1507187" y="174690"/>
                </a:lnTo>
                <a:lnTo>
                  <a:pt x="1464295" y="217425"/>
                </a:lnTo>
                <a:lnTo>
                  <a:pt x="1452255" y="229421"/>
                </a:lnTo>
                <a:lnTo>
                  <a:pt x="1440970" y="242166"/>
                </a:lnTo>
                <a:lnTo>
                  <a:pt x="1430435" y="255662"/>
                </a:lnTo>
                <a:lnTo>
                  <a:pt x="1421406" y="269907"/>
                </a:lnTo>
                <a:lnTo>
                  <a:pt x="1412375" y="283402"/>
                </a:lnTo>
                <a:lnTo>
                  <a:pt x="1404852" y="296898"/>
                </a:lnTo>
                <a:lnTo>
                  <a:pt x="1397326" y="310392"/>
                </a:lnTo>
                <a:lnTo>
                  <a:pt x="1390555" y="324638"/>
                </a:lnTo>
                <a:lnTo>
                  <a:pt x="1388297" y="325387"/>
                </a:lnTo>
                <a:lnTo>
                  <a:pt x="1373248" y="356877"/>
                </a:lnTo>
                <a:lnTo>
                  <a:pt x="1362712" y="389116"/>
                </a:lnTo>
                <a:lnTo>
                  <a:pt x="1354436" y="420604"/>
                </a:lnTo>
                <a:lnTo>
                  <a:pt x="1349170" y="452844"/>
                </a:lnTo>
                <a:lnTo>
                  <a:pt x="1345406" y="483582"/>
                </a:lnTo>
                <a:lnTo>
                  <a:pt x="1343901" y="514322"/>
                </a:lnTo>
                <a:lnTo>
                  <a:pt x="1343149" y="545811"/>
                </a:lnTo>
                <a:lnTo>
                  <a:pt x="1345406" y="577300"/>
                </a:lnTo>
                <a:lnTo>
                  <a:pt x="1346158" y="583298"/>
                </a:lnTo>
                <a:lnTo>
                  <a:pt x="1347663" y="601292"/>
                </a:lnTo>
                <a:lnTo>
                  <a:pt x="1350674" y="619286"/>
                </a:lnTo>
                <a:lnTo>
                  <a:pt x="1352932" y="637279"/>
                </a:lnTo>
                <a:lnTo>
                  <a:pt x="1357445" y="655273"/>
                </a:lnTo>
                <a:lnTo>
                  <a:pt x="1361961" y="672517"/>
                </a:lnTo>
                <a:lnTo>
                  <a:pt x="1366477" y="690510"/>
                </a:lnTo>
                <a:lnTo>
                  <a:pt x="1371743" y="708504"/>
                </a:lnTo>
                <a:lnTo>
                  <a:pt x="1378515" y="727248"/>
                </a:lnTo>
                <a:lnTo>
                  <a:pt x="1386040" y="745242"/>
                </a:lnTo>
                <a:lnTo>
                  <a:pt x="1390555" y="759486"/>
                </a:lnTo>
                <a:lnTo>
                  <a:pt x="1395821" y="774482"/>
                </a:lnTo>
                <a:lnTo>
                  <a:pt x="1401843" y="789477"/>
                </a:lnTo>
                <a:lnTo>
                  <a:pt x="1408614" y="804472"/>
                </a:lnTo>
                <a:lnTo>
                  <a:pt x="1415385" y="818717"/>
                </a:lnTo>
                <a:lnTo>
                  <a:pt x="1423663" y="833713"/>
                </a:lnTo>
                <a:lnTo>
                  <a:pt x="1432692" y="847956"/>
                </a:lnTo>
                <a:lnTo>
                  <a:pt x="1443227" y="862951"/>
                </a:lnTo>
                <a:lnTo>
                  <a:pt x="1447741" y="869699"/>
                </a:lnTo>
                <a:lnTo>
                  <a:pt x="1453763" y="877946"/>
                </a:lnTo>
                <a:lnTo>
                  <a:pt x="1460534" y="884695"/>
                </a:lnTo>
                <a:lnTo>
                  <a:pt x="1467305" y="892941"/>
                </a:lnTo>
                <a:lnTo>
                  <a:pt x="1474079" y="899688"/>
                </a:lnTo>
                <a:lnTo>
                  <a:pt x="1482355" y="907186"/>
                </a:lnTo>
                <a:lnTo>
                  <a:pt x="1489880" y="913934"/>
                </a:lnTo>
                <a:lnTo>
                  <a:pt x="1498909" y="921431"/>
                </a:lnTo>
                <a:lnTo>
                  <a:pt x="1490633" y="924430"/>
                </a:lnTo>
                <a:lnTo>
                  <a:pt x="1474079" y="923681"/>
                </a:lnTo>
                <a:lnTo>
                  <a:pt x="1397326" y="940175"/>
                </a:lnTo>
                <a:lnTo>
                  <a:pt x="1276932" y="955919"/>
                </a:lnTo>
                <a:lnTo>
                  <a:pt x="1200181" y="955171"/>
                </a:lnTo>
                <a:lnTo>
                  <a:pt x="1124182" y="951420"/>
                </a:lnTo>
                <a:lnTo>
                  <a:pt x="1048182" y="945423"/>
                </a:lnTo>
                <a:lnTo>
                  <a:pt x="972184" y="940925"/>
                </a:lnTo>
                <a:lnTo>
                  <a:pt x="895432" y="937926"/>
                </a:lnTo>
                <a:lnTo>
                  <a:pt x="820185" y="942424"/>
                </a:lnTo>
                <a:lnTo>
                  <a:pt x="745692" y="953670"/>
                </a:lnTo>
                <a:lnTo>
                  <a:pt x="671950" y="976912"/>
                </a:lnTo>
                <a:lnTo>
                  <a:pt x="667435" y="976912"/>
                </a:lnTo>
                <a:lnTo>
                  <a:pt x="656901" y="978411"/>
                </a:lnTo>
                <a:lnTo>
                  <a:pt x="632822" y="978411"/>
                </a:lnTo>
              </a:path>
            </a:pathLst>
          </a:custGeom>
          <a:solidFill>
            <a:srgbClr val="CC99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8500934" y="3506146"/>
            <a:ext cx="582317" cy="636699"/>
          </a:xfrm>
          <a:custGeom>
            <a:avLst/>
            <a:gdLst>
              <a:gd name="connsiteX0" fmla="*/ 158769 w 449972"/>
              <a:gd name="connsiteY0" fmla="*/ 823214 h 823964"/>
              <a:gd name="connsiteX1" fmla="*/ 160273 w 449972"/>
              <a:gd name="connsiteY1" fmla="*/ 819466 h 823964"/>
              <a:gd name="connsiteX2" fmla="*/ 158016 w 449972"/>
              <a:gd name="connsiteY2" fmla="*/ 819466 h 823964"/>
              <a:gd name="connsiteX3" fmla="*/ 154253 w 449972"/>
              <a:gd name="connsiteY3" fmla="*/ 820965 h 823964"/>
              <a:gd name="connsiteX4" fmla="*/ 147482 w 449972"/>
              <a:gd name="connsiteY4" fmla="*/ 814968 h 823964"/>
              <a:gd name="connsiteX5" fmla="*/ 140710 w 449972"/>
              <a:gd name="connsiteY5" fmla="*/ 809720 h 823964"/>
              <a:gd name="connsiteX6" fmla="*/ 133936 w 449972"/>
              <a:gd name="connsiteY6" fmla="*/ 803721 h 823964"/>
              <a:gd name="connsiteX7" fmla="*/ 127165 w 449972"/>
              <a:gd name="connsiteY7" fmla="*/ 797724 h 823964"/>
              <a:gd name="connsiteX8" fmla="*/ 120391 w 449972"/>
              <a:gd name="connsiteY8" fmla="*/ 791726 h 823964"/>
              <a:gd name="connsiteX9" fmla="*/ 115125 w 449972"/>
              <a:gd name="connsiteY9" fmla="*/ 785727 h 823964"/>
              <a:gd name="connsiteX10" fmla="*/ 109859 w 449972"/>
              <a:gd name="connsiteY10" fmla="*/ 779730 h 823964"/>
              <a:gd name="connsiteX11" fmla="*/ 105344 w 449972"/>
              <a:gd name="connsiteY11" fmla="*/ 774482 h 823964"/>
              <a:gd name="connsiteX12" fmla="*/ 103837 w 449972"/>
              <a:gd name="connsiteY12" fmla="*/ 770732 h 823964"/>
              <a:gd name="connsiteX13" fmla="*/ 99323 w 449972"/>
              <a:gd name="connsiteY13" fmla="*/ 766984 h 823964"/>
              <a:gd name="connsiteX14" fmla="*/ 91047 w 449972"/>
              <a:gd name="connsiteY14" fmla="*/ 754238 h 823964"/>
              <a:gd name="connsiteX15" fmla="*/ 87285 w 449972"/>
              <a:gd name="connsiteY15" fmla="*/ 749740 h 823964"/>
              <a:gd name="connsiteX16" fmla="*/ 83522 w 449972"/>
              <a:gd name="connsiteY16" fmla="*/ 742993 h 823964"/>
              <a:gd name="connsiteX17" fmla="*/ 79759 w 449972"/>
              <a:gd name="connsiteY17" fmla="*/ 736244 h 823964"/>
              <a:gd name="connsiteX18" fmla="*/ 75997 w 449972"/>
              <a:gd name="connsiteY18" fmla="*/ 729497 h 823964"/>
              <a:gd name="connsiteX19" fmla="*/ 72987 w 449972"/>
              <a:gd name="connsiteY19" fmla="*/ 722750 h 823964"/>
              <a:gd name="connsiteX20" fmla="*/ 69224 w 449972"/>
              <a:gd name="connsiteY20" fmla="*/ 716001 h 823964"/>
              <a:gd name="connsiteX21" fmla="*/ 66215 w 449972"/>
              <a:gd name="connsiteY21" fmla="*/ 709254 h 823964"/>
              <a:gd name="connsiteX22" fmla="*/ 63205 w 449972"/>
              <a:gd name="connsiteY22" fmla="*/ 702506 h 823964"/>
              <a:gd name="connsiteX23" fmla="*/ 60948 w 449972"/>
              <a:gd name="connsiteY23" fmla="*/ 695759 h 823964"/>
              <a:gd name="connsiteX24" fmla="*/ 54176 w 449972"/>
              <a:gd name="connsiteY24" fmla="*/ 683012 h 823964"/>
              <a:gd name="connsiteX25" fmla="*/ 37622 w 449972"/>
              <a:gd name="connsiteY25" fmla="*/ 635031 h 823964"/>
              <a:gd name="connsiteX26" fmla="*/ 30096 w 449972"/>
              <a:gd name="connsiteY26" fmla="*/ 622284 h 823964"/>
              <a:gd name="connsiteX27" fmla="*/ 25582 w 449972"/>
              <a:gd name="connsiteY27" fmla="*/ 608789 h 823964"/>
              <a:gd name="connsiteX28" fmla="*/ 22573 w 449972"/>
              <a:gd name="connsiteY28" fmla="*/ 596793 h 823964"/>
              <a:gd name="connsiteX29" fmla="*/ 18810 w 449972"/>
              <a:gd name="connsiteY29" fmla="*/ 584048 h 823964"/>
              <a:gd name="connsiteX30" fmla="*/ 16551 w 449972"/>
              <a:gd name="connsiteY30" fmla="*/ 572052 h 823964"/>
              <a:gd name="connsiteX31" fmla="*/ 12789 w 449972"/>
              <a:gd name="connsiteY31" fmla="*/ 559306 h 823964"/>
              <a:gd name="connsiteX32" fmla="*/ 10532 w 449972"/>
              <a:gd name="connsiteY32" fmla="*/ 547310 h 823964"/>
              <a:gd name="connsiteX33" fmla="*/ 8276 w 449972"/>
              <a:gd name="connsiteY33" fmla="*/ 534565 h 823964"/>
              <a:gd name="connsiteX34" fmla="*/ 6019 w 449972"/>
              <a:gd name="connsiteY34" fmla="*/ 522569 h 823964"/>
              <a:gd name="connsiteX35" fmla="*/ 6019 w 449972"/>
              <a:gd name="connsiteY35" fmla="*/ 516571 h 823964"/>
              <a:gd name="connsiteX36" fmla="*/ 3761 w 449972"/>
              <a:gd name="connsiteY36" fmla="*/ 498578 h 823964"/>
              <a:gd name="connsiteX37" fmla="*/ 751 w 449972"/>
              <a:gd name="connsiteY37" fmla="*/ 461841 h 823964"/>
              <a:gd name="connsiteX38" fmla="*/ 0 w 449972"/>
              <a:gd name="connsiteY38" fmla="*/ 425102 h 823964"/>
              <a:gd name="connsiteX39" fmla="*/ 1503 w 449972"/>
              <a:gd name="connsiteY39" fmla="*/ 388365 h 823964"/>
              <a:gd name="connsiteX40" fmla="*/ 6770 w 449972"/>
              <a:gd name="connsiteY40" fmla="*/ 351628 h 823964"/>
              <a:gd name="connsiteX41" fmla="*/ 14295 w 449972"/>
              <a:gd name="connsiteY41" fmla="*/ 314141 h 823964"/>
              <a:gd name="connsiteX42" fmla="*/ 26334 w 449972"/>
              <a:gd name="connsiteY42" fmla="*/ 276654 h 823964"/>
              <a:gd name="connsiteX43" fmla="*/ 42136 w 449972"/>
              <a:gd name="connsiteY43" fmla="*/ 238418 h 823964"/>
              <a:gd name="connsiteX44" fmla="*/ 63205 w 449972"/>
              <a:gd name="connsiteY44" fmla="*/ 200180 h 823964"/>
              <a:gd name="connsiteX45" fmla="*/ 69224 w 449972"/>
              <a:gd name="connsiteY45" fmla="*/ 189684 h 823964"/>
              <a:gd name="connsiteX46" fmla="*/ 73740 w 449972"/>
              <a:gd name="connsiteY46" fmla="*/ 182186 h 823964"/>
              <a:gd name="connsiteX47" fmla="*/ 79006 w 449972"/>
              <a:gd name="connsiteY47" fmla="*/ 174689 h 823964"/>
              <a:gd name="connsiteX48" fmla="*/ 84274 w 449972"/>
              <a:gd name="connsiteY48" fmla="*/ 166443 h 823964"/>
              <a:gd name="connsiteX49" fmla="*/ 91047 w 449972"/>
              <a:gd name="connsiteY49" fmla="*/ 158195 h 823964"/>
              <a:gd name="connsiteX50" fmla="*/ 97066 w 449972"/>
              <a:gd name="connsiteY50" fmla="*/ 149199 h 823964"/>
              <a:gd name="connsiteX51" fmla="*/ 103837 w 449972"/>
              <a:gd name="connsiteY51" fmla="*/ 141701 h 823964"/>
              <a:gd name="connsiteX52" fmla="*/ 110611 w 449972"/>
              <a:gd name="connsiteY52" fmla="*/ 134204 h 823964"/>
              <a:gd name="connsiteX53" fmla="*/ 117382 w 449972"/>
              <a:gd name="connsiteY53" fmla="*/ 127455 h 823964"/>
              <a:gd name="connsiteX54" fmla="*/ 133936 w 449972"/>
              <a:gd name="connsiteY54" fmla="*/ 110961 h 823964"/>
              <a:gd name="connsiteX55" fmla="*/ 136194 w 449972"/>
              <a:gd name="connsiteY55" fmla="*/ 106463 h 823964"/>
              <a:gd name="connsiteX56" fmla="*/ 143719 w 449972"/>
              <a:gd name="connsiteY56" fmla="*/ 98966 h 823964"/>
              <a:gd name="connsiteX57" fmla="*/ 152748 w 449972"/>
              <a:gd name="connsiteY57" fmla="*/ 89219 h 823964"/>
              <a:gd name="connsiteX58" fmla="*/ 155757 w 449972"/>
              <a:gd name="connsiteY58" fmla="*/ 88469 h 823964"/>
              <a:gd name="connsiteX59" fmla="*/ 158016 w 449972"/>
              <a:gd name="connsiteY59" fmla="*/ 86969 h 823964"/>
              <a:gd name="connsiteX60" fmla="*/ 162531 w 449972"/>
              <a:gd name="connsiteY60" fmla="*/ 82472 h 823964"/>
              <a:gd name="connsiteX61" fmla="*/ 178333 w 449972"/>
              <a:gd name="connsiteY61" fmla="*/ 68976 h 823964"/>
              <a:gd name="connsiteX62" fmla="*/ 231757 w 449972"/>
              <a:gd name="connsiteY62" fmla="*/ 35987 h 823964"/>
              <a:gd name="connsiteX63" fmla="*/ 245302 w 449972"/>
              <a:gd name="connsiteY63" fmla="*/ 28490 h 823964"/>
              <a:gd name="connsiteX64" fmla="*/ 246054 w 449972"/>
              <a:gd name="connsiteY64" fmla="*/ 29990 h 823964"/>
              <a:gd name="connsiteX65" fmla="*/ 255836 w 449972"/>
              <a:gd name="connsiteY65" fmla="*/ 25490 h 823964"/>
              <a:gd name="connsiteX66" fmla="*/ 258093 w 449972"/>
              <a:gd name="connsiteY66" fmla="*/ 23991 h 823964"/>
              <a:gd name="connsiteX67" fmla="*/ 272390 w 449972"/>
              <a:gd name="connsiteY67" fmla="*/ 19493 h 823964"/>
              <a:gd name="connsiteX68" fmla="*/ 279164 w 449972"/>
              <a:gd name="connsiteY68" fmla="*/ 14995 h 823964"/>
              <a:gd name="connsiteX69" fmla="*/ 286687 w 449972"/>
              <a:gd name="connsiteY69" fmla="*/ 11996 h 823964"/>
              <a:gd name="connsiteX70" fmla="*/ 293459 w 449972"/>
              <a:gd name="connsiteY70" fmla="*/ 9745 h 823964"/>
              <a:gd name="connsiteX71" fmla="*/ 301737 w 449972"/>
              <a:gd name="connsiteY71" fmla="*/ 7496 h 823964"/>
              <a:gd name="connsiteX72" fmla="*/ 309260 w 449972"/>
              <a:gd name="connsiteY72" fmla="*/ 4498 h 823964"/>
              <a:gd name="connsiteX73" fmla="*/ 317539 w 449972"/>
              <a:gd name="connsiteY73" fmla="*/ 2249 h 823964"/>
              <a:gd name="connsiteX74" fmla="*/ 325063 w 449972"/>
              <a:gd name="connsiteY74" fmla="*/ 749 h 823964"/>
              <a:gd name="connsiteX75" fmla="*/ 333340 w 449972"/>
              <a:gd name="connsiteY75" fmla="*/ 0 h 823964"/>
              <a:gd name="connsiteX76" fmla="*/ 396547 w 449972"/>
              <a:gd name="connsiteY76" fmla="*/ 37487 h 823964"/>
              <a:gd name="connsiteX77" fmla="*/ 410843 w 449972"/>
              <a:gd name="connsiteY77" fmla="*/ 45734 h 823964"/>
              <a:gd name="connsiteX78" fmla="*/ 449219 w 449972"/>
              <a:gd name="connsiteY78" fmla="*/ 74973 h 823964"/>
              <a:gd name="connsiteX79" fmla="*/ 449972 w 449972"/>
              <a:gd name="connsiteY79" fmla="*/ 82472 h 823964"/>
              <a:gd name="connsiteX80" fmla="*/ 447714 w 449972"/>
              <a:gd name="connsiteY80" fmla="*/ 86220 h 823964"/>
              <a:gd name="connsiteX81" fmla="*/ 419874 w 449972"/>
              <a:gd name="connsiteY81" fmla="*/ 164192 h 823964"/>
              <a:gd name="connsiteX82" fmla="*/ 407834 w 449972"/>
              <a:gd name="connsiteY82" fmla="*/ 242166 h 823964"/>
              <a:gd name="connsiteX83" fmla="*/ 404073 w 449972"/>
              <a:gd name="connsiteY83" fmla="*/ 318639 h 823964"/>
              <a:gd name="connsiteX84" fmla="*/ 404073 w 449972"/>
              <a:gd name="connsiteY84" fmla="*/ 395863 h 823964"/>
              <a:gd name="connsiteX85" fmla="*/ 398803 w 449972"/>
              <a:gd name="connsiteY85" fmla="*/ 472336 h 823964"/>
              <a:gd name="connsiteX86" fmla="*/ 383757 w 449972"/>
              <a:gd name="connsiteY86" fmla="*/ 551060 h 823964"/>
              <a:gd name="connsiteX87" fmla="*/ 352904 w 449972"/>
              <a:gd name="connsiteY87" fmla="*/ 630531 h 823964"/>
              <a:gd name="connsiteX88" fmla="*/ 299480 w 449972"/>
              <a:gd name="connsiteY88" fmla="*/ 712253 h 823964"/>
              <a:gd name="connsiteX89" fmla="*/ 294963 w 449972"/>
              <a:gd name="connsiteY89" fmla="*/ 719750 h 823964"/>
              <a:gd name="connsiteX90" fmla="*/ 276904 w 449972"/>
              <a:gd name="connsiteY90" fmla="*/ 738495 h 823964"/>
              <a:gd name="connsiteX91" fmla="*/ 276152 w 449972"/>
              <a:gd name="connsiteY91" fmla="*/ 737744 h 823964"/>
              <a:gd name="connsiteX92" fmla="*/ 265619 w 449972"/>
              <a:gd name="connsiteY92" fmla="*/ 750489 h 823964"/>
              <a:gd name="connsiteX93" fmla="*/ 262609 w 449972"/>
              <a:gd name="connsiteY93" fmla="*/ 754238 h 823964"/>
              <a:gd name="connsiteX94" fmla="*/ 256588 w 449972"/>
              <a:gd name="connsiteY94" fmla="*/ 760237 h 823964"/>
              <a:gd name="connsiteX95" fmla="*/ 249817 w 449972"/>
              <a:gd name="connsiteY95" fmla="*/ 766235 h 823964"/>
              <a:gd name="connsiteX96" fmla="*/ 233263 w 449972"/>
              <a:gd name="connsiteY96" fmla="*/ 781229 h 823964"/>
              <a:gd name="connsiteX97" fmla="*/ 225736 w 449972"/>
              <a:gd name="connsiteY97" fmla="*/ 787227 h 823964"/>
              <a:gd name="connsiteX98" fmla="*/ 210689 w 449972"/>
              <a:gd name="connsiteY98" fmla="*/ 796974 h 823964"/>
              <a:gd name="connsiteX99" fmla="*/ 203916 w 449972"/>
              <a:gd name="connsiteY99" fmla="*/ 800723 h 823964"/>
              <a:gd name="connsiteX100" fmla="*/ 198649 w 449972"/>
              <a:gd name="connsiteY100" fmla="*/ 805220 h 823964"/>
              <a:gd name="connsiteX101" fmla="*/ 191878 w 449972"/>
              <a:gd name="connsiteY101" fmla="*/ 808971 h 823964"/>
              <a:gd name="connsiteX102" fmla="*/ 186609 w 449972"/>
              <a:gd name="connsiteY102" fmla="*/ 812718 h 823964"/>
              <a:gd name="connsiteX103" fmla="*/ 179837 w 449972"/>
              <a:gd name="connsiteY103" fmla="*/ 815718 h 823964"/>
              <a:gd name="connsiteX104" fmla="*/ 174571 w 449972"/>
              <a:gd name="connsiteY104" fmla="*/ 819466 h 823964"/>
              <a:gd name="connsiteX105" fmla="*/ 167798 w 449972"/>
              <a:gd name="connsiteY105" fmla="*/ 821714 h 823964"/>
              <a:gd name="connsiteX106" fmla="*/ 162531 w 449972"/>
              <a:gd name="connsiteY106" fmla="*/ 823964 h 823964"/>
              <a:gd name="connsiteX107" fmla="*/ 158769 w 449972"/>
              <a:gd name="connsiteY107" fmla="*/ 823214 h 8239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</a:cxnLst>
            <a:rect l="l" t="t" r="r" b="b"/>
            <a:pathLst>
              <a:path w="449972" h="823964">
                <a:moveTo>
                  <a:pt x="158769" y="823214"/>
                </a:moveTo>
                <a:lnTo>
                  <a:pt x="160273" y="819466"/>
                </a:lnTo>
                <a:lnTo>
                  <a:pt x="158016" y="819466"/>
                </a:lnTo>
                <a:lnTo>
                  <a:pt x="154253" y="820965"/>
                </a:lnTo>
                <a:lnTo>
                  <a:pt x="147482" y="814968"/>
                </a:lnTo>
                <a:lnTo>
                  <a:pt x="140710" y="809720"/>
                </a:lnTo>
                <a:lnTo>
                  <a:pt x="133936" y="803721"/>
                </a:lnTo>
                <a:lnTo>
                  <a:pt x="127165" y="797724"/>
                </a:lnTo>
                <a:lnTo>
                  <a:pt x="120391" y="791726"/>
                </a:lnTo>
                <a:lnTo>
                  <a:pt x="115125" y="785727"/>
                </a:lnTo>
                <a:lnTo>
                  <a:pt x="109859" y="779730"/>
                </a:lnTo>
                <a:lnTo>
                  <a:pt x="105344" y="774482"/>
                </a:lnTo>
                <a:lnTo>
                  <a:pt x="103837" y="770732"/>
                </a:lnTo>
                <a:lnTo>
                  <a:pt x="99323" y="766984"/>
                </a:lnTo>
                <a:lnTo>
                  <a:pt x="91047" y="754238"/>
                </a:lnTo>
                <a:lnTo>
                  <a:pt x="87285" y="749740"/>
                </a:lnTo>
                <a:lnTo>
                  <a:pt x="83522" y="742993"/>
                </a:lnTo>
                <a:lnTo>
                  <a:pt x="79759" y="736244"/>
                </a:lnTo>
                <a:lnTo>
                  <a:pt x="75997" y="729497"/>
                </a:lnTo>
                <a:lnTo>
                  <a:pt x="72987" y="722750"/>
                </a:lnTo>
                <a:lnTo>
                  <a:pt x="69224" y="716001"/>
                </a:lnTo>
                <a:lnTo>
                  <a:pt x="66215" y="709254"/>
                </a:lnTo>
                <a:lnTo>
                  <a:pt x="63205" y="702506"/>
                </a:lnTo>
                <a:lnTo>
                  <a:pt x="60948" y="695759"/>
                </a:lnTo>
                <a:lnTo>
                  <a:pt x="54176" y="683012"/>
                </a:lnTo>
                <a:lnTo>
                  <a:pt x="37622" y="635031"/>
                </a:lnTo>
                <a:lnTo>
                  <a:pt x="30096" y="622284"/>
                </a:lnTo>
                <a:lnTo>
                  <a:pt x="25582" y="608789"/>
                </a:lnTo>
                <a:lnTo>
                  <a:pt x="22573" y="596793"/>
                </a:lnTo>
                <a:lnTo>
                  <a:pt x="18810" y="584048"/>
                </a:lnTo>
                <a:lnTo>
                  <a:pt x="16551" y="572052"/>
                </a:lnTo>
                <a:lnTo>
                  <a:pt x="12789" y="559306"/>
                </a:lnTo>
                <a:lnTo>
                  <a:pt x="10532" y="547310"/>
                </a:lnTo>
                <a:lnTo>
                  <a:pt x="8276" y="534565"/>
                </a:lnTo>
                <a:lnTo>
                  <a:pt x="6019" y="522569"/>
                </a:lnTo>
                <a:lnTo>
                  <a:pt x="6019" y="516571"/>
                </a:lnTo>
                <a:lnTo>
                  <a:pt x="3761" y="498578"/>
                </a:lnTo>
                <a:lnTo>
                  <a:pt x="751" y="461841"/>
                </a:lnTo>
                <a:lnTo>
                  <a:pt x="0" y="425102"/>
                </a:lnTo>
                <a:lnTo>
                  <a:pt x="1503" y="388365"/>
                </a:lnTo>
                <a:lnTo>
                  <a:pt x="6770" y="351628"/>
                </a:lnTo>
                <a:lnTo>
                  <a:pt x="14295" y="314141"/>
                </a:lnTo>
                <a:lnTo>
                  <a:pt x="26334" y="276654"/>
                </a:lnTo>
                <a:lnTo>
                  <a:pt x="42136" y="238418"/>
                </a:lnTo>
                <a:lnTo>
                  <a:pt x="63205" y="200180"/>
                </a:lnTo>
                <a:lnTo>
                  <a:pt x="69224" y="189684"/>
                </a:lnTo>
                <a:lnTo>
                  <a:pt x="73740" y="182186"/>
                </a:lnTo>
                <a:lnTo>
                  <a:pt x="79006" y="174689"/>
                </a:lnTo>
                <a:lnTo>
                  <a:pt x="84274" y="166443"/>
                </a:lnTo>
                <a:lnTo>
                  <a:pt x="91047" y="158195"/>
                </a:lnTo>
                <a:lnTo>
                  <a:pt x="97066" y="149199"/>
                </a:lnTo>
                <a:lnTo>
                  <a:pt x="103837" y="141701"/>
                </a:lnTo>
                <a:lnTo>
                  <a:pt x="110611" y="134204"/>
                </a:lnTo>
                <a:lnTo>
                  <a:pt x="117382" y="127455"/>
                </a:lnTo>
                <a:lnTo>
                  <a:pt x="133936" y="110961"/>
                </a:lnTo>
                <a:lnTo>
                  <a:pt x="136194" y="106463"/>
                </a:lnTo>
                <a:lnTo>
                  <a:pt x="143719" y="98966"/>
                </a:lnTo>
                <a:lnTo>
                  <a:pt x="152748" y="89219"/>
                </a:lnTo>
                <a:lnTo>
                  <a:pt x="155757" y="88469"/>
                </a:lnTo>
                <a:lnTo>
                  <a:pt x="158016" y="86969"/>
                </a:lnTo>
                <a:lnTo>
                  <a:pt x="162531" y="82472"/>
                </a:lnTo>
                <a:lnTo>
                  <a:pt x="178333" y="68976"/>
                </a:lnTo>
                <a:lnTo>
                  <a:pt x="231757" y="35987"/>
                </a:lnTo>
                <a:lnTo>
                  <a:pt x="245302" y="28490"/>
                </a:lnTo>
                <a:lnTo>
                  <a:pt x="246054" y="29990"/>
                </a:lnTo>
                <a:lnTo>
                  <a:pt x="255836" y="25490"/>
                </a:lnTo>
                <a:lnTo>
                  <a:pt x="258093" y="23991"/>
                </a:lnTo>
                <a:lnTo>
                  <a:pt x="272390" y="19493"/>
                </a:lnTo>
                <a:lnTo>
                  <a:pt x="279164" y="14995"/>
                </a:lnTo>
                <a:lnTo>
                  <a:pt x="286687" y="11996"/>
                </a:lnTo>
                <a:lnTo>
                  <a:pt x="293459" y="9745"/>
                </a:lnTo>
                <a:lnTo>
                  <a:pt x="301737" y="7496"/>
                </a:lnTo>
                <a:lnTo>
                  <a:pt x="309260" y="4498"/>
                </a:lnTo>
                <a:lnTo>
                  <a:pt x="317539" y="2249"/>
                </a:lnTo>
                <a:lnTo>
                  <a:pt x="325063" y="749"/>
                </a:lnTo>
                <a:lnTo>
                  <a:pt x="333340" y="0"/>
                </a:lnTo>
                <a:lnTo>
                  <a:pt x="396547" y="37487"/>
                </a:lnTo>
                <a:lnTo>
                  <a:pt x="410843" y="45734"/>
                </a:lnTo>
                <a:lnTo>
                  <a:pt x="449219" y="74973"/>
                </a:lnTo>
                <a:lnTo>
                  <a:pt x="449972" y="82472"/>
                </a:lnTo>
                <a:lnTo>
                  <a:pt x="447714" y="86220"/>
                </a:lnTo>
                <a:lnTo>
                  <a:pt x="419874" y="164192"/>
                </a:lnTo>
                <a:lnTo>
                  <a:pt x="407834" y="242166"/>
                </a:lnTo>
                <a:lnTo>
                  <a:pt x="404073" y="318639"/>
                </a:lnTo>
                <a:lnTo>
                  <a:pt x="404073" y="395863"/>
                </a:lnTo>
                <a:lnTo>
                  <a:pt x="398803" y="472336"/>
                </a:lnTo>
                <a:lnTo>
                  <a:pt x="383757" y="551060"/>
                </a:lnTo>
                <a:lnTo>
                  <a:pt x="352904" y="630531"/>
                </a:lnTo>
                <a:lnTo>
                  <a:pt x="299480" y="712253"/>
                </a:lnTo>
                <a:lnTo>
                  <a:pt x="294963" y="719750"/>
                </a:lnTo>
                <a:lnTo>
                  <a:pt x="276904" y="738495"/>
                </a:lnTo>
                <a:lnTo>
                  <a:pt x="276152" y="737744"/>
                </a:lnTo>
                <a:lnTo>
                  <a:pt x="265619" y="750489"/>
                </a:lnTo>
                <a:lnTo>
                  <a:pt x="262609" y="754238"/>
                </a:lnTo>
                <a:lnTo>
                  <a:pt x="256588" y="760237"/>
                </a:lnTo>
                <a:lnTo>
                  <a:pt x="249817" y="766235"/>
                </a:lnTo>
                <a:lnTo>
                  <a:pt x="233263" y="781229"/>
                </a:lnTo>
                <a:lnTo>
                  <a:pt x="225736" y="787227"/>
                </a:lnTo>
                <a:lnTo>
                  <a:pt x="210689" y="796974"/>
                </a:lnTo>
                <a:lnTo>
                  <a:pt x="203916" y="800723"/>
                </a:lnTo>
                <a:lnTo>
                  <a:pt x="198649" y="805220"/>
                </a:lnTo>
                <a:lnTo>
                  <a:pt x="191878" y="808971"/>
                </a:lnTo>
                <a:lnTo>
                  <a:pt x="186609" y="812718"/>
                </a:lnTo>
                <a:lnTo>
                  <a:pt x="179837" y="815718"/>
                </a:lnTo>
                <a:lnTo>
                  <a:pt x="174571" y="819466"/>
                </a:lnTo>
                <a:lnTo>
                  <a:pt x="167798" y="821714"/>
                </a:lnTo>
                <a:lnTo>
                  <a:pt x="162531" y="823964"/>
                </a:lnTo>
                <a:lnTo>
                  <a:pt x="158769" y="823214"/>
                </a:lnTo>
              </a:path>
            </a:pathLst>
          </a:custGeom>
          <a:solidFill>
            <a:srgbClr val="33CC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6215476" y="3450528"/>
            <a:ext cx="1237672" cy="709118"/>
          </a:xfrm>
          <a:custGeom>
            <a:avLst/>
            <a:gdLst>
              <a:gd name="connsiteX0" fmla="*/ 407084 w 956383"/>
              <a:gd name="connsiteY0" fmla="*/ 916183 h 917682"/>
              <a:gd name="connsiteX1" fmla="*/ 395044 w 956383"/>
              <a:gd name="connsiteY1" fmla="*/ 909436 h 917682"/>
              <a:gd name="connsiteX2" fmla="*/ 386766 w 956383"/>
              <a:gd name="connsiteY2" fmla="*/ 901937 h 917682"/>
              <a:gd name="connsiteX3" fmla="*/ 379242 w 956383"/>
              <a:gd name="connsiteY3" fmla="*/ 895190 h 917682"/>
              <a:gd name="connsiteX4" fmla="*/ 371718 w 956383"/>
              <a:gd name="connsiteY4" fmla="*/ 887693 h 917682"/>
              <a:gd name="connsiteX5" fmla="*/ 364945 w 956383"/>
              <a:gd name="connsiteY5" fmla="*/ 880945 h 917682"/>
              <a:gd name="connsiteX6" fmla="*/ 357421 w 956383"/>
              <a:gd name="connsiteY6" fmla="*/ 873448 h 917682"/>
              <a:gd name="connsiteX7" fmla="*/ 349895 w 956383"/>
              <a:gd name="connsiteY7" fmla="*/ 865950 h 917682"/>
              <a:gd name="connsiteX8" fmla="*/ 341619 w 956383"/>
              <a:gd name="connsiteY8" fmla="*/ 857704 h 917682"/>
              <a:gd name="connsiteX9" fmla="*/ 334093 w 956383"/>
              <a:gd name="connsiteY9" fmla="*/ 850205 h 917682"/>
              <a:gd name="connsiteX10" fmla="*/ 325065 w 956383"/>
              <a:gd name="connsiteY10" fmla="*/ 840459 h 917682"/>
              <a:gd name="connsiteX11" fmla="*/ 313025 w 956383"/>
              <a:gd name="connsiteY11" fmla="*/ 828463 h 917682"/>
              <a:gd name="connsiteX12" fmla="*/ 307005 w 956383"/>
              <a:gd name="connsiteY12" fmla="*/ 820216 h 917682"/>
              <a:gd name="connsiteX13" fmla="*/ 293461 w 956383"/>
              <a:gd name="connsiteY13" fmla="*/ 805972 h 917682"/>
              <a:gd name="connsiteX14" fmla="*/ 282173 w 956383"/>
              <a:gd name="connsiteY14" fmla="*/ 789477 h 917682"/>
              <a:gd name="connsiteX15" fmla="*/ 278412 w 956383"/>
              <a:gd name="connsiteY15" fmla="*/ 784229 h 917682"/>
              <a:gd name="connsiteX16" fmla="*/ 273144 w 956383"/>
              <a:gd name="connsiteY16" fmla="*/ 779730 h 917682"/>
              <a:gd name="connsiteX17" fmla="*/ 250571 w 956383"/>
              <a:gd name="connsiteY17" fmla="*/ 747491 h 917682"/>
              <a:gd name="connsiteX18" fmla="*/ 243798 w 956383"/>
              <a:gd name="connsiteY18" fmla="*/ 740743 h 917682"/>
              <a:gd name="connsiteX19" fmla="*/ 243798 w 956383"/>
              <a:gd name="connsiteY19" fmla="*/ 738495 h 917682"/>
              <a:gd name="connsiteX20" fmla="*/ 216710 w 956383"/>
              <a:gd name="connsiteY20" fmla="*/ 711503 h 917682"/>
              <a:gd name="connsiteX21" fmla="*/ 189621 w 956383"/>
              <a:gd name="connsiteY21" fmla="*/ 689011 h 917682"/>
              <a:gd name="connsiteX22" fmla="*/ 161779 w 956383"/>
              <a:gd name="connsiteY22" fmla="*/ 668769 h 917682"/>
              <a:gd name="connsiteX23" fmla="*/ 133938 w 956383"/>
              <a:gd name="connsiteY23" fmla="*/ 651525 h 917682"/>
              <a:gd name="connsiteX24" fmla="*/ 105345 w 956383"/>
              <a:gd name="connsiteY24" fmla="*/ 635031 h 917682"/>
              <a:gd name="connsiteX25" fmla="*/ 76752 w 956383"/>
              <a:gd name="connsiteY25" fmla="*/ 620785 h 917682"/>
              <a:gd name="connsiteX26" fmla="*/ 47405 w 956383"/>
              <a:gd name="connsiteY26" fmla="*/ 605790 h 917682"/>
              <a:gd name="connsiteX27" fmla="*/ 20315 w 956383"/>
              <a:gd name="connsiteY27" fmla="*/ 591545 h 917682"/>
              <a:gd name="connsiteX28" fmla="*/ 15801 w 956383"/>
              <a:gd name="connsiteY28" fmla="*/ 589296 h 917682"/>
              <a:gd name="connsiteX29" fmla="*/ 11287 w 956383"/>
              <a:gd name="connsiteY29" fmla="*/ 582549 h 917682"/>
              <a:gd name="connsiteX30" fmla="*/ 0 w 956383"/>
              <a:gd name="connsiteY30" fmla="*/ 566054 h 917682"/>
              <a:gd name="connsiteX31" fmla="*/ 9782 w 956383"/>
              <a:gd name="connsiteY31" fmla="*/ 547311 h 917682"/>
              <a:gd name="connsiteX32" fmla="*/ 21068 w 956383"/>
              <a:gd name="connsiteY32" fmla="*/ 529317 h 917682"/>
              <a:gd name="connsiteX33" fmla="*/ 32356 w 956383"/>
              <a:gd name="connsiteY33" fmla="*/ 511323 h 917682"/>
              <a:gd name="connsiteX34" fmla="*/ 45148 w 956383"/>
              <a:gd name="connsiteY34" fmla="*/ 493329 h 917682"/>
              <a:gd name="connsiteX35" fmla="*/ 57939 w 956383"/>
              <a:gd name="connsiteY35" fmla="*/ 475336 h 917682"/>
              <a:gd name="connsiteX36" fmla="*/ 71483 w 956383"/>
              <a:gd name="connsiteY36" fmla="*/ 458092 h 917682"/>
              <a:gd name="connsiteX37" fmla="*/ 84276 w 956383"/>
              <a:gd name="connsiteY37" fmla="*/ 441597 h 917682"/>
              <a:gd name="connsiteX38" fmla="*/ 97821 w 956383"/>
              <a:gd name="connsiteY38" fmla="*/ 426603 h 917682"/>
              <a:gd name="connsiteX39" fmla="*/ 131682 w 956383"/>
              <a:gd name="connsiteY39" fmla="*/ 386117 h 917682"/>
              <a:gd name="connsiteX40" fmla="*/ 134691 w 956383"/>
              <a:gd name="connsiteY40" fmla="*/ 380118 h 917682"/>
              <a:gd name="connsiteX41" fmla="*/ 174571 w 956383"/>
              <a:gd name="connsiteY41" fmla="*/ 338883 h 917682"/>
              <a:gd name="connsiteX42" fmla="*/ 175323 w 956383"/>
              <a:gd name="connsiteY42" fmla="*/ 337384 h 917682"/>
              <a:gd name="connsiteX43" fmla="*/ 179085 w 956383"/>
              <a:gd name="connsiteY43" fmla="*/ 332886 h 917682"/>
              <a:gd name="connsiteX44" fmla="*/ 182849 w 956383"/>
              <a:gd name="connsiteY44" fmla="*/ 331385 h 917682"/>
              <a:gd name="connsiteX45" fmla="*/ 221224 w 956383"/>
              <a:gd name="connsiteY45" fmla="*/ 296147 h 917682"/>
              <a:gd name="connsiteX46" fmla="*/ 221977 w 956383"/>
              <a:gd name="connsiteY46" fmla="*/ 294647 h 917682"/>
              <a:gd name="connsiteX47" fmla="*/ 230253 w 956383"/>
              <a:gd name="connsiteY47" fmla="*/ 286401 h 917682"/>
              <a:gd name="connsiteX48" fmla="*/ 236274 w 956383"/>
              <a:gd name="connsiteY48" fmla="*/ 281904 h 917682"/>
              <a:gd name="connsiteX49" fmla="*/ 254334 w 956383"/>
              <a:gd name="connsiteY49" fmla="*/ 267658 h 917682"/>
              <a:gd name="connsiteX50" fmla="*/ 264114 w 956383"/>
              <a:gd name="connsiteY50" fmla="*/ 258660 h 917682"/>
              <a:gd name="connsiteX51" fmla="*/ 301739 w 956383"/>
              <a:gd name="connsiteY51" fmla="*/ 231670 h 917682"/>
              <a:gd name="connsiteX52" fmla="*/ 305501 w 956383"/>
              <a:gd name="connsiteY52" fmla="*/ 227921 h 917682"/>
              <a:gd name="connsiteX53" fmla="*/ 346133 w 956383"/>
              <a:gd name="connsiteY53" fmla="*/ 200931 h 917682"/>
              <a:gd name="connsiteX54" fmla="*/ 371718 w 956383"/>
              <a:gd name="connsiteY54" fmla="*/ 182937 h 917682"/>
              <a:gd name="connsiteX55" fmla="*/ 398053 w 956383"/>
              <a:gd name="connsiteY55" fmla="*/ 166443 h 917682"/>
              <a:gd name="connsiteX56" fmla="*/ 423638 w 956383"/>
              <a:gd name="connsiteY56" fmla="*/ 149948 h 917682"/>
              <a:gd name="connsiteX57" fmla="*/ 450726 w 956383"/>
              <a:gd name="connsiteY57" fmla="*/ 134203 h 917682"/>
              <a:gd name="connsiteX58" fmla="*/ 476311 w 956383"/>
              <a:gd name="connsiteY58" fmla="*/ 118459 h 917682"/>
              <a:gd name="connsiteX59" fmla="*/ 502646 w 956383"/>
              <a:gd name="connsiteY59" fmla="*/ 103464 h 917682"/>
              <a:gd name="connsiteX60" fmla="*/ 528983 w 956383"/>
              <a:gd name="connsiteY60" fmla="*/ 89218 h 917682"/>
              <a:gd name="connsiteX61" fmla="*/ 556071 w 956383"/>
              <a:gd name="connsiteY61" fmla="*/ 75724 h 917682"/>
              <a:gd name="connsiteX62" fmla="*/ 562844 w 956383"/>
              <a:gd name="connsiteY62" fmla="*/ 71225 h 917682"/>
              <a:gd name="connsiteX63" fmla="*/ 569616 w 956383"/>
              <a:gd name="connsiteY63" fmla="*/ 68226 h 917682"/>
              <a:gd name="connsiteX64" fmla="*/ 576387 w 956383"/>
              <a:gd name="connsiteY64" fmla="*/ 64477 h 917682"/>
              <a:gd name="connsiteX65" fmla="*/ 583913 w 956383"/>
              <a:gd name="connsiteY65" fmla="*/ 61479 h 917682"/>
              <a:gd name="connsiteX66" fmla="*/ 590684 w 956383"/>
              <a:gd name="connsiteY66" fmla="*/ 58480 h 917682"/>
              <a:gd name="connsiteX67" fmla="*/ 597457 w 956383"/>
              <a:gd name="connsiteY67" fmla="*/ 55480 h 917682"/>
              <a:gd name="connsiteX68" fmla="*/ 604229 w 956383"/>
              <a:gd name="connsiteY68" fmla="*/ 53231 h 917682"/>
              <a:gd name="connsiteX69" fmla="*/ 611000 w 956383"/>
              <a:gd name="connsiteY69" fmla="*/ 50982 h 917682"/>
              <a:gd name="connsiteX70" fmla="*/ 618526 w 956383"/>
              <a:gd name="connsiteY70" fmla="*/ 48733 h 917682"/>
              <a:gd name="connsiteX71" fmla="*/ 620783 w 956383"/>
              <a:gd name="connsiteY71" fmla="*/ 46484 h 917682"/>
              <a:gd name="connsiteX72" fmla="*/ 641852 w 956383"/>
              <a:gd name="connsiteY72" fmla="*/ 37486 h 917682"/>
              <a:gd name="connsiteX73" fmla="*/ 647871 w 956383"/>
              <a:gd name="connsiteY73" fmla="*/ 36737 h 917682"/>
              <a:gd name="connsiteX74" fmla="*/ 673456 w 956383"/>
              <a:gd name="connsiteY74" fmla="*/ 26991 h 917682"/>
              <a:gd name="connsiteX75" fmla="*/ 681732 w 956383"/>
              <a:gd name="connsiteY75" fmla="*/ 23242 h 917682"/>
              <a:gd name="connsiteX76" fmla="*/ 698286 w 956383"/>
              <a:gd name="connsiteY76" fmla="*/ 16494 h 917682"/>
              <a:gd name="connsiteX77" fmla="*/ 705812 w 956383"/>
              <a:gd name="connsiteY77" fmla="*/ 12745 h 917682"/>
              <a:gd name="connsiteX78" fmla="*/ 723119 w 956383"/>
              <a:gd name="connsiteY78" fmla="*/ 5248 h 917682"/>
              <a:gd name="connsiteX79" fmla="*/ 741178 w 956383"/>
              <a:gd name="connsiteY79" fmla="*/ 749 h 917682"/>
              <a:gd name="connsiteX80" fmla="*/ 759989 w 956383"/>
              <a:gd name="connsiteY80" fmla="*/ 0 h 917682"/>
              <a:gd name="connsiteX81" fmla="*/ 778801 w 956383"/>
              <a:gd name="connsiteY81" fmla="*/ 2249 h 917682"/>
              <a:gd name="connsiteX82" fmla="*/ 796860 w 956383"/>
              <a:gd name="connsiteY82" fmla="*/ 6748 h 917682"/>
              <a:gd name="connsiteX83" fmla="*/ 816424 w 956383"/>
              <a:gd name="connsiteY83" fmla="*/ 14994 h 917682"/>
              <a:gd name="connsiteX84" fmla="*/ 835235 w 956383"/>
              <a:gd name="connsiteY84" fmla="*/ 23992 h 917682"/>
              <a:gd name="connsiteX85" fmla="*/ 854799 w 956383"/>
              <a:gd name="connsiteY85" fmla="*/ 36737 h 917682"/>
              <a:gd name="connsiteX86" fmla="*/ 872858 w 956383"/>
              <a:gd name="connsiteY86" fmla="*/ 47233 h 917682"/>
              <a:gd name="connsiteX87" fmla="*/ 887907 w 956383"/>
              <a:gd name="connsiteY87" fmla="*/ 59230 h 917682"/>
              <a:gd name="connsiteX88" fmla="*/ 902205 w 956383"/>
              <a:gd name="connsiteY88" fmla="*/ 74974 h 917682"/>
              <a:gd name="connsiteX89" fmla="*/ 907471 w 956383"/>
              <a:gd name="connsiteY89" fmla="*/ 80972 h 917682"/>
              <a:gd name="connsiteX90" fmla="*/ 915749 w 956383"/>
              <a:gd name="connsiteY90" fmla="*/ 89968 h 917682"/>
              <a:gd name="connsiteX91" fmla="*/ 933056 w 956383"/>
              <a:gd name="connsiteY91" fmla="*/ 118459 h 917682"/>
              <a:gd name="connsiteX92" fmla="*/ 936818 w 956383"/>
              <a:gd name="connsiteY92" fmla="*/ 126706 h 917682"/>
              <a:gd name="connsiteX93" fmla="*/ 939827 w 956383"/>
              <a:gd name="connsiteY93" fmla="*/ 133453 h 917682"/>
              <a:gd name="connsiteX94" fmla="*/ 942837 w 956383"/>
              <a:gd name="connsiteY94" fmla="*/ 140201 h 917682"/>
              <a:gd name="connsiteX95" fmla="*/ 945096 w 956383"/>
              <a:gd name="connsiteY95" fmla="*/ 146949 h 917682"/>
              <a:gd name="connsiteX96" fmla="*/ 947354 w 956383"/>
              <a:gd name="connsiteY96" fmla="*/ 153696 h 917682"/>
              <a:gd name="connsiteX97" fmla="*/ 948859 w 956383"/>
              <a:gd name="connsiteY97" fmla="*/ 160446 h 917682"/>
              <a:gd name="connsiteX98" fmla="*/ 950363 w 956383"/>
              <a:gd name="connsiteY98" fmla="*/ 167192 h 917682"/>
              <a:gd name="connsiteX99" fmla="*/ 951868 w 956383"/>
              <a:gd name="connsiteY99" fmla="*/ 173939 h 917682"/>
              <a:gd name="connsiteX100" fmla="*/ 953373 w 956383"/>
              <a:gd name="connsiteY100" fmla="*/ 181438 h 917682"/>
              <a:gd name="connsiteX101" fmla="*/ 956382 w 956383"/>
              <a:gd name="connsiteY101" fmla="*/ 197182 h 917682"/>
              <a:gd name="connsiteX102" fmla="*/ 955630 w 956383"/>
              <a:gd name="connsiteY102" fmla="*/ 216675 h 917682"/>
              <a:gd name="connsiteX103" fmla="*/ 955630 w 956383"/>
              <a:gd name="connsiteY103" fmla="*/ 236168 h 917682"/>
              <a:gd name="connsiteX104" fmla="*/ 954877 w 956383"/>
              <a:gd name="connsiteY104" fmla="*/ 255661 h 917682"/>
              <a:gd name="connsiteX105" fmla="*/ 953373 w 956383"/>
              <a:gd name="connsiteY105" fmla="*/ 275904 h 917682"/>
              <a:gd name="connsiteX106" fmla="*/ 950363 w 956383"/>
              <a:gd name="connsiteY106" fmla="*/ 295397 h 917682"/>
              <a:gd name="connsiteX107" fmla="*/ 946601 w 956383"/>
              <a:gd name="connsiteY107" fmla="*/ 315642 h 917682"/>
              <a:gd name="connsiteX108" fmla="*/ 941332 w 956383"/>
              <a:gd name="connsiteY108" fmla="*/ 335884 h 917682"/>
              <a:gd name="connsiteX109" fmla="*/ 936066 w 956383"/>
              <a:gd name="connsiteY109" fmla="*/ 356127 h 917682"/>
              <a:gd name="connsiteX110" fmla="*/ 933056 w 956383"/>
              <a:gd name="connsiteY110" fmla="*/ 357627 h 917682"/>
              <a:gd name="connsiteX111" fmla="*/ 923273 w 956383"/>
              <a:gd name="connsiteY111" fmla="*/ 380868 h 917682"/>
              <a:gd name="connsiteX112" fmla="*/ 913493 w 956383"/>
              <a:gd name="connsiteY112" fmla="*/ 404860 h 917682"/>
              <a:gd name="connsiteX113" fmla="*/ 902205 w 956383"/>
              <a:gd name="connsiteY113" fmla="*/ 428101 h 917682"/>
              <a:gd name="connsiteX114" fmla="*/ 890917 w 956383"/>
              <a:gd name="connsiteY114" fmla="*/ 452843 h 917682"/>
              <a:gd name="connsiteX115" fmla="*/ 876622 w 956383"/>
              <a:gd name="connsiteY115" fmla="*/ 476086 h 917682"/>
              <a:gd name="connsiteX116" fmla="*/ 862325 w 956383"/>
              <a:gd name="connsiteY116" fmla="*/ 500077 h 917682"/>
              <a:gd name="connsiteX117" fmla="*/ 845770 w 956383"/>
              <a:gd name="connsiteY117" fmla="*/ 524070 h 917682"/>
              <a:gd name="connsiteX118" fmla="*/ 829216 w 956383"/>
              <a:gd name="connsiteY118" fmla="*/ 548061 h 917682"/>
              <a:gd name="connsiteX119" fmla="*/ 820938 w 956383"/>
              <a:gd name="connsiteY119" fmla="*/ 560806 h 917682"/>
              <a:gd name="connsiteX120" fmla="*/ 811909 w 956383"/>
              <a:gd name="connsiteY120" fmla="*/ 571302 h 917682"/>
              <a:gd name="connsiteX121" fmla="*/ 802879 w 956383"/>
              <a:gd name="connsiteY121" fmla="*/ 581049 h 917682"/>
              <a:gd name="connsiteX122" fmla="*/ 793098 w 956383"/>
              <a:gd name="connsiteY122" fmla="*/ 590045 h 917682"/>
              <a:gd name="connsiteX123" fmla="*/ 784067 w 956383"/>
              <a:gd name="connsiteY123" fmla="*/ 599793 h 917682"/>
              <a:gd name="connsiteX124" fmla="*/ 774287 w 956383"/>
              <a:gd name="connsiteY124" fmla="*/ 608789 h 917682"/>
              <a:gd name="connsiteX125" fmla="*/ 764504 w 956383"/>
              <a:gd name="connsiteY125" fmla="*/ 617786 h 917682"/>
              <a:gd name="connsiteX126" fmla="*/ 754722 w 956383"/>
              <a:gd name="connsiteY126" fmla="*/ 626784 h 917682"/>
              <a:gd name="connsiteX127" fmla="*/ 745692 w 956383"/>
              <a:gd name="connsiteY127" fmla="*/ 637279 h 917682"/>
              <a:gd name="connsiteX128" fmla="*/ 708069 w 956383"/>
              <a:gd name="connsiteY128" fmla="*/ 674766 h 917682"/>
              <a:gd name="connsiteX129" fmla="*/ 694525 w 956383"/>
              <a:gd name="connsiteY129" fmla="*/ 686763 h 917682"/>
              <a:gd name="connsiteX130" fmla="*/ 692267 w 956383"/>
              <a:gd name="connsiteY130" fmla="*/ 688261 h 917682"/>
              <a:gd name="connsiteX131" fmla="*/ 669694 w 956383"/>
              <a:gd name="connsiteY131" fmla="*/ 707005 h 917682"/>
              <a:gd name="connsiteX132" fmla="*/ 613258 w 956383"/>
              <a:gd name="connsiteY132" fmla="*/ 759487 h 917682"/>
              <a:gd name="connsiteX133" fmla="*/ 608744 w 956383"/>
              <a:gd name="connsiteY133" fmla="*/ 761736 h 917682"/>
              <a:gd name="connsiteX134" fmla="*/ 604229 w 956383"/>
              <a:gd name="connsiteY134" fmla="*/ 766985 h 917682"/>
              <a:gd name="connsiteX135" fmla="*/ 596703 w 956383"/>
              <a:gd name="connsiteY135" fmla="*/ 772983 h 917682"/>
              <a:gd name="connsiteX136" fmla="*/ 583913 w 956383"/>
              <a:gd name="connsiteY136" fmla="*/ 784229 h 917682"/>
              <a:gd name="connsiteX137" fmla="*/ 578644 w 956383"/>
              <a:gd name="connsiteY137" fmla="*/ 787978 h 917682"/>
              <a:gd name="connsiteX138" fmla="*/ 558328 w 956383"/>
              <a:gd name="connsiteY138" fmla="*/ 802223 h 917682"/>
              <a:gd name="connsiteX139" fmla="*/ 553814 w 956383"/>
              <a:gd name="connsiteY139" fmla="*/ 807471 h 917682"/>
              <a:gd name="connsiteX140" fmla="*/ 549300 w 956383"/>
              <a:gd name="connsiteY140" fmla="*/ 810469 h 917682"/>
              <a:gd name="connsiteX141" fmla="*/ 509418 w 956383"/>
              <a:gd name="connsiteY141" fmla="*/ 846457 h 917682"/>
              <a:gd name="connsiteX142" fmla="*/ 498131 w 956383"/>
              <a:gd name="connsiteY142" fmla="*/ 856204 h 917682"/>
              <a:gd name="connsiteX143" fmla="*/ 488348 w 956383"/>
              <a:gd name="connsiteY143" fmla="*/ 861452 h 917682"/>
              <a:gd name="connsiteX144" fmla="*/ 469538 w 956383"/>
              <a:gd name="connsiteY144" fmla="*/ 873448 h 917682"/>
              <a:gd name="connsiteX145" fmla="*/ 465775 w 956383"/>
              <a:gd name="connsiteY145" fmla="*/ 877197 h 917682"/>
              <a:gd name="connsiteX146" fmla="*/ 443202 w 956383"/>
              <a:gd name="connsiteY146" fmla="*/ 892942 h 917682"/>
              <a:gd name="connsiteX147" fmla="*/ 439438 w 956383"/>
              <a:gd name="connsiteY147" fmla="*/ 895940 h 917682"/>
              <a:gd name="connsiteX148" fmla="*/ 431914 w 956383"/>
              <a:gd name="connsiteY148" fmla="*/ 901188 h 917682"/>
              <a:gd name="connsiteX149" fmla="*/ 423638 w 956383"/>
              <a:gd name="connsiteY149" fmla="*/ 907936 h 917682"/>
              <a:gd name="connsiteX150" fmla="*/ 408589 w 956383"/>
              <a:gd name="connsiteY150" fmla="*/ 917682 h 917682"/>
              <a:gd name="connsiteX151" fmla="*/ 407084 w 956383"/>
              <a:gd name="connsiteY151" fmla="*/ 916183 h 9176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</a:cxnLst>
            <a:rect l="l" t="t" r="r" b="b"/>
            <a:pathLst>
              <a:path w="956383" h="917682">
                <a:moveTo>
                  <a:pt x="407084" y="916183"/>
                </a:moveTo>
                <a:lnTo>
                  <a:pt x="395044" y="909436"/>
                </a:lnTo>
                <a:lnTo>
                  <a:pt x="386766" y="901937"/>
                </a:lnTo>
                <a:lnTo>
                  <a:pt x="379242" y="895190"/>
                </a:lnTo>
                <a:lnTo>
                  <a:pt x="371718" y="887693"/>
                </a:lnTo>
                <a:lnTo>
                  <a:pt x="364945" y="880945"/>
                </a:lnTo>
                <a:lnTo>
                  <a:pt x="357421" y="873448"/>
                </a:lnTo>
                <a:lnTo>
                  <a:pt x="349895" y="865950"/>
                </a:lnTo>
                <a:lnTo>
                  <a:pt x="341619" y="857704"/>
                </a:lnTo>
                <a:lnTo>
                  <a:pt x="334093" y="850205"/>
                </a:lnTo>
                <a:lnTo>
                  <a:pt x="325065" y="840459"/>
                </a:lnTo>
                <a:lnTo>
                  <a:pt x="313025" y="828463"/>
                </a:lnTo>
                <a:lnTo>
                  <a:pt x="307005" y="820216"/>
                </a:lnTo>
                <a:lnTo>
                  <a:pt x="293461" y="805972"/>
                </a:lnTo>
                <a:lnTo>
                  <a:pt x="282173" y="789477"/>
                </a:lnTo>
                <a:lnTo>
                  <a:pt x="278412" y="784229"/>
                </a:lnTo>
                <a:lnTo>
                  <a:pt x="273144" y="779730"/>
                </a:lnTo>
                <a:lnTo>
                  <a:pt x="250571" y="747491"/>
                </a:lnTo>
                <a:lnTo>
                  <a:pt x="243798" y="740743"/>
                </a:lnTo>
                <a:lnTo>
                  <a:pt x="243798" y="738495"/>
                </a:lnTo>
                <a:lnTo>
                  <a:pt x="216710" y="711503"/>
                </a:lnTo>
                <a:lnTo>
                  <a:pt x="189621" y="689011"/>
                </a:lnTo>
                <a:lnTo>
                  <a:pt x="161779" y="668769"/>
                </a:lnTo>
                <a:lnTo>
                  <a:pt x="133938" y="651525"/>
                </a:lnTo>
                <a:lnTo>
                  <a:pt x="105345" y="635031"/>
                </a:lnTo>
                <a:lnTo>
                  <a:pt x="76752" y="620785"/>
                </a:lnTo>
                <a:lnTo>
                  <a:pt x="47405" y="605790"/>
                </a:lnTo>
                <a:lnTo>
                  <a:pt x="20315" y="591545"/>
                </a:lnTo>
                <a:lnTo>
                  <a:pt x="15801" y="589296"/>
                </a:lnTo>
                <a:lnTo>
                  <a:pt x="11287" y="582549"/>
                </a:lnTo>
                <a:lnTo>
                  <a:pt x="0" y="566054"/>
                </a:lnTo>
                <a:lnTo>
                  <a:pt x="9782" y="547311"/>
                </a:lnTo>
                <a:lnTo>
                  <a:pt x="21068" y="529317"/>
                </a:lnTo>
                <a:lnTo>
                  <a:pt x="32356" y="511323"/>
                </a:lnTo>
                <a:lnTo>
                  <a:pt x="45148" y="493329"/>
                </a:lnTo>
                <a:lnTo>
                  <a:pt x="57939" y="475336"/>
                </a:lnTo>
                <a:lnTo>
                  <a:pt x="71483" y="458092"/>
                </a:lnTo>
                <a:lnTo>
                  <a:pt x="84276" y="441597"/>
                </a:lnTo>
                <a:lnTo>
                  <a:pt x="97821" y="426603"/>
                </a:lnTo>
                <a:lnTo>
                  <a:pt x="131682" y="386117"/>
                </a:lnTo>
                <a:lnTo>
                  <a:pt x="134691" y="380118"/>
                </a:lnTo>
                <a:lnTo>
                  <a:pt x="174571" y="338883"/>
                </a:lnTo>
                <a:lnTo>
                  <a:pt x="175323" y="337384"/>
                </a:lnTo>
                <a:lnTo>
                  <a:pt x="179085" y="332886"/>
                </a:lnTo>
                <a:lnTo>
                  <a:pt x="182849" y="331385"/>
                </a:lnTo>
                <a:lnTo>
                  <a:pt x="221224" y="296147"/>
                </a:lnTo>
                <a:lnTo>
                  <a:pt x="221977" y="294647"/>
                </a:lnTo>
                <a:lnTo>
                  <a:pt x="230253" y="286401"/>
                </a:lnTo>
                <a:lnTo>
                  <a:pt x="236274" y="281904"/>
                </a:lnTo>
                <a:lnTo>
                  <a:pt x="254334" y="267658"/>
                </a:lnTo>
                <a:lnTo>
                  <a:pt x="264114" y="258660"/>
                </a:lnTo>
                <a:lnTo>
                  <a:pt x="301739" y="231670"/>
                </a:lnTo>
                <a:lnTo>
                  <a:pt x="305501" y="227921"/>
                </a:lnTo>
                <a:lnTo>
                  <a:pt x="346133" y="200931"/>
                </a:lnTo>
                <a:lnTo>
                  <a:pt x="371718" y="182937"/>
                </a:lnTo>
                <a:lnTo>
                  <a:pt x="398053" y="166443"/>
                </a:lnTo>
                <a:lnTo>
                  <a:pt x="423638" y="149948"/>
                </a:lnTo>
                <a:lnTo>
                  <a:pt x="450726" y="134203"/>
                </a:lnTo>
                <a:lnTo>
                  <a:pt x="476311" y="118459"/>
                </a:lnTo>
                <a:lnTo>
                  <a:pt x="502646" y="103464"/>
                </a:lnTo>
                <a:lnTo>
                  <a:pt x="528983" y="89218"/>
                </a:lnTo>
                <a:lnTo>
                  <a:pt x="556071" y="75724"/>
                </a:lnTo>
                <a:lnTo>
                  <a:pt x="562844" y="71225"/>
                </a:lnTo>
                <a:lnTo>
                  <a:pt x="569616" y="68226"/>
                </a:lnTo>
                <a:lnTo>
                  <a:pt x="576387" y="64477"/>
                </a:lnTo>
                <a:lnTo>
                  <a:pt x="583913" y="61479"/>
                </a:lnTo>
                <a:lnTo>
                  <a:pt x="590684" y="58480"/>
                </a:lnTo>
                <a:lnTo>
                  <a:pt x="597457" y="55480"/>
                </a:lnTo>
                <a:lnTo>
                  <a:pt x="604229" y="53231"/>
                </a:lnTo>
                <a:lnTo>
                  <a:pt x="611000" y="50982"/>
                </a:lnTo>
                <a:lnTo>
                  <a:pt x="618526" y="48733"/>
                </a:lnTo>
                <a:lnTo>
                  <a:pt x="620783" y="46484"/>
                </a:lnTo>
                <a:lnTo>
                  <a:pt x="641852" y="37486"/>
                </a:lnTo>
                <a:lnTo>
                  <a:pt x="647871" y="36737"/>
                </a:lnTo>
                <a:lnTo>
                  <a:pt x="673456" y="26991"/>
                </a:lnTo>
                <a:lnTo>
                  <a:pt x="681732" y="23242"/>
                </a:lnTo>
                <a:lnTo>
                  <a:pt x="698286" y="16494"/>
                </a:lnTo>
                <a:lnTo>
                  <a:pt x="705812" y="12745"/>
                </a:lnTo>
                <a:lnTo>
                  <a:pt x="723119" y="5248"/>
                </a:lnTo>
                <a:lnTo>
                  <a:pt x="741178" y="749"/>
                </a:lnTo>
                <a:lnTo>
                  <a:pt x="759989" y="0"/>
                </a:lnTo>
                <a:lnTo>
                  <a:pt x="778801" y="2249"/>
                </a:lnTo>
                <a:lnTo>
                  <a:pt x="796860" y="6748"/>
                </a:lnTo>
                <a:lnTo>
                  <a:pt x="816424" y="14994"/>
                </a:lnTo>
                <a:lnTo>
                  <a:pt x="835235" y="23992"/>
                </a:lnTo>
                <a:lnTo>
                  <a:pt x="854799" y="36737"/>
                </a:lnTo>
                <a:lnTo>
                  <a:pt x="872858" y="47233"/>
                </a:lnTo>
                <a:lnTo>
                  <a:pt x="887907" y="59230"/>
                </a:lnTo>
                <a:lnTo>
                  <a:pt x="902205" y="74974"/>
                </a:lnTo>
                <a:lnTo>
                  <a:pt x="907471" y="80972"/>
                </a:lnTo>
                <a:lnTo>
                  <a:pt x="915749" y="89968"/>
                </a:lnTo>
                <a:lnTo>
                  <a:pt x="933056" y="118459"/>
                </a:lnTo>
                <a:lnTo>
                  <a:pt x="936818" y="126706"/>
                </a:lnTo>
                <a:lnTo>
                  <a:pt x="939827" y="133453"/>
                </a:lnTo>
                <a:lnTo>
                  <a:pt x="942837" y="140201"/>
                </a:lnTo>
                <a:lnTo>
                  <a:pt x="945096" y="146949"/>
                </a:lnTo>
                <a:lnTo>
                  <a:pt x="947354" y="153696"/>
                </a:lnTo>
                <a:lnTo>
                  <a:pt x="948859" y="160446"/>
                </a:lnTo>
                <a:lnTo>
                  <a:pt x="950363" y="167192"/>
                </a:lnTo>
                <a:lnTo>
                  <a:pt x="951868" y="173939"/>
                </a:lnTo>
                <a:lnTo>
                  <a:pt x="953373" y="181438"/>
                </a:lnTo>
                <a:lnTo>
                  <a:pt x="956382" y="197182"/>
                </a:lnTo>
                <a:lnTo>
                  <a:pt x="955630" y="216675"/>
                </a:lnTo>
                <a:lnTo>
                  <a:pt x="955630" y="236168"/>
                </a:lnTo>
                <a:lnTo>
                  <a:pt x="954877" y="255661"/>
                </a:lnTo>
                <a:lnTo>
                  <a:pt x="953373" y="275904"/>
                </a:lnTo>
                <a:lnTo>
                  <a:pt x="950363" y="295397"/>
                </a:lnTo>
                <a:lnTo>
                  <a:pt x="946601" y="315642"/>
                </a:lnTo>
                <a:lnTo>
                  <a:pt x="941332" y="335884"/>
                </a:lnTo>
                <a:lnTo>
                  <a:pt x="936066" y="356127"/>
                </a:lnTo>
                <a:lnTo>
                  <a:pt x="933056" y="357627"/>
                </a:lnTo>
                <a:lnTo>
                  <a:pt x="923273" y="380868"/>
                </a:lnTo>
                <a:lnTo>
                  <a:pt x="913493" y="404860"/>
                </a:lnTo>
                <a:lnTo>
                  <a:pt x="902205" y="428101"/>
                </a:lnTo>
                <a:lnTo>
                  <a:pt x="890917" y="452843"/>
                </a:lnTo>
                <a:lnTo>
                  <a:pt x="876622" y="476086"/>
                </a:lnTo>
                <a:lnTo>
                  <a:pt x="862325" y="500077"/>
                </a:lnTo>
                <a:lnTo>
                  <a:pt x="845770" y="524070"/>
                </a:lnTo>
                <a:lnTo>
                  <a:pt x="829216" y="548061"/>
                </a:lnTo>
                <a:lnTo>
                  <a:pt x="820938" y="560806"/>
                </a:lnTo>
                <a:lnTo>
                  <a:pt x="811909" y="571302"/>
                </a:lnTo>
                <a:lnTo>
                  <a:pt x="802879" y="581049"/>
                </a:lnTo>
                <a:lnTo>
                  <a:pt x="793098" y="590045"/>
                </a:lnTo>
                <a:lnTo>
                  <a:pt x="784067" y="599793"/>
                </a:lnTo>
                <a:lnTo>
                  <a:pt x="774287" y="608789"/>
                </a:lnTo>
                <a:lnTo>
                  <a:pt x="764504" y="617786"/>
                </a:lnTo>
                <a:lnTo>
                  <a:pt x="754722" y="626784"/>
                </a:lnTo>
                <a:lnTo>
                  <a:pt x="745692" y="637279"/>
                </a:lnTo>
                <a:lnTo>
                  <a:pt x="708069" y="674766"/>
                </a:lnTo>
                <a:lnTo>
                  <a:pt x="694525" y="686763"/>
                </a:lnTo>
                <a:lnTo>
                  <a:pt x="692267" y="688261"/>
                </a:lnTo>
                <a:lnTo>
                  <a:pt x="669694" y="707005"/>
                </a:lnTo>
                <a:lnTo>
                  <a:pt x="613258" y="759487"/>
                </a:lnTo>
                <a:lnTo>
                  <a:pt x="608744" y="761736"/>
                </a:lnTo>
                <a:lnTo>
                  <a:pt x="604229" y="766985"/>
                </a:lnTo>
                <a:lnTo>
                  <a:pt x="596703" y="772983"/>
                </a:lnTo>
                <a:lnTo>
                  <a:pt x="583913" y="784229"/>
                </a:lnTo>
                <a:lnTo>
                  <a:pt x="578644" y="787978"/>
                </a:lnTo>
                <a:lnTo>
                  <a:pt x="558328" y="802223"/>
                </a:lnTo>
                <a:lnTo>
                  <a:pt x="553814" y="807471"/>
                </a:lnTo>
                <a:lnTo>
                  <a:pt x="549300" y="810469"/>
                </a:lnTo>
                <a:lnTo>
                  <a:pt x="509418" y="846457"/>
                </a:lnTo>
                <a:lnTo>
                  <a:pt x="498131" y="856204"/>
                </a:lnTo>
                <a:lnTo>
                  <a:pt x="488348" y="861452"/>
                </a:lnTo>
                <a:lnTo>
                  <a:pt x="469538" y="873448"/>
                </a:lnTo>
                <a:lnTo>
                  <a:pt x="465775" y="877197"/>
                </a:lnTo>
                <a:lnTo>
                  <a:pt x="443202" y="892942"/>
                </a:lnTo>
                <a:lnTo>
                  <a:pt x="439438" y="895940"/>
                </a:lnTo>
                <a:lnTo>
                  <a:pt x="431914" y="901188"/>
                </a:lnTo>
                <a:lnTo>
                  <a:pt x="423638" y="907936"/>
                </a:lnTo>
                <a:lnTo>
                  <a:pt x="408589" y="917682"/>
                </a:lnTo>
                <a:lnTo>
                  <a:pt x="407084" y="916183"/>
                </a:lnTo>
              </a:path>
            </a:pathLst>
          </a:custGeom>
          <a:solidFill>
            <a:srgbClr val="33CC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8080260" y="3856651"/>
            <a:ext cx="370036" cy="117605"/>
          </a:xfrm>
          <a:custGeom>
            <a:avLst/>
            <a:gdLst>
              <a:gd name="connsiteX0" fmla="*/ 57187 w 285937"/>
              <a:gd name="connsiteY0" fmla="*/ 152195 h 152195"/>
              <a:gd name="connsiteX1" fmla="*/ 50415 w 285937"/>
              <a:gd name="connsiteY1" fmla="*/ 152195 h 152195"/>
              <a:gd name="connsiteX2" fmla="*/ 44396 w 285937"/>
              <a:gd name="connsiteY2" fmla="*/ 152195 h 152195"/>
              <a:gd name="connsiteX3" fmla="*/ 38377 w 285937"/>
              <a:gd name="connsiteY3" fmla="*/ 151446 h 152195"/>
              <a:gd name="connsiteX4" fmla="*/ 32356 w 285937"/>
              <a:gd name="connsiteY4" fmla="*/ 151446 h 152195"/>
              <a:gd name="connsiteX5" fmla="*/ 25584 w 285937"/>
              <a:gd name="connsiteY5" fmla="*/ 149196 h 152195"/>
              <a:gd name="connsiteX6" fmla="*/ 19563 w 285937"/>
              <a:gd name="connsiteY6" fmla="*/ 146948 h 152195"/>
              <a:gd name="connsiteX7" fmla="*/ 13544 w 285937"/>
              <a:gd name="connsiteY7" fmla="*/ 142449 h 152195"/>
              <a:gd name="connsiteX8" fmla="*/ 9030 w 285937"/>
              <a:gd name="connsiteY8" fmla="*/ 137952 h 152195"/>
              <a:gd name="connsiteX9" fmla="*/ 3009 w 285937"/>
              <a:gd name="connsiteY9" fmla="*/ 129704 h 152195"/>
              <a:gd name="connsiteX10" fmla="*/ 752 w 285937"/>
              <a:gd name="connsiteY10" fmla="*/ 124455 h 152195"/>
              <a:gd name="connsiteX11" fmla="*/ 0 w 285937"/>
              <a:gd name="connsiteY11" fmla="*/ 119958 h 152195"/>
              <a:gd name="connsiteX12" fmla="*/ 0 w 285937"/>
              <a:gd name="connsiteY12" fmla="*/ 114708 h 152195"/>
              <a:gd name="connsiteX13" fmla="*/ 1504 w 285937"/>
              <a:gd name="connsiteY13" fmla="*/ 110211 h 152195"/>
              <a:gd name="connsiteX14" fmla="*/ 2256 w 285937"/>
              <a:gd name="connsiteY14" fmla="*/ 104963 h 152195"/>
              <a:gd name="connsiteX15" fmla="*/ 4516 w 285937"/>
              <a:gd name="connsiteY15" fmla="*/ 99714 h 152195"/>
              <a:gd name="connsiteX16" fmla="*/ 6020 w 285937"/>
              <a:gd name="connsiteY16" fmla="*/ 94466 h 152195"/>
              <a:gd name="connsiteX17" fmla="*/ 8277 w 285937"/>
              <a:gd name="connsiteY17" fmla="*/ 89968 h 152195"/>
              <a:gd name="connsiteX18" fmla="*/ 15801 w 285937"/>
              <a:gd name="connsiteY18" fmla="*/ 91467 h 152195"/>
              <a:gd name="connsiteX19" fmla="*/ 24079 w 285937"/>
              <a:gd name="connsiteY19" fmla="*/ 93716 h 152195"/>
              <a:gd name="connsiteX20" fmla="*/ 32356 w 285937"/>
              <a:gd name="connsiteY20" fmla="*/ 95216 h 152195"/>
              <a:gd name="connsiteX21" fmla="*/ 40633 w 285937"/>
              <a:gd name="connsiteY21" fmla="*/ 95965 h 152195"/>
              <a:gd name="connsiteX22" fmla="*/ 48157 w 285937"/>
              <a:gd name="connsiteY22" fmla="*/ 95965 h 152195"/>
              <a:gd name="connsiteX23" fmla="*/ 55683 w 285937"/>
              <a:gd name="connsiteY23" fmla="*/ 95965 h 152195"/>
              <a:gd name="connsiteX24" fmla="*/ 63207 w 285937"/>
              <a:gd name="connsiteY24" fmla="*/ 95965 h 152195"/>
              <a:gd name="connsiteX25" fmla="*/ 71483 w 285937"/>
              <a:gd name="connsiteY25" fmla="*/ 95965 h 152195"/>
              <a:gd name="connsiteX26" fmla="*/ 82018 w 285937"/>
              <a:gd name="connsiteY26" fmla="*/ 93716 h 152195"/>
              <a:gd name="connsiteX27" fmla="*/ 92554 w 285937"/>
              <a:gd name="connsiteY27" fmla="*/ 92217 h 152195"/>
              <a:gd name="connsiteX28" fmla="*/ 103087 w 285937"/>
              <a:gd name="connsiteY28" fmla="*/ 89968 h 152195"/>
              <a:gd name="connsiteX29" fmla="*/ 114375 w 285937"/>
              <a:gd name="connsiteY29" fmla="*/ 86969 h 152195"/>
              <a:gd name="connsiteX30" fmla="*/ 124155 w 285937"/>
              <a:gd name="connsiteY30" fmla="*/ 82469 h 152195"/>
              <a:gd name="connsiteX31" fmla="*/ 134691 w 285937"/>
              <a:gd name="connsiteY31" fmla="*/ 77971 h 152195"/>
              <a:gd name="connsiteX32" fmla="*/ 145226 w 285937"/>
              <a:gd name="connsiteY32" fmla="*/ 71974 h 152195"/>
              <a:gd name="connsiteX33" fmla="*/ 155760 w 285937"/>
              <a:gd name="connsiteY33" fmla="*/ 65225 h 152195"/>
              <a:gd name="connsiteX34" fmla="*/ 164038 w 285937"/>
              <a:gd name="connsiteY34" fmla="*/ 54730 h 152195"/>
              <a:gd name="connsiteX35" fmla="*/ 167800 w 285937"/>
              <a:gd name="connsiteY35" fmla="*/ 50982 h 152195"/>
              <a:gd name="connsiteX36" fmla="*/ 161780 w 285937"/>
              <a:gd name="connsiteY36" fmla="*/ 11994 h 152195"/>
              <a:gd name="connsiteX37" fmla="*/ 164038 w 285937"/>
              <a:gd name="connsiteY37" fmla="*/ 11994 h 152195"/>
              <a:gd name="connsiteX38" fmla="*/ 210689 w 285937"/>
              <a:gd name="connsiteY38" fmla="*/ 2248 h 152195"/>
              <a:gd name="connsiteX39" fmla="*/ 215958 w 285937"/>
              <a:gd name="connsiteY39" fmla="*/ 2248 h 152195"/>
              <a:gd name="connsiteX40" fmla="*/ 245302 w 285937"/>
              <a:gd name="connsiteY40" fmla="*/ 0 h 152195"/>
              <a:gd name="connsiteX41" fmla="*/ 249819 w 285937"/>
              <a:gd name="connsiteY41" fmla="*/ 0 h 152195"/>
              <a:gd name="connsiteX42" fmla="*/ 255838 w 285937"/>
              <a:gd name="connsiteY42" fmla="*/ 0 h 152195"/>
              <a:gd name="connsiteX43" fmla="*/ 260352 w 285937"/>
              <a:gd name="connsiteY43" fmla="*/ 0 h 152195"/>
              <a:gd name="connsiteX44" fmla="*/ 266373 w 285937"/>
              <a:gd name="connsiteY44" fmla="*/ 749 h 152195"/>
              <a:gd name="connsiteX45" fmla="*/ 271640 w 285937"/>
              <a:gd name="connsiteY45" fmla="*/ 749 h 152195"/>
              <a:gd name="connsiteX46" fmla="*/ 276906 w 285937"/>
              <a:gd name="connsiteY46" fmla="*/ 3747 h 152195"/>
              <a:gd name="connsiteX47" fmla="*/ 281423 w 285937"/>
              <a:gd name="connsiteY47" fmla="*/ 6746 h 152195"/>
              <a:gd name="connsiteX48" fmla="*/ 285937 w 285937"/>
              <a:gd name="connsiteY48" fmla="*/ 11994 h 152195"/>
              <a:gd name="connsiteX49" fmla="*/ 276154 w 285937"/>
              <a:gd name="connsiteY49" fmla="*/ 42734 h 152195"/>
              <a:gd name="connsiteX50" fmla="*/ 255838 w 285937"/>
              <a:gd name="connsiteY50" fmla="*/ 68976 h 152195"/>
              <a:gd name="connsiteX51" fmla="*/ 240788 w 285937"/>
              <a:gd name="connsiteY51" fmla="*/ 83219 h 152195"/>
              <a:gd name="connsiteX52" fmla="*/ 235522 w 285937"/>
              <a:gd name="connsiteY52" fmla="*/ 86219 h 152195"/>
              <a:gd name="connsiteX53" fmla="*/ 227996 w 285937"/>
              <a:gd name="connsiteY53" fmla="*/ 90717 h 152195"/>
              <a:gd name="connsiteX54" fmla="*/ 220472 w 285937"/>
              <a:gd name="connsiteY54" fmla="*/ 95965 h 152195"/>
              <a:gd name="connsiteX55" fmla="*/ 212949 w 285937"/>
              <a:gd name="connsiteY55" fmla="*/ 101214 h 152195"/>
              <a:gd name="connsiteX56" fmla="*/ 205423 w 285937"/>
              <a:gd name="connsiteY56" fmla="*/ 106462 h 152195"/>
              <a:gd name="connsiteX57" fmla="*/ 197899 w 285937"/>
              <a:gd name="connsiteY57" fmla="*/ 110211 h 152195"/>
              <a:gd name="connsiteX58" fmla="*/ 190373 w 285937"/>
              <a:gd name="connsiteY58" fmla="*/ 114708 h 152195"/>
              <a:gd name="connsiteX59" fmla="*/ 182849 w 285937"/>
              <a:gd name="connsiteY59" fmla="*/ 118459 h 152195"/>
              <a:gd name="connsiteX60" fmla="*/ 176076 w 285937"/>
              <a:gd name="connsiteY60" fmla="*/ 122207 h 152195"/>
              <a:gd name="connsiteX61" fmla="*/ 171562 w 285937"/>
              <a:gd name="connsiteY61" fmla="*/ 124455 h 152195"/>
              <a:gd name="connsiteX62" fmla="*/ 118889 w 285937"/>
              <a:gd name="connsiteY62" fmla="*/ 140950 h 152195"/>
              <a:gd name="connsiteX63" fmla="*/ 65464 w 285937"/>
              <a:gd name="connsiteY63" fmla="*/ 152195 h 152195"/>
              <a:gd name="connsiteX64" fmla="*/ 57187 w 285937"/>
              <a:gd name="connsiteY64" fmla="*/ 152195 h 1521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</a:cxnLst>
            <a:rect l="l" t="t" r="r" b="b"/>
            <a:pathLst>
              <a:path w="285937" h="152195">
                <a:moveTo>
                  <a:pt x="57187" y="152195"/>
                </a:moveTo>
                <a:lnTo>
                  <a:pt x="50415" y="152195"/>
                </a:lnTo>
                <a:lnTo>
                  <a:pt x="44396" y="152195"/>
                </a:lnTo>
                <a:lnTo>
                  <a:pt x="38377" y="151446"/>
                </a:lnTo>
                <a:lnTo>
                  <a:pt x="32356" y="151446"/>
                </a:lnTo>
                <a:lnTo>
                  <a:pt x="25584" y="149196"/>
                </a:lnTo>
                <a:lnTo>
                  <a:pt x="19563" y="146948"/>
                </a:lnTo>
                <a:lnTo>
                  <a:pt x="13544" y="142449"/>
                </a:lnTo>
                <a:lnTo>
                  <a:pt x="9030" y="137952"/>
                </a:lnTo>
                <a:lnTo>
                  <a:pt x="3009" y="129704"/>
                </a:lnTo>
                <a:lnTo>
                  <a:pt x="752" y="124455"/>
                </a:lnTo>
                <a:lnTo>
                  <a:pt x="0" y="119958"/>
                </a:lnTo>
                <a:lnTo>
                  <a:pt x="0" y="114708"/>
                </a:lnTo>
                <a:lnTo>
                  <a:pt x="1504" y="110211"/>
                </a:lnTo>
                <a:lnTo>
                  <a:pt x="2256" y="104963"/>
                </a:lnTo>
                <a:lnTo>
                  <a:pt x="4516" y="99714"/>
                </a:lnTo>
                <a:lnTo>
                  <a:pt x="6020" y="94466"/>
                </a:lnTo>
                <a:lnTo>
                  <a:pt x="8277" y="89968"/>
                </a:lnTo>
                <a:lnTo>
                  <a:pt x="15801" y="91467"/>
                </a:lnTo>
                <a:lnTo>
                  <a:pt x="24079" y="93716"/>
                </a:lnTo>
                <a:lnTo>
                  <a:pt x="32356" y="95216"/>
                </a:lnTo>
                <a:lnTo>
                  <a:pt x="40633" y="95965"/>
                </a:lnTo>
                <a:lnTo>
                  <a:pt x="48157" y="95965"/>
                </a:lnTo>
                <a:lnTo>
                  <a:pt x="55683" y="95965"/>
                </a:lnTo>
                <a:lnTo>
                  <a:pt x="63207" y="95965"/>
                </a:lnTo>
                <a:lnTo>
                  <a:pt x="71483" y="95965"/>
                </a:lnTo>
                <a:lnTo>
                  <a:pt x="82018" y="93716"/>
                </a:lnTo>
                <a:lnTo>
                  <a:pt x="92554" y="92217"/>
                </a:lnTo>
                <a:lnTo>
                  <a:pt x="103087" y="89968"/>
                </a:lnTo>
                <a:lnTo>
                  <a:pt x="114375" y="86969"/>
                </a:lnTo>
                <a:lnTo>
                  <a:pt x="124155" y="82469"/>
                </a:lnTo>
                <a:lnTo>
                  <a:pt x="134691" y="77971"/>
                </a:lnTo>
                <a:lnTo>
                  <a:pt x="145226" y="71974"/>
                </a:lnTo>
                <a:lnTo>
                  <a:pt x="155760" y="65225"/>
                </a:lnTo>
                <a:lnTo>
                  <a:pt x="164038" y="54730"/>
                </a:lnTo>
                <a:lnTo>
                  <a:pt x="167800" y="50982"/>
                </a:lnTo>
                <a:lnTo>
                  <a:pt x="161780" y="11994"/>
                </a:lnTo>
                <a:lnTo>
                  <a:pt x="164038" y="11994"/>
                </a:lnTo>
                <a:lnTo>
                  <a:pt x="210689" y="2248"/>
                </a:lnTo>
                <a:lnTo>
                  <a:pt x="215958" y="2248"/>
                </a:lnTo>
                <a:lnTo>
                  <a:pt x="245302" y="0"/>
                </a:lnTo>
                <a:lnTo>
                  <a:pt x="249819" y="0"/>
                </a:lnTo>
                <a:lnTo>
                  <a:pt x="255838" y="0"/>
                </a:lnTo>
                <a:lnTo>
                  <a:pt x="260352" y="0"/>
                </a:lnTo>
                <a:lnTo>
                  <a:pt x="266373" y="749"/>
                </a:lnTo>
                <a:lnTo>
                  <a:pt x="271640" y="749"/>
                </a:lnTo>
                <a:lnTo>
                  <a:pt x="276906" y="3747"/>
                </a:lnTo>
                <a:lnTo>
                  <a:pt x="281423" y="6746"/>
                </a:lnTo>
                <a:lnTo>
                  <a:pt x="285937" y="11994"/>
                </a:lnTo>
                <a:lnTo>
                  <a:pt x="276154" y="42734"/>
                </a:lnTo>
                <a:lnTo>
                  <a:pt x="255838" y="68976"/>
                </a:lnTo>
                <a:lnTo>
                  <a:pt x="240788" y="83219"/>
                </a:lnTo>
                <a:lnTo>
                  <a:pt x="235522" y="86219"/>
                </a:lnTo>
                <a:lnTo>
                  <a:pt x="227996" y="90717"/>
                </a:lnTo>
                <a:lnTo>
                  <a:pt x="220472" y="95965"/>
                </a:lnTo>
                <a:lnTo>
                  <a:pt x="212949" y="101214"/>
                </a:lnTo>
                <a:lnTo>
                  <a:pt x="205423" y="106462"/>
                </a:lnTo>
                <a:lnTo>
                  <a:pt x="197899" y="110211"/>
                </a:lnTo>
                <a:lnTo>
                  <a:pt x="190373" y="114708"/>
                </a:lnTo>
                <a:lnTo>
                  <a:pt x="182849" y="118459"/>
                </a:lnTo>
                <a:lnTo>
                  <a:pt x="176076" y="122207"/>
                </a:lnTo>
                <a:lnTo>
                  <a:pt x="171562" y="124455"/>
                </a:lnTo>
                <a:lnTo>
                  <a:pt x="118889" y="140950"/>
                </a:lnTo>
                <a:lnTo>
                  <a:pt x="65464" y="152195"/>
                </a:lnTo>
                <a:lnTo>
                  <a:pt x="57187" y="152195"/>
                </a:lnTo>
              </a:path>
            </a:pathLst>
          </a:custGeom>
          <a:solidFill>
            <a:srgbClr val="6666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7613822" y="3857810"/>
            <a:ext cx="380746" cy="122820"/>
          </a:xfrm>
          <a:custGeom>
            <a:avLst/>
            <a:gdLst>
              <a:gd name="connsiteX0" fmla="*/ 221224 w 294213"/>
              <a:gd name="connsiteY0" fmla="*/ 158944 h 158944"/>
              <a:gd name="connsiteX1" fmla="*/ 204669 w 294213"/>
              <a:gd name="connsiteY1" fmla="*/ 155945 h 158944"/>
              <a:gd name="connsiteX2" fmla="*/ 188115 w 294213"/>
              <a:gd name="connsiteY2" fmla="*/ 153695 h 158944"/>
              <a:gd name="connsiteX3" fmla="*/ 171561 w 294213"/>
              <a:gd name="connsiteY3" fmla="*/ 149947 h 158944"/>
              <a:gd name="connsiteX4" fmla="*/ 155761 w 294213"/>
              <a:gd name="connsiteY4" fmla="*/ 145449 h 158944"/>
              <a:gd name="connsiteX5" fmla="*/ 139206 w 294213"/>
              <a:gd name="connsiteY5" fmla="*/ 138701 h 158944"/>
              <a:gd name="connsiteX6" fmla="*/ 122651 w 294213"/>
              <a:gd name="connsiteY6" fmla="*/ 131203 h 158944"/>
              <a:gd name="connsiteX7" fmla="*/ 105345 w 294213"/>
              <a:gd name="connsiteY7" fmla="*/ 122207 h 158944"/>
              <a:gd name="connsiteX8" fmla="*/ 88791 w 294213"/>
              <a:gd name="connsiteY8" fmla="*/ 112460 h 158944"/>
              <a:gd name="connsiteX9" fmla="*/ 79007 w 294213"/>
              <a:gd name="connsiteY9" fmla="*/ 105713 h 158944"/>
              <a:gd name="connsiteX10" fmla="*/ 69979 w 294213"/>
              <a:gd name="connsiteY10" fmla="*/ 99714 h 158944"/>
              <a:gd name="connsiteX11" fmla="*/ 60948 w 294213"/>
              <a:gd name="connsiteY11" fmla="*/ 92967 h 158944"/>
              <a:gd name="connsiteX12" fmla="*/ 51920 w 294213"/>
              <a:gd name="connsiteY12" fmla="*/ 86219 h 158944"/>
              <a:gd name="connsiteX13" fmla="*/ 42137 w 294213"/>
              <a:gd name="connsiteY13" fmla="*/ 78721 h 158944"/>
              <a:gd name="connsiteX14" fmla="*/ 32355 w 294213"/>
              <a:gd name="connsiteY14" fmla="*/ 71975 h 158944"/>
              <a:gd name="connsiteX15" fmla="*/ 23326 w 294213"/>
              <a:gd name="connsiteY15" fmla="*/ 63727 h 158944"/>
              <a:gd name="connsiteX16" fmla="*/ 14296 w 294213"/>
              <a:gd name="connsiteY16" fmla="*/ 56230 h 158944"/>
              <a:gd name="connsiteX17" fmla="*/ 10533 w 294213"/>
              <a:gd name="connsiteY17" fmla="*/ 49481 h 158944"/>
              <a:gd name="connsiteX18" fmla="*/ 9028 w 294213"/>
              <a:gd name="connsiteY18" fmla="*/ 45733 h 158944"/>
              <a:gd name="connsiteX19" fmla="*/ 5267 w 294213"/>
              <a:gd name="connsiteY19" fmla="*/ 37486 h 158944"/>
              <a:gd name="connsiteX20" fmla="*/ 1504 w 294213"/>
              <a:gd name="connsiteY20" fmla="*/ 29988 h 158944"/>
              <a:gd name="connsiteX21" fmla="*/ 0 w 294213"/>
              <a:gd name="connsiteY21" fmla="*/ 25490 h 158944"/>
              <a:gd name="connsiteX22" fmla="*/ 0 w 294213"/>
              <a:gd name="connsiteY22" fmla="*/ 21742 h 158944"/>
              <a:gd name="connsiteX23" fmla="*/ 0 w 294213"/>
              <a:gd name="connsiteY23" fmla="*/ 17243 h 158944"/>
              <a:gd name="connsiteX24" fmla="*/ 2257 w 294213"/>
              <a:gd name="connsiteY24" fmla="*/ 13494 h 158944"/>
              <a:gd name="connsiteX25" fmla="*/ 8276 w 294213"/>
              <a:gd name="connsiteY25" fmla="*/ 6747 h 158944"/>
              <a:gd name="connsiteX26" fmla="*/ 14296 w 294213"/>
              <a:gd name="connsiteY26" fmla="*/ 2998 h 158944"/>
              <a:gd name="connsiteX27" fmla="*/ 21069 w 294213"/>
              <a:gd name="connsiteY27" fmla="*/ 749 h 158944"/>
              <a:gd name="connsiteX28" fmla="*/ 27840 w 294213"/>
              <a:gd name="connsiteY28" fmla="*/ 0 h 158944"/>
              <a:gd name="connsiteX29" fmla="*/ 34613 w 294213"/>
              <a:gd name="connsiteY29" fmla="*/ 749 h 158944"/>
              <a:gd name="connsiteX30" fmla="*/ 46652 w 294213"/>
              <a:gd name="connsiteY30" fmla="*/ 0 h 158944"/>
              <a:gd name="connsiteX31" fmla="*/ 59444 w 294213"/>
              <a:gd name="connsiteY31" fmla="*/ 0 h 158944"/>
              <a:gd name="connsiteX32" fmla="*/ 71484 w 294213"/>
              <a:gd name="connsiteY32" fmla="*/ 1499 h 158944"/>
              <a:gd name="connsiteX33" fmla="*/ 84275 w 294213"/>
              <a:gd name="connsiteY33" fmla="*/ 3748 h 158944"/>
              <a:gd name="connsiteX34" fmla="*/ 96314 w 294213"/>
              <a:gd name="connsiteY34" fmla="*/ 5248 h 158944"/>
              <a:gd name="connsiteX35" fmla="*/ 109107 w 294213"/>
              <a:gd name="connsiteY35" fmla="*/ 7497 h 158944"/>
              <a:gd name="connsiteX36" fmla="*/ 121899 w 294213"/>
              <a:gd name="connsiteY36" fmla="*/ 8995 h 158944"/>
              <a:gd name="connsiteX37" fmla="*/ 135442 w 294213"/>
              <a:gd name="connsiteY37" fmla="*/ 11245 h 158944"/>
              <a:gd name="connsiteX38" fmla="*/ 132433 w 294213"/>
              <a:gd name="connsiteY38" fmla="*/ 47232 h 158944"/>
              <a:gd name="connsiteX39" fmla="*/ 149739 w 294213"/>
              <a:gd name="connsiteY39" fmla="*/ 70475 h 158944"/>
              <a:gd name="connsiteX40" fmla="*/ 161027 w 294213"/>
              <a:gd name="connsiteY40" fmla="*/ 80221 h 158944"/>
              <a:gd name="connsiteX41" fmla="*/ 174571 w 294213"/>
              <a:gd name="connsiteY41" fmla="*/ 88469 h 158944"/>
              <a:gd name="connsiteX42" fmla="*/ 187362 w 294213"/>
              <a:gd name="connsiteY42" fmla="*/ 93717 h 158944"/>
              <a:gd name="connsiteX43" fmla="*/ 200907 w 294213"/>
              <a:gd name="connsiteY43" fmla="*/ 98214 h 158944"/>
              <a:gd name="connsiteX44" fmla="*/ 213700 w 294213"/>
              <a:gd name="connsiteY44" fmla="*/ 100464 h 158944"/>
              <a:gd name="connsiteX45" fmla="*/ 227244 w 294213"/>
              <a:gd name="connsiteY45" fmla="*/ 101963 h 158944"/>
              <a:gd name="connsiteX46" fmla="*/ 240035 w 294213"/>
              <a:gd name="connsiteY46" fmla="*/ 102712 h 158944"/>
              <a:gd name="connsiteX47" fmla="*/ 253579 w 294213"/>
              <a:gd name="connsiteY47" fmla="*/ 104213 h 158944"/>
              <a:gd name="connsiteX48" fmla="*/ 257342 w 294213"/>
              <a:gd name="connsiteY48" fmla="*/ 102712 h 158944"/>
              <a:gd name="connsiteX49" fmla="*/ 261858 w 294213"/>
              <a:gd name="connsiteY49" fmla="*/ 101963 h 158944"/>
              <a:gd name="connsiteX50" fmla="*/ 265620 w 294213"/>
              <a:gd name="connsiteY50" fmla="*/ 100464 h 158944"/>
              <a:gd name="connsiteX51" fmla="*/ 270134 w 294213"/>
              <a:gd name="connsiteY51" fmla="*/ 99714 h 158944"/>
              <a:gd name="connsiteX52" fmla="*/ 277659 w 294213"/>
              <a:gd name="connsiteY52" fmla="*/ 95965 h 158944"/>
              <a:gd name="connsiteX53" fmla="*/ 285936 w 294213"/>
              <a:gd name="connsiteY53" fmla="*/ 90718 h 158944"/>
              <a:gd name="connsiteX54" fmla="*/ 288193 w 294213"/>
              <a:gd name="connsiteY54" fmla="*/ 88469 h 158944"/>
              <a:gd name="connsiteX55" fmla="*/ 291956 w 294213"/>
              <a:gd name="connsiteY55" fmla="*/ 90718 h 158944"/>
              <a:gd name="connsiteX56" fmla="*/ 294213 w 294213"/>
              <a:gd name="connsiteY56" fmla="*/ 102712 h 158944"/>
              <a:gd name="connsiteX57" fmla="*/ 288193 w 294213"/>
              <a:gd name="connsiteY57" fmla="*/ 137200 h 158944"/>
              <a:gd name="connsiteX58" fmla="*/ 282173 w 294213"/>
              <a:gd name="connsiteY58" fmla="*/ 144699 h 158944"/>
              <a:gd name="connsiteX59" fmla="*/ 267876 w 294213"/>
              <a:gd name="connsiteY59" fmla="*/ 152946 h 158944"/>
              <a:gd name="connsiteX60" fmla="*/ 261858 w 294213"/>
              <a:gd name="connsiteY60" fmla="*/ 153695 h 158944"/>
              <a:gd name="connsiteX61" fmla="*/ 256589 w 294213"/>
              <a:gd name="connsiteY61" fmla="*/ 155196 h 158944"/>
              <a:gd name="connsiteX62" fmla="*/ 250569 w 294213"/>
              <a:gd name="connsiteY62" fmla="*/ 155945 h 158944"/>
              <a:gd name="connsiteX63" fmla="*/ 246056 w 294213"/>
              <a:gd name="connsiteY63" fmla="*/ 157445 h 158944"/>
              <a:gd name="connsiteX64" fmla="*/ 240035 w 294213"/>
              <a:gd name="connsiteY64" fmla="*/ 157445 h 158944"/>
              <a:gd name="connsiteX65" fmla="*/ 234768 w 294213"/>
              <a:gd name="connsiteY65" fmla="*/ 158194 h 158944"/>
              <a:gd name="connsiteX66" fmla="*/ 228749 w 294213"/>
              <a:gd name="connsiteY66" fmla="*/ 158194 h 158944"/>
              <a:gd name="connsiteX67" fmla="*/ 224235 w 294213"/>
              <a:gd name="connsiteY67" fmla="*/ 158944 h 158944"/>
              <a:gd name="connsiteX68" fmla="*/ 221224 w 294213"/>
              <a:gd name="connsiteY68" fmla="*/ 158944 h 1589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294213" h="158944">
                <a:moveTo>
                  <a:pt x="221224" y="158944"/>
                </a:moveTo>
                <a:lnTo>
                  <a:pt x="204669" y="155945"/>
                </a:lnTo>
                <a:lnTo>
                  <a:pt x="188115" y="153695"/>
                </a:lnTo>
                <a:lnTo>
                  <a:pt x="171561" y="149947"/>
                </a:lnTo>
                <a:lnTo>
                  <a:pt x="155761" y="145449"/>
                </a:lnTo>
                <a:lnTo>
                  <a:pt x="139206" y="138701"/>
                </a:lnTo>
                <a:lnTo>
                  <a:pt x="122651" y="131203"/>
                </a:lnTo>
                <a:lnTo>
                  <a:pt x="105345" y="122207"/>
                </a:lnTo>
                <a:lnTo>
                  <a:pt x="88791" y="112460"/>
                </a:lnTo>
                <a:lnTo>
                  <a:pt x="79007" y="105713"/>
                </a:lnTo>
                <a:lnTo>
                  <a:pt x="69979" y="99714"/>
                </a:lnTo>
                <a:lnTo>
                  <a:pt x="60948" y="92967"/>
                </a:lnTo>
                <a:lnTo>
                  <a:pt x="51920" y="86219"/>
                </a:lnTo>
                <a:lnTo>
                  <a:pt x="42137" y="78721"/>
                </a:lnTo>
                <a:lnTo>
                  <a:pt x="32355" y="71975"/>
                </a:lnTo>
                <a:lnTo>
                  <a:pt x="23326" y="63727"/>
                </a:lnTo>
                <a:lnTo>
                  <a:pt x="14296" y="56230"/>
                </a:lnTo>
                <a:lnTo>
                  <a:pt x="10533" y="49481"/>
                </a:lnTo>
                <a:lnTo>
                  <a:pt x="9028" y="45733"/>
                </a:lnTo>
                <a:lnTo>
                  <a:pt x="5267" y="37486"/>
                </a:lnTo>
                <a:lnTo>
                  <a:pt x="1504" y="29988"/>
                </a:lnTo>
                <a:lnTo>
                  <a:pt x="0" y="25490"/>
                </a:lnTo>
                <a:lnTo>
                  <a:pt x="0" y="21742"/>
                </a:lnTo>
                <a:lnTo>
                  <a:pt x="0" y="17243"/>
                </a:lnTo>
                <a:lnTo>
                  <a:pt x="2257" y="13494"/>
                </a:lnTo>
                <a:lnTo>
                  <a:pt x="8276" y="6747"/>
                </a:lnTo>
                <a:lnTo>
                  <a:pt x="14296" y="2998"/>
                </a:lnTo>
                <a:lnTo>
                  <a:pt x="21069" y="749"/>
                </a:lnTo>
                <a:lnTo>
                  <a:pt x="27840" y="0"/>
                </a:lnTo>
                <a:lnTo>
                  <a:pt x="34613" y="749"/>
                </a:lnTo>
                <a:lnTo>
                  <a:pt x="46652" y="0"/>
                </a:lnTo>
                <a:lnTo>
                  <a:pt x="59444" y="0"/>
                </a:lnTo>
                <a:lnTo>
                  <a:pt x="71484" y="1499"/>
                </a:lnTo>
                <a:lnTo>
                  <a:pt x="84275" y="3748"/>
                </a:lnTo>
                <a:lnTo>
                  <a:pt x="96314" y="5248"/>
                </a:lnTo>
                <a:lnTo>
                  <a:pt x="109107" y="7497"/>
                </a:lnTo>
                <a:lnTo>
                  <a:pt x="121899" y="8995"/>
                </a:lnTo>
                <a:lnTo>
                  <a:pt x="135442" y="11245"/>
                </a:lnTo>
                <a:lnTo>
                  <a:pt x="132433" y="47232"/>
                </a:lnTo>
                <a:lnTo>
                  <a:pt x="149739" y="70475"/>
                </a:lnTo>
                <a:lnTo>
                  <a:pt x="161027" y="80221"/>
                </a:lnTo>
                <a:lnTo>
                  <a:pt x="174571" y="88469"/>
                </a:lnTo>
                <a:lnTo>
                  <a:pt x="187362" y="93717"/>
                </a:lnTo>
                <a:lnTo>
                  <a:pt x="200907" y="98214"/>
                </a:lnTo>
                <a:lnTo>
                  <a:pt x="213700" y="100464"/>
                </a:lnTo>
                <a:lnTo>
                  <a:pt x="227244" y="101963"/>
                </a:lnTo>
                <a:lnTo>
                  <a:pt x="240035" y="102712"/>
                </a:lnTo>
                <a:lnTo>
                  <a:pt x="253579" y="104213"/>
                </a:lnTo>
                <a:lnTo>
                  <a:pt x="257342" y="102712"/>
                </a:lnTo>
                <a:lnTo>
                  <a:pt x="261858" y="101963"/>
                </a:lnTo>
                <a:lnTo>
                  <a:pt x="265620" y="100464"/>
                </a:lnTo>
                <a:lnTo>
                  <a:pt x="270134" y="99714"/>
                </a:lnTo>
                <a:lnTo>
                  <a:pt x="277659" y="95965"/>
                </a:lnTo>
                <a:lnTo>
                  <a:pt x="285936" y="90718"/>
                </a:lnTo>
                <a:lnTo>
                  <a:pt x="288193" y="88469"/>
                </a:lnTo>
                <a:lnTo>
                  <a:pt x="291956" y="90718"/>
                </a:lnTo>
                <a:lnTo>
                  <a:pt x="294213" y="102712"/>
                </a:lnTo>
                <a:lnTo>
                  <a:pt x="288193" y="137200"/>
                </a:lnTo>
                <a:lnTo>
                  <a:pt x="282173" y="144699"/>
                </a:lnTo>
                <a:lnTo>
                  <a:pt x="267876" y="152946"/>
                </a:lnTo>
                <a:lnTo>
                  <a:pt x="261858" y="153695"/>
                </a:lnTo>
                <a:lnTo>
                  <a:pt x="256589" y="155196"/>
                </a:lnTo>
                <a:lnTo>
                  <a:pt x="250569" y="155945"/>
                </a:lnTo>
                <a:lnTo>
                  <a:pt x="246056" y="157445"/>
                </a:lnTo>
                <a:lnTo>
                  <a:pt x="240035" y="157445"/>
                </a:lnTo>
                <a:lnTo>
                  <a:pt x="234768" y="158194"/>
                </a:lnTo>
                <a:lnTo>
                  <a:pt x="228749" y="158194"/>
                </a:lnTo>
                <a:lnTo>
                  <a:pt x="224235" y="158944"/>
                </a:lnTo>
                <a:lnTo>
                  <a:pt x="221224" y="158944"/>
                </a:lnTo>
              </a:path>
            </a:pathLst>
          </a:custGeom>
          <a:solidFill>
            <a:srgbClr val="6666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7755020" y="3569874"/>
            <a:ext cx="579398" cy="363249"/>
          </a:xfrm>
          <a:custGeom>
            <a:avLst/>
            <a:gdLst>
              <a:gd name="connsiteX0" fmla="*/ 130928 w 447717"/>
              <a:gd name="connsiteY0" fmla="*/ 469338 h 470087"/>
              <a:gd name="connsiteX1" fmla="*/ 121899 w 447717"/>
              <a:gd name="connsiteY1" fmla="*/ 469338 h 470087"/>
              <a:gd name="connsiteX2" fmla="*/ 112868 w 447717"/>
              <a:gd name="connsiteY2" fmla="*/ 468588 h 470087"/>
              <a:gd name="connsiteX3" fmla="*/ 103840 w 447717"/>
              <a:gd name="connsiteY3" fmla="*/ 468588 h 470087"/>
              <a:gd name="connsiteX4" fmla="*/ 95561 w 447717"/>
              <a:gd name="connsiteY4" fmla="*/ 466338 h 470087"/>
              <a:gd name="connsiteX5" fmla="*/ 87285 w 447717"/>
              <a:gd name="connsiteY5" fmla="*/ 464089 h 470087"/>
              <a:gd name="connsiteX6" fmla="*/ 79007 w 447717"/>
              <a:gd name="connsiteY6" fmla="*/ 461091 h 470087"/>
              <a:gd name="connsiteX7" fmla="*/ 71484 w 447717"/>
              <a:gd name="connsiteY7" fmla="*/ 458842 h 470087"/>
              <a:gd name="connsiteX8" fmla="*/ 63207 w 447717"/>
              <a:gd name="connsiteY8" fmla="*/ 454343 h 470087"/>
              <a:gd name="connsiteX9" fmla="*/ 55682 w 447717"/>
              <a:gd name="connsiteY9" fmla="*/ 449844 h 470087"/>
              <a:gd name="connsiteX10" fmla="*/ 47406 w 447717"/>
              <a:gd name="connsiteY10" fmla="*/ 443847 h 470087"/>
              <a:gd name="connsiteX11" fmla="*/ 40632 w 447717"/>
              <a:gd name="connsiteY11" fmla="*/ 437098 h 470087"/>
              <a:gd name="connsiteX12" fmla="*/ 34613 w 447717"/>
              <a:gd name="connsiteY12" fmla="*/ 428851 h 470087"/>
              <a:gd name="connsiteX13" fmla="*/ 36118 w 447717"/>
              <a:gd name="connsiteY13" fmla="*/ 428851 h 470087"/>
              <a:gd name="connsiteX14" fmla="*/ 26335 w 447717"/>
              <a:gd name="connsiteY14" fmla="*/ 413856 h 470087"/>
              <a:gd name="connsiteX15" fmla="*/ 32356 w 447717"/>
              <a:gd name="connsiteY15" fmla="*/ 365873 h 470087"/>
              <a:gd name="connsiteX16" fmla="*/ 33109 w 447717"/>
              <a:gd name="connsiteY16" fmla="*/ 319389 h 470087"/>
              <a:gd name="connsiteX17" fmla="*/ 29346 w 447717"/>
              <a:gd name="connsiteY17" fmla="*/ 272906 h 470087"/>
              <a:gd name="connsiteX18" fmla="*/ 22573 w 447717"/>
              <a:gd name="connsiteY18" fmla="*/ 227921 h 470087"/>
              <a:gd name="connsiteX19" fmla="*/ 14297 w 447717"/>
              <a:gd name="connsiteY19" fmla="*/ 181436 h 470087"/>
              <a:gd name="connsiteX20" fmla="*/ 6771 w 447717"/>
              <a:gd name="connsiteY20" fmla="*/ 135703 h 470087"/>
              <a:gd name="connsiteX21" fmla="*/ 752 w 447717"/>
              <a:gd name="connsiteY21" fmla="*/ 89968 h 470087"/>
              <a:gd name="connsiteX22" fmla="*/ 0 w 447717"/>
              <a:gd name="connsiteY22" fmla="*/ 44235 h 470087"/>
              <a:gd name="connsiteX23" fmla="*/ 1504 w 447717"/>
              <a:gd name="connsiteY23" fmla="*/ 23991 h 470087"/>
              <a:gd name="connsiteX24" fmla="*/ 9028 w 447717"/>
              <a:gd name="connsiteY24" fmla="*/ 0 h 470087"/>
              <a:gd name="connsiteX25" fmla="*/ 12039 w 447717"/>
              <a:gd name="connsiteY25" fmla="*/ 5248 h 470087"/>
              <a:gd name="connsiteX26" fmla="*/ 16554 w 447717"/>
              <a:gd name="connsiteY26" fmla="*/ 11246 h 470087"/>
              <a:gd name="connsiteX27" fmla="*/ 21068 w 447717"/>
              <a:gd name="connsiteY27" fmla="*/ 17244 h 470087"/>
              <a:gd name="connsiteX28" fmla="*/ 27087 w 447717"/>
              <a:gd name="connsiteY28" fmla="*/ 23241 h 470087"/>
              <a:gd name="connsiteX29" fmla="*/ 32356 w 447717"/>
              <a:gd name="connsiteY29" fmla="*/ 29240 h 470087"/>
              <a:gd name="connsiteX30" fmla="*/ 39127 w 447717"/>
              <a:gd name="connsiteY30" fmla="*/ 35238 h 470087"/>
              <a:gd name="connsiteX31" fmla="*/ 45901 w 447717"/>
              <a:gd name="connsiteY31" fmla="*/ 40486 h 470087"/>
              <a:gd name="connsiteX32" fmla="*/ 54177 w 447717"/>
              <a:gd name="connsiteY32" fmla="*/ 46484 h 470087"/>
              <a:gd name="connsiteX33" fmla="*/ 73741 w 447717"/>
              <a:gd name="connsiteY33" fmla="*/ 59978 h 470087"/>
              <a:gd name="connsiteX34" fmla="*/ 94057 w 447717"/>
              <a:gd name="connsiteY34" fmla="*/ 71975 h 470087"/>
              <a:gd name="connsiteX35" fmla="*/ 114373 w 447717"/>
              <a:gd name="connsiteY35" fmla="*/ 80972 h 470087"/>
              <a:gd name="connsiteX36" fmla="*/ 134691 w 447717"/>
              <a:gd name="connsiteY36" fmla="*/ 88469 h 470087"/>
              <a:gd name="connsiteX37" fmla="*/ 154255 w 447717"/>
              <a:gd name="connsiteY37" fmla="*/ 92967 h 470087"/>
              <a:gd name="connsiteX38" fmla="*/ 174571 w 447717"/>
              <a:gd name="connsiteY38" fmla="*/ 96717 h 470087"/>
              <a:gd name="connsiteX39" fmla="*/ 194135 w 447717"/>
              <a:gd name="connsiteY39" fmla="*/ 97467 h 470087"/>
              <a:gd name="connsiteX40" fmla="*/ 213699 w 447717"/>
              <a:gd name="connsiteY40" fmla="*/ 98216 h 470087"/>
              <a:gd name="connsiteX41" fmla="*/ 217463 w 447717"/>
              <a:gd name="connsiteY41" fmla="*/ 95967 h 470087"/>
              <a:gd name="connsiteX42" fmla="*/ 221977 w 447717"/>
              <a:gd name="connsiteY42" fmla="*/ 90718 h 470087"/>
              <a:gd name="connsiteX43" fmla="*/ 224986 w 447717"/>
              <a:gd name="connsiteY43" fmla="*/ 84720 h 470087"/>
              <a:gd name="connsiteX44" fmla="*/ 226491 w 447717"/>
              <a:gd name="connsiteY44" fmla="*/ 78723 h 470087"/>
              <a:gd name="connsiteX45" fmla="*/ 227996 w 447717"/>
              <a:gd name="connsiteY45" fmla="*/ 73474 h 470087"/>
              <a:gd name="connsiteX46" fmla="*/ 234017 w 447717"/>
              <a:gd name="connsiteY46" fmla="*/ 79473 h 470087"/>
              <a:gd name="connsiteX47" fmla="*/ 239284 w 447717"/>
              <a:gd name="connsiteY47" fmla="*/ 89219 h 470087"/>
              <a:gd name="connsiteX48" fmla="*/ 240036 w 447717"/>
              <a:gd name="connsiteY48" fmla="*/ 92967 h 470087"/>
              <a:gd name="connsiteX49" fmla="*/ 259600 w 447717"/>
              <a:gd name="connsiteY49" fmla="*/ 94466 h 470087"/>
              <a:gd name="connsiteX50" fmla="*/ 279916 w 447717"/>
              <a:gd name="connsiteY50" fmla="*/ 93717 h 470087"/>
              <a:gd name="connsiteX51" fmla="*/ 299480 w 447717"/>
              <a:gd name="connsiteY51" fmla="*/ 89968 h 470087"/>
              <a:gd name="connsiteX52" fmla="*/ 319044 w 447717"/>
              <a:gd name="connsiteY52" fmla="*/ 85470 h 470087"/>
              <a:gd name="connsiteX53" fmla="*/ 337858 w 447717"/>
              <a:gd name="connsiteY53" fmla="*/ 77222 h 470087"/>
              <a:gd name="connsiteX54" fmla="*/ 357421 w 447717"/>
              <a:gd name="connsiteY54" fmla="*/ 68976 h 470087"/>
              <a:gd name="connsiteX55" fmla="*/ 376985 w 447717"/>
              <a:gd name="connsiteY55" fmla="*/ 59228 h 470087"/>
              <a:gd name="connsiteX56" fmla="*/ 396549 w 447717"/>
              <a:gd name="connsiteY56" fmla="*/ 48733 h 470087"/>
              <a:gd name="connsiteX57" fmla="*/ 401063 w 447717"/>
              <a:gd name="connsiteY57" fmla="*/ 46484 h 470087"/>
              <a:gd name="connsiteX58" fmla="*/ 419122 w 447717"/>
              <a:gd name="connsiteY58" fmla="*/ 32988 h 470087"/>
              <a:gd name="connsiteX59" fmla="*/ 423638 w 447717"/>
              <a:gd name="connsiteY59" fmla="*/ 28490 h 470087"/>
              <a:gd name="connsiteX60" fmla="*/ 428905 w 447717"/>
              <a:gd name="connsiteY60" fmla="*/ 26241 h 470087"/>
              <a:gd name="connsiteX61" fmla="*/ 443954 w 447717"/>
              <a:gd name="connsiteY61" fmla="*/ 10497 h 470087"/>
              <a:gd name="connsiteX62" fmla="*/ 447717 w 447717"/>
              <a:gd name="connsiteY62" fmla="*/ 9747 h 470087"/>
              <a:gd name="connsiteX63" fmla="*/ 436429 w 447717"/>
              <a:gd name="connsiteY63" fmla="*/ 56980 h 470087"/>
              <a:gd name="connsiteX64" fmla="*/ 427400 w 447717"/>
              <a:gd name="connsiteY64" fmla="*/ 104214 h 470087"/>
              <a:gd name="connsiteX65" fmla="*/ 418370 w 447717"/>
              <a:gd name="connsiteY65" fmla="*/ 151448 h 470087"/>
              <a:gd name="connsiteX66" fmla="*/ 412351 w 447717"/>
              <a:gd name="connsiteY66" fmla="*/ 199432 h 470087"/>
              <a:gd name="connsiteX67" fmla="*/ 407084 w 447717"/>
              <a:gd name="connsiteY67" fmla="*/ 245915 h 470087"/>
              <a:gd name="connsiteX68" fmla="*/ 404825 w 447717"/>
              <a:gd name="connsiteY68" fmla="*/ 293148 h 470087"/>
              <a:gd name="connsiteX69" fmla="*/ 404825 w 447717"/>
              <a:gd name="connsiteY69" fmla="*/ 340383 h 470087"/>
              <a:gd name="connsiteX70" fmla="*/ 409341 w 447717"/>
              <a:gd name="connsiteY70" fmla="*/ 387615 h 470087"/>
              <a:gd name="connsiteX71" fmla="*/ 409341 w 447717"/>
              <a:gd name="connsiteY71" fmla="*/ 393614 h 470087"/>
              <a:gd name="connsiteX72" fmla="*/ 414608 w 447717"/>
              <a:gd name="connsiteY72" fmla="*/ 414606 h 470087"/>
              <a:gd name="connsiteX73" fmla="*/ 415360 w 447717"/>
              <a:gd name="connsiteY73" fmla="*/ 418355 h 470087"/>
              <a:gd name="connsiteX74" fmla="*/ 410093 w 447717"/>
              <a:gd name="connsiteY74" fmla="*/ 423602 h 470087"/>
              <a:gd name="connsiteX75" fmla="*/ 404825 w 447717"/>
              <a:gd name="connsiteY75" fmla="*/ 428851 h 470087"/>
              <a:gd name="connsiteX76" fmla="*/ 399558 w 447717"/>
              <a:gd name="connsiteY76" fmla="*/ 432600 h 470087"/>
              <a:gd name="connsiteX77" fmla="*/ 395044 w 447717"/>
              <a:gd name="connsiteY77" fmla="*/ 437098 h 470087"/>
              <a:gd name="connsiteX78" fmla="*/ 389778 w 447717"/>
              <a:gd name="connsiteY78" fmla="*/ 440097 h 470087"/>
              <a:gd name="connsiteX79" fmla="*/ 384509 w 447717"/>
              <a:gd name="connsiteY79" fmla="*/ 443097 h 470087"/>
              <a:gd name="connsiteX80" fmla="*/ 379242 w 447717"/>
              <a:gd name="connsiteY80" fmla="*/ 445346 h 470087"/>
              <a:gd name="connsiteX81" fmla="*/ 374727 w 447717"/>
              <a:gd name="connsiteY81" fmla="*/ 449094 h 470087"/>
              <a:gd name="connsiteX82" fmla="*/ 367955 w 447717"/>
              <a:gd name="connsiteY82" fmla="*/ 451344 h 470087"/>
              <a:gd name="connsiteX83" fmla="*/ 361936 w 447717"/>
              <a:gd name="connsiteY83" fmla="*/ 453593 h 470087"/>
              <a:gd name="connsiteX84" fmla="*/ 355916 w 447717"/>
              <a:gd name="connsiteY84" fmla="*/ 455092 h 470087"/>
              <a:gd name="connsiteX85" fmla="*/ 350648 w 447717"/>
              <a:gd name="connsiteY85" fmla="*/ 456592 h 470087"/>
              <a:gd name="connsiteX86" fmla="*/ 343877 w 447717"/>
              <a:gd name="connsiteY86" fmla="*/ 457341 h 470087"/>
              <a:gd name="connsiteX87" fmla="*/ 338609 w 447717"/>
              <a:gd name="connsiteY87" fmla="*/ 458842 h 470087"/>
              <a:gd name="connsiteX88" fmla="*/ 332589 w 447717"/>
              <a:gd name="connsiteY88" fmla="*/ 459592 h 470087"/>
              <a:gd name="connsiteX89" fmla="*/ 327322 w 447717"/>
              <a:gd name="connsiteY89" fmla="*/ 461091 h 470087"/>
              <a:gd name="connsiteX90" fmla="*/ 315282 w 447717"/>
              <a:gd name="connsiteY90" fmla="*/ 462590 h 470087"/>
              <a:gd name="connsiteX91" fmla="*/ 308511 w 447717"/>
              <a:gd name="connsiteY91" fmla="*/ 461841 h 470087"/>
              <a:gd name="connsiteX92" fmla="*/ 301737 w 447717"/>
              <a:gd name="connsiteY92" fmla="*/ 461841 h 470087"/>
              <a:gd name="connsiteX93" fmla="*/ 294966 w 447717"/>
              <a:gd name="connsiteY93" fmla="*/ 461091 h 470087"/>
              <a:gd name="connsiteX94" fmla="*/ 288194 w 447717"/>
              <a:gd name="connsiteY94" fmla="*/ 461091 h 470087"/>
              <a:gd name="connsiteX95" fmla="*/ 280669 w 447717"/>
              <a:gd name="connsiteY95" fmla="*/ 459592 h 470087"/>
              <a:gd name="connsiteX96" fmla="*/ 273897 w 447717"/>
              <a:gd name="connsiteY96" fmla="*/ 458091 h 470087"/>
              <a:gd name="connsiteX97" fmla="*/ 266371 w 447717"/>
              <a:gd name="connsiteY97" fmla="*/ 455842 h 470087"/>
              <a:gd name="connsiteX98" fmla="*/ 259600 w 447717"/>
              <a:gd name="connsiteY98" fmla="*/ 452843 h 470087"/>
              <a:gd name="connsiteX99" fmla="*/ 258095 w 447717"/>
              <a:gd name="connsiteY99" fmla="*/ 434099 h 470087"/>
              <a:gd name="connsiteX100" fmla="*/ 256590 w 447717"/>
              <a:gd name="connsiteY100" fmla="*/ 425853 h 470087"/>
              <a:gd name="connsiteX101" fmla="*/ 256590 w 447717"/>
              <a:gd name="connsiteY101" fmla="*/ 419854 h 470087"/>
              <a:gd name="connsiteX102" fmla="*/ 250572 w 447717"/>
              <a:gd name="connsiteY102" fmla="*/ 380118 h 470087"/>
              <a:gd name="connsiteX103" fmla="*/ 250572 w 447717"/>
              <a:gd name="connsiteY103" fmla="*/ 375620 h 470087"/>
              <a:gd name="connsiteX104" fmla="*/ 247560 w 447717"/>
              <a:gd name="connsiteY104" fmla="*/ 359126 h 470087"/>
              <a:gd name="connsiteX105" fmla="*/ 246055 w 447717"/>
              <a:gd name="connsiteY105" fmla="*/ 345630 h 470087"/>
              <a:gd name="connsiteX106" fmla="*/ 246055 w 447717"/>
              <a:gd name="connsiteY106" fmla="*/ 339633 h 470087"/>
              <a:gd name="connsiteX107" fmla="*/ 231006 w 447717"/>
              <a:gd name="connsiteY107" fmla="*/ 229420 h 470087"/>
              <a:gd name="connsiteX108" fmla="*/ 229501 w 447717"/>
              <a:gd name="connsiteY108" fmla="*/ 221174 h 470087"/>
              <a:gd name="connsiteX109" fmla="*/ 228749 w 447717"/>
              <a:gd name="connsiteY109" fmla="*/ 213676 h 470087"/>
              <a:gd name="connsiteX110" fmla="*/ 227244 w 447717"/>
              <a:gd name="connsiteY110" fmla="*/ 206178 h 470087"/>
              <a:gd name="connsiteX111" fmla="*/ 227244 w 447717"/>
              <a:gd name="connsiteY111" fmla="*/ 199432 h 470087"/>
              <a:gd name="connsiteX112" fmla="*/ 225739 w 447717"/>
              <a:gd name="connsiteY112" fmla="*/ 191933 h 470087"/>
              <a:gd name="connsiteX113" fmla="*/ 224234 w 447717"/>
              <a:gd name="connsiteY113" fmla="*/ 185186 h 470087"/>
              <a:gd name="connsiteX114" fmla="*/ 222730 w 447717"/>
              <a:gd name="connsiteY114" fmla="*/ 177688 h 470087"/>
              <a:gd name="connsiteX115" fmla="*/ 221225 w 447717"/>
              <a:gd name="connsiteY115" fmla="*/ 170941 h 470087"/>
              <a:gd name="connsiteX116" fmla="*/ 233265 w 447717"/>
              <a:gd name="connsiteY116" fmla="*/ 170191 h 470087"/>
              <a:gd name="connsiteX117" fmla="*/ 224986 w 447717"/>
              <a:gd name="connsiteY117" fmla="*/ 164192 h 470087"/>
              <a:gd name="connsiteX118" fmla="*/ 206927 w 447717"/>
              <a:gd name="connsiteY118" fmla="*/ 166443 h 470087"/>
              <a:gd name="connsiteX119" fmla="*/ 190373 w 447717"/>
              <a:gd name="connsiteY119" fmla="*/ 179188 h 470087"/>
              <a:gd name="connsiteX120" fmla="*/ 187364 w 447717"/>
              <a:gd name="connsiteY120" fmla="*/ 182937 h 470087"/>
              <a:gd name="connsiteX121" fmla="*/ 185106 w 447717"/>
              <a:gd name="connsiteY121" fmla="*/ 185186 h 470087"/>
              <a:gd name="connsiteX122" fmla="*/ 188869 w 447717"/>
              <a:gd name="connsiteY122" fmla="*/ 187435 h 470087"/>
              <a:gd name="connsiteX123" fmla="*/ 200908 w 447717"/>
              <a:gd name="connsiteY123" fmla="*/ 176938 h 470087"/>
              <a:gd name="connsiteX124" fmla="*/ 205423 w 447717"/>
              <a:gd name="connsiteY124" fmla="*/ 173190 h 470087"/>
              <a:gd name="connsiteX125" fmla="*/ 197144 w 447717"/>
              <a:gd name="connsiteY125" fmla="*/ 208427 h 470087"/>
              <a:gd name="connsiteX126" fmla="*/ 192630 w 447717"/>
              <a:gd name="connsiteY126" fmla="*/ 244415 h 470087"/>
              <a:gd name="connsiteX127" fmla="*/ 190373 w 447717"/>
              <a:gd name="connsiteY127" fmla="*/ 279653 h 470087"/>
              <a:gd name="connsiteX128" fmla="*/ 190373 w 447717"/>
              <a:gd name="connsiteY128" fmla="*/ 314891 h 470087"/>
              <a:gd name="connsiteX129" fmla="*/ 189620 w 447717"/>
              <a:gd name="connsiteY129" fmla="*/ 349379 h 470087"/>
              <a:gd name="connsiteX130" fmla="*/ 188116 w 447717"/>
              <a:gd name="connsiteY130" fmla="*/ 385366 h 470087"/>
              <a:gd name="connsiteX131" fmla="*/ 183601 w 447717"/>
              <a:gd name="connsiteY131" fmla="*/ 420604 h 470087"/>
              <a:gd name="connsiteX132" fmla="*/ 176076 w 447717"/>
              <a:gd name="connsiteY132" fmla="*/ 456592 h 470087"/>
              <a:gd name="connsiteX133" fmla="*/ 167047 w 447717"/>
              <a:gd name="connsiteY133" fmla="*/ 461841 h 470087"/>
              <a:gd name="connsiteX134" fmla="*/ 158017 w 447717"/>
              <a:gd name="connsiteY134" fmla="*/ 466338 h 470087"/>
              <a:gd name="connsiteX135" fmla="*/ 148987 w 447717"/>
              <a:gd name="connsiteY135" fmla="*/ 468588 h 470087"/>
              <a:gd name="connsiteX136" fmla="*/ 139958 w 447717"/>
              <a:gd name="connsiteY136" fmla="*/ 470087 h 470087"/>
              <a:gd name="connsiteX137" fmla="*/ 130928 w 447717"/>
              <a:gd name="connsiteY137" fmla="*/ 469338 h 4700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</a:cxnLst>
            <a:rect l="l" t="t" r="r" b="b"/>
            <a:pathLst>
              <a:path w="447717" h="470087">
                <a:moveTo>
                  <a:pt x="130928" y="469338"/>
                </a:moveTo>
                <a:lnTo>
                  <a:pt x="121899" y="469338"/>
                </a:lnTo>
                <a:lnTo>
                  <a:pt x="112868" y="468588"/>
                </a:lnTo>
                <a:lnTo>
                  <a:pt x="103840" y="468588"/>
                </a:lnTo>
                <a:lnTo>
                  <a:pt x="95561" y="466338"/>
                </a:lnTo>
                <a:lnTo>
                  <a:pt x="87285" y="464089"/>
                </a:lnTo>
                <a:lnTo>
                  <a:pt x="79007" y="461091"/>
                </a:lnTo>
                <a:lnTo>
                  <a:pt x="71484" y="458842"/>
                </a:lnTo>
                <a:lnTo>
                  <a:pt x="63207" y="454343"/>
                </a:lnTo>
                <a:lnTo>
                  <a:pt x="55682" y="449844"/>
                </a:lnTo>
                <a:lnTo>
                  <a:pt x="47406" y="443847"/>
                </a:lnTo>
                <a:lnTo>
                  <a:pt x="40632" y="437098"/>
                </a:lnTo>
                <a:lnTo>
                  <a:pt x="34613" y="428851"/>
                </a:lnTo>
                <a:lnTo>
                  <a:pt x="36118" y="428851"/>
                </a:lnTo>
                <a:lnTo>
                  <a:pt x="26335" y="413856"/>
                </a:lnTo>
                <a:lnTo>
                  <a:pt x="32356" y="365873"/>
                </a:lnTo>
                <a:lnTo>
                  <a:pt x="33109" y="319389"/>
                </a:lnTo>
                <a:lnTo>
                  <a:pt x="29346" y="272906"/>
                </a:lnTo>
                <a:lnTo>
                  <a:pt x="22573" y="227921"/>
                </a:lnTo>
                <a:lnTo>
                  <a:pt x="14297" y="181436"/>
                </a:lnTo>
                <a:lnTo>
                  <a:pt x="6771" y="135703"/>
                </a:lnTo>
                <a:lnTo>
                  <a:pt x="752" y="89968"/>
                </a:lnTo>
                <a:lnTo>
                  <a:pt x="0" y="44235"/>
                </a:lnTo>
                <a:lnTo>
                  <a:pt x="1504" y="23991"/>
                </a:lnTo>
                <a:lnTo>
                  <a:pt x="9028" y="0"/>
                </a:lnTo>
                <a:lnTo>
                  <a:pt x="12039" y="5248"/>
                </a:lnTo>
                <a:lnTo>
                  <a:pt x="16554" y="11246"/>
                </a:lnTo>
                <a:lnTo>
                  <a:pt x="21068" y="17244"/>
                </a:lnTo>
                <a:lnTo>
                  <a:pt x="27087" y="23241"/>
                </a:lnTo>
                <a:lnTo>
                  <a:pt x="32356" y="29240"/>
                </a:lnTo>
                <a:lnTo>
                  <a:pt x="39127" y="35238"/>
                </a:lnTo>
                <a:lnTo>
                  <a:pt x="45901" y="40486"/>
                </a:lnTo>
                <a:lnTo>
                  <a:pt x="54177" y="46484"/>
                </a:lnTo>
                <a:lnTo>
                  <a:pt x="73741" y="59978"/>
                </a:lnTo>
                <a:lnTo>
                  <a:pt x="94057" y="71975"/>
                </a:lnTo>
                <a:lnTo>
                  <a:pt x="114373" y="80972"/>
                </a:lnTo>
                <a:lnTo>
                  <a:pt x="134691" y="88469"/>
                </a:lnTo>
                <a:lnTo>
                  <a:pt x="154255" y="92967"/>
                </a:lnTo>
                <a:lnTo>
                  <a:pt x="174571" y="96717"/>
                </a:lnTo>
                <a:lnTo>
                  <a:pt x="194135" y="97467"/>
                </a:lnTo>
                <a:lnTo>
                  <a:pt x="213699" y="98216"/>
                </a:lnTo>
                <a:lnTo>
                  <a:pt x="217463" y="95967"/>
                </a:lnTo>
                <a:lnTo>
                  <a:pt x="221977" y="90718"/>
                </a:lnTo>
                <a:lnTo>
                  <a:pt x="224986" y="84720"/>
                </a:lnTo>
                <a:lnTo>
                  <a:pt x="226491" y="78723"/>
                </a:lnTo>
                <a:lnTo>
                  <a:pt x="227996" y="73474"/>
                </a:lnTo>
                <a:lnTo>
                  <a:pt x="234017" y="79473"/>
                </a:lnTo>
                <a:lnTo>
                  <a:pt x="239284" y="89219"/>
                </a:lnTo>
                <a:lnTo>
                  <a:pt x="240036" y="92967"/>
                </a:lnTo>
                <a:lnTo>
                  <a:pt x="259600" y="94466"/>
                </a:lnTo>
                <a:lnTo>
                  <a:pt x="279916" y="93717"/>
                </a:lnTo>
                <a:lnTo>
                  <a:pt x="299480" y="89968"/>
                </a:lnTo>
                <a:lnTo>
                  <a:pt x="319044" y="85470"/>
                </a:lnTo>
                <a:lnTo>
                  <a:pt x="337858" y="77222"/>
                </a:lnTo>
                <a:lnTo>
                  <a:pt x="357421" y="68976"/>
                </a:lnTo>
                <a:lnTo>
                  <a:pt x="376985" y="59228"/>
                </a:lnTo>
                <a:lnTo>
                  <a:pt x="396549" y="48733"/>
                </a:lnTo>
                <a:lnTo>
                  <a:pt x="401063" y="46484"/>
                </a:lnTo>
                <a:lnTo>
                  <a:pt x="419122" y="32988"/>
                </a:lnTo>
                <a:lnTo>
                  <a:pt x="423638" y="28490"/>
                </a:lnTo>
                <a:lnTo>
                  <a:pt x="428905" y="26241"/>
                </a:lnTo>
                <a:lnTo>
                  <a:pt x="443954" y="10497"/>
                </a:lnTo>
                <a:lnTo>
                  <a:pt x="447717" y="9747"/>
                </a:lnTo>
                <a:lnTo>
                  <a:pt x="436429" y="56980"/>
                </a:lnTo>
                <a:lnTo>
                  <a:pt x="427400" y="104214"/>
                </a:lnTo>
                <a:lnTo>
                  <a:pt x="418370" y="151448"/>
                </a:lnTo>
                <a:lnTo>
                  <a:pt x="412351" y="199432"/>
                </a:lnTo>
                <a:lnTo>
                  <a:pt x="407084" y="245915"/>
                </a:lnTo>
                <a:lnTo>
                  <a:pt x="404825" y="293148"/>
                </a:lnTo>
                <a:lnTo>
                  <a:pt x="404825" y="340383"/>
                </a:lnTo>
                <a:lnTo>
                  <a:pt x="409341" y="387615"/>
                </a:lnTo>
                <a:lnTo>
                  <a:pt x="409341" y="393614"/>
                </a:lnTo>
                <a:lnTo>
                  <a:pt x="414608" y="414606"/>
                </a:lnTo>
                <a:lnTo>
                  <a:pt x="415360" y="418355"/>
                </a:lnTo>
                <a:lnTo>
                  <a:pt x="410093" y="423602"/>
                </a:lnTo>
                <a:lnTo>
                  <a:pt x="404825" y="428851"/>
                </a:lnTo>
                <a:lnTo>
                  <a:pt x="399558" y="432600"/>
                </a:lnTo>
                <a:lnTo>
                  <a:pt x="395044" y="437098"/>
                </a:lnTo>
                <a:lnTo>
                  <a:pt x="389778" y="440097"/>
                </a:lnTo>
                <a:lnTo>
                  <a:pt x="384509" y="443097"/>
                </a:lnTo>
                <a:lnTo>
                  <a:pt x="379242" y="445346"/>
                </a:lnTo>
                <a:lnTo>
                  <a:pt x="374727" y="449094"/>
                </a:lnTo>
                <a:lnTo>
                  <a:pt x="367955" y="451344"/>
                </a:lnTo>
                <a:lnTo>
                  <a:pt x="361936" y="453593"/>
                </a:lnTo>
                <a:lnTo>
                  <a:pt x="355916" y="455092"/>
                </a:lnTo>
                <a:lnTo>
                  <a:pt x="350648" y="456592"/>
                </a:lnTo>
                <a:lnTo>
                  <a:pt x="343877" y="457341"/>
                </a:lnTo>
                <a:lnTo>
                  <a:pt x="338609" y="458842"/>
                </a:lnTo>
                <a:lnTo>
                  <a:pt x="332589" y="459592"/>
                </a:lnTo>
                <a:lnTo>
                  <a:pt x="327322" y="461091"/>
                </a:lnTo>
                <a:lnTo>
                  <a:pt x="315282" y="462590"/>
                </a:lnTo>
                <a:lnTo>
                  <a:pt x="308511" y="461841"/>
                </a:lnTo>
                <a:lnTo>
                  <a:pt x="301737" y="461841"/>
                </a:lnTo>
                <a:lnTo>
                  <a:pt x="294966" y="461091"/>
                </a:lnTo>
                <a:lnTo>
                  <a:pt x="288194" y="461091"/>
                </a:lnTo>
                <a:lnTo>
                  <a:pt x="280669" y="459592"/>
                </a:lnTo>
                <a:lnTo>
                  <a:pt x="273897" y="458091"/>
                </a:lnTo>
                <a:lnTo>
                  <a:pt x="266371" y="455842"/>
                </a:lnTo>
                <a:lnTo>
                  <a:pt x="259600" y="452843"/>
                </a:lnTo>
                <a:lnTo>
                  <a:pt x="258095" y="434099"/>
                </a:lnTo>
                <a:lnTo>
                  <a:pt x="256590" y="425853"/>
                </a:lnTo>
                <a:lnTo>
                  <a:pt x="256590" y="419854"/>
                </a:lnTo>
                <a:lnTo>
                  <a:pt x="250572" y="380118"/>
                </a:lnTo>
                <a:lnTo>
                  <a:pt x="250572" y="375620"/>
                </a:lnTo>
                <a:lnTo>
                  <a:pt x="247560" y="359126"/>
                </a:lnTo>
                <a:lnTo>
                  <a:pt x="246055" y="345630"/>
                </a:lnTo>
                <a:lnTo>
                  <a:pt x="246055" y="339633"/>
                </a:lnTo>
                <a:lnTo>
                  <a:pt x="231006" y="229420"/>
                </a:lnTo>
                <a:lnTo>
                  <a:pt x="229501" y="221174"/>
                </a:lnTo>
                <a:lnTo>
                  <a:pt x="228749" y="213676"/>
                </a:lnTo>
                <a:lnTo>
                  <a:pt x="227244" y="206178"/>
                </a:lnTo>
                <a:lnTo>
                  <a:pt x="227244" y="199432"/>
                </a:lnTo>
                <a:lnTo>
                  <a:pt x="225739" y="191933"/>
                </a:lnTo>
                <a:lnTo>
                  <a:pt x="224234" y="185186"/>
                </a:lnTo>
                <a:lnTo>
                  <a:pt x="222730" y="177688"/>
                </a:lnTo>
                <a:lnTo>
                  <a:pt x="221225" y="170941"/>
                </a:lnTo>
                <a:lnTo>
                  <a:pt x="233265" y="170191"/>
                </a:lnTo>
                <a:lnTo>
                  <a:pt x="224986" y="164192"/>
                </a:lnTo>
                <a:lnTo>
                  <a:pt x="206927" y="166443"/>
                </a:lnTo>
                <a:lnTo>
                  <a:pt x="190373" y="179188"/>
                </a:lnTo>
                <a:lnTo>
                  <a:pt x="187364" y="182937"/>
                </a:lnTo>
                <a:lnTo>
                  <a:pt x="185106" y="185186"/>
                </a:lnTo>
                <a:lnTo>
                  <a:pt x="188869" y="187435"/>
                </a:lnTo>
                <a:lnTo>
                  <a:pt x="200908" y="176938"/>
                </a:lnTo>
                <a:lnTo>
                  <a:pt x="205423" y="173190"/>
                </a:lnTo>
                <a:lnTo>
                  <a:pt x="197144" y="208427"/>
                </a:lnTo>
                <a:lnTo>
                  <a:pt x="192630" y="244415"/>
                </a:lnTo>
                <a:lnTo>
                  <a:pt x="190373" y="279653"/>
                </a:lnTo>
                <a:lnTo>
                  <a:pt x="190373" y="314891"/>
                </a:lnTo>
                <a:lnTo>
                  <a:pt x="189620" y="349379"/>
                </a:lnTo>
                <a:lnTo>
                  <a:pt x="188116" y="385366"/>
                </a:lnTo>
                <a:lnTo>
                  <a:pt x="183601" y="420604"/>
                </a:lnTo>
                <a:lnTo>
                  <a:pt x="176076" y="456592"/>
                </a:lnTo>
                <a:lnTo>
                  <a:pt x="167047" y="461841"/>
                </a:lnTo>
                <a:lnTo>
                  <a:pt x="158017" y="466338"/>
                </a:lnTo>
                <a:lnTo>
                  <a:pt x="148987" y="468588"/>
                </a:lnTo>
                <a:lnTo>
                  <a:pt x="139958" y="470087"/>
                </a:lnTo>
                <a:lnTo>
                  <a:pt x="130928" y="469338"/>
                </a:lnTo>
              </a:path>
            </a:pathLst>
          </a:custGeom>
          <a:solidFill>
            <a:srgbClr val="B3B3B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7724833" y="3851437"/>
            <a:ext cx="3894" cy="2317"/>
          </a:xfrm>
          <a:custGeom>
            <a:avLst/>
            <a:gdLst>
              <a:gd name="connsiteX0" fmla="*/ 752 w 3009"/>
              <a:gd name="connsiteY0" fmla="*/ 1499 h 2999"/>
              <a:gd name="connsiteX1" fmla="*/ 0 w 3009"/>
              <a:gd name="connsiteY1" fmla="*/ 0 h 2999"/>
              <a:gd name="connsiteX2" fmla="*/ 1504 w 3009"/>
              <a:gd name="connsiteY2" fmla="*/ 0 h 2999"/>
              <a:gd name="connsiteX3" fmla="*/ 3009 w 3009"/>
              <a:gd name="connsiteY3" fmla="*/ 749 h 2999"/>
              <a:gd name="connsiteX4" fmla="*/ 3009 w 3009"/>
              <a:gd name="connsiteY4" fmla="*/ 2998 h 2999"/>
              <a:gd name="connsiteX5" fmla="*/ 752 w 3009"/>
              <a:gd name="connsiteY5" fmla="*/ 1499 h 2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009" h="2999">
                <a:moveTo>
                  <a:pt x="752" y="1499"/>
                </a:moveTo>
                <a:lnTo>
                  <a:pt x="0" y="0"/>
                </a:lnTo>
                <a:lnTo>
                  <a:pt x="1504" y="0"/>
                </a:lnTo>
                <a:lnTo>
                  <a:pt x="3009" y="749"/>
                </a:lnTo>
                <a:lnTo>
                  <a:pt x="3009" y="2998"/>
                </a:lnTo>
                <a:lnTo>
                  <a:pt x="752" y="1499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7590455" y="3201412"/>
            <a:ext cx="804339" cy="440881"/>
          </a:xfrm>
          <a:custGeom>
            <a:avLst/>
            <a:gdLst>
              <a:gd name="connsiteX0" fmla="*/ 317539 w 621535"/>
              <a:gd name="connsiteY0" fmla="*/ 569053 h 570552"/>
              <a:gd name="connsiteX1" fmla="*/ 301737 w 621535"/>
              <a:gd name="connsiteY1" fmla="*/ 567553 h 570552"/>
              <a:gd name="connsiteX2" fmla="*/ 285935 w 621535"/>
              <a:gd name="connsiteY2" fmla="*/ 565304 h 570552"/>
              <a:gd name="connsiteX3" fmla="*/ 270133 w 621535"/>
              <a:gd name="connsiteY3" fmla="*/ 562306 h 570552"/>
              <a:gd name="connsiteX4" fmla="*/ 253579 w 621535"/>
              <a:gd name="connsiteY4" fmla="*/ 557056 h 570552"/>
              <a:gd name="connsiteX5" fmla="*/ 237778 w 621535"/>
              <a:gd name="connsiteY5" fmla="*/ 551808 h 570552"/>
              <a:gd name="connsiteX6" fmla="*/ 221977 w 621535"/>
              <a:gd name="connsiteY6" fmla="*/ 544312 h 570552"/>
              <a:gd name="connsiteX7" fmla="*/ 206175 w 621535"/>
              <a:gd name="connsiteY7" fmla="*/ 535314 h 570552"/>
              <a:gd name="connsiteX8" fmla="*/ 165541 w 621535"/>
              <a:gd name="connsiteY8" fmla="*/ 506074 h 570552"/>
              <a:gd name="connsiteX9" fmla="*/ 152750 w 621535"/>
              <a:gd name="connsiteY9" fmla="*/ 491830 h 570552"/>
              <a:gd name="connsiteX10" fmla="*/ 150491 w 621535"/>
              <a:gd name="connsiteY10" fmla="*/ 487331 h 570552"/>
              <a:gd name="connsiteX11" fmla="*/ 146729 w 621535"/>
              <a:gd name="connsiteY11" fmla="*/ 482832 h 570552"/>
              <a:gd name="connsiteX12" fmla="*/ 139205 w 621535"/>
              <a:gd name="connsiteY12" fmla="*/ 472337 h 570552"/>
              <a:gd name="connsiteX13" fmla="*/ 135443 w 621535"/>
              <a:gd name="connsiteY13" fmla="*/ 461840 h 570552"/>
              <a:gd name="connsiteX14" fmla="*/ 133938 w 621535"/>
              <a:gd name="connsiteY14" fmla="*/ 452093 h 570552"/>
              <a:gd name="connsiteX15" fmla="*/ 133184 w 621535"/>
              <a:gd name="connsiteY15" fmla="*/ 442347 h 570552"/>
              <a:gd name="connsiteX16" fmla="*/ 134691 w 621535"/>
              <a:gd name="connsiteY16" fmla="*/ 432600 h 570552"/>
              <a:gd name="connsiteX17" fmla="*/ 136195 w 621535"/>
              <a:gd name="connsiteY17" fmla="*/ 422854 h 570552"/>
              <a:gd name="connsiteX18" fmla="*/ 138453 w 621535"/>
              <a:gd name="connsiteY18" fmla="*/ 413106 h 570552"/>
              <a:gd name="connsiteX19" fmla="*/ 141462 w 621535"/>
              <a:gd name="connsiteY19" fmla="*/ 403361 h 570552"/>
              <a:gd name="connsiteX20" fmla="*/ 145224 w 621535"/>
              <a:gd name="connsiteY20" fmla="*/ 393613 h 570552"/>
              <a:gd name="connsiteX21" fmla="*/ 164788 w 621535"/>
              <a:gd name="connsiteY21" fmla="*/ 310392 h 570552"/>
              <a:gd name="connsiteX22" fmla="*/ 167045 w 621535"/>
              <a:gd name="connsiteY22" fmla="*/ 302895 h 570552"/>
              <a:gd name="connsiteX23" fmla="*/ 173818 w 621535"/>
              <a:gd name="connsiteY23" fmla="*/ 273655 h 570552"/>
              <a:gd name="connsiteX24" fmla="*/ 178333 w 621535"/>
              <a:gd name="connsiteY24" fmla="*/ 253412 h 570552"/>
              <a:gd name="connsiteX25" fmla="*/ 184352 w 621535"/>
              <a:gd name="connsiteY25" fmla="*/ 233169 h 570552"/>
              <a:gd name="connsiteX26" fmla="*/ 191125 w 621535"/>
              <a:gd name="connsiteY26" fmla="*/ 213676 h 570552"/>
              <a:gd name="connsiteX27" fmla="*/ 197897 w 621535"/>
              <a:gd name="connsiteY27" fmla="*/ 194181 h 570552"/>
              <a:gd name="connsiteX28" fmla="*/ 204670 w 621535"/>
              <a:gd name="connsiteY28" fmla="*/ 173939 h 570552"/>
              <a:gd name="connsiteX29" fmla="*/ 212194 w 621535"/>
              <a:gd name="connsiteY29" fmla="*/ 154446 h 570552"/>
              <a:gd name="connsiteX30" fmla="*/ 220472 w 621535"/>
              <a:gd name="connsiteY30" fmla="*/ 134953 h 570552"/>
              <a:gd name="connsiteX31" fmla="*/ 230253 w 621535"/>
              <a:gd name="connsiteY31" fmla="*/ 115460 h 570552"/>
              <a:gd name="connsiteX32" fmla="*/ 227996 w 621535"/>
              <a:gd name="connsiteY32" fmla="*/ 113211 h 570552"/>
              <a:gd name="connsiteX33" fmla="*/ 214451 w 621535"/>
              <a:gd name="connsiteY33" fmla="*/ 138701 h 570552"/>
              <a:gd name="connsiteX34" fmla="*/ 203165 w 621535"/>
              <a:gd name="connsiteY34" fmla="*/ 164943 h 570552"/>
              <a:gd name="connsiteX35" fmla="*/ 192630 w 621535"/>
              <a:gd name="connsiteY35" fmla="*/ 191183 h 570552"/>
              <a:gd name="connsiteX36" fmla="*/ 185104 w 621535"/>
              <a:gd name="connsiteY36" fmla="*/ 218174 h 570552"/>
              <a:gd name="connsiteX37" fmla="*/ 176828 w 621535"/>
              <a:gd name="connsiteY37" fmla="*/ 244415 h 570552"/>
              <a:gd name="connsiteX38" fmla="*/ 170057 w 621535"/>
              <a:gd name="connsiteY38" fmla="*/ 270656 h 570552"/>
              <a:gd name="connsiteX39" fmla="*/ 162531 w 621535"/>
              <a:gd name="connsiteY39" fmla="*/ 296897 h 570552"/>
              <a:gd name="connsiteX40" fmla="*/ 155760 w 621535"/>
              <a:gd name="connsiteY40" fmla="*/ 323138 h 570552"/>
              <a:gd name="connsiteX41" fmla="*/ 151245 w 621535"/>
              <a:gd name="connsiteY41" fmla="*/ 339632 h 570552"/>
              <a:gd name="connsiteX42" fmla="*/ 132432 w 621535"/>
              <a:gd name="connsiteY42" fmla="*/ 330635 h 570552"/>
              <a:gd name="connsiteX43" fmla="*/ 114373 w 621535"/>
              <a:gd name="connsiteY43" fmla="*/ 323138 h 570552"/>
              <a:gd name="connsiteX44" fmla="*/ 96314 w 621535"/>
              <a:gd name="connsiteY44" fmla="*/ 315640 h 570552"/>
              <a:gd name="connsiteX45" fmla="*/ 78255 w 621535"/>
              <a:gd name="connsiteY45" fmla="*/ 308893 h 570552"/>
              <a:gd name="connsiteX46" fmla="*/ 60196 w 621535"/>
              <a:gd name="connsiteY46" fmla="*/ 301396 h 570552"/>
              <a:gd name="connsiteX47" fmla="*/ 42137 w 621535"/>
              <a:gd name="connsiteY47" fmla="*/ 294647 h 570552"/>
              <a:gd name="connsiteX48" fmla="*/ 24077 w 621535"/>
              <a:gd name="connsiteY48" fmla="*/ 287150 h 570552"/>
              <a:gd name="connsiteX49" fmla="*/ 6771 w 621535"/>
              <a:gd name="connsiteY49" fmla="*/ 279653 h 570552"/>
              <a:gd name="connsiteX50" fmla="*/ 4514 w 621535"/>
              <a:gd name="connsiteY50" fmla="*/ 274404 h 570552"/>
              <a:gd name="connsiteX51" fmla="*/ 751 w 621535"/>
              <a:gd name="connsiteY51" fmla="*/ 262409 h 570552"/>
              <a:gd name="connsiteX52" fmla="*/ 751 w 621535"/>
              <a:gd name="connsiteY52" fmla="*/ 257910 h 570552"/>
              <a:gd name="connsiteX53" fmla="*/ 0 w 621535"/>
              <a:gd name="connsiteY53" fmla="*/ 247413 h 570552"/>
              <a:gd name="connsiteX54" fmla="*/ 0 w 621535"/>
              <a:gd name="connsiteY54" fmla="*/ 236918 h 570552"/>
              <a:gd name="connsiteX55" fmla="*/ 0 w 621535"/>
              <a:gd name="connsiteY55" fmla="*/ 226421 h 570552"/>
              <a:gd name="connsiteX56" fmla="*/ 751 w 621535"/>
              <a:gd name="connsiteY56" fmla="*/ 215925 h 570552"/>
              <a:gd name="connsiteX57" fmla="*/ 2256 w 621535"/>
              <a:gd name="connsiteY57" fmla="*/ 204678 h 570552"/>
              <a:gd name="connsiteX58" fmla="*/ 5266 w 621535"/>
              <a:gd name="connsiteY58" fmla="*/ 194931 h 570552"/>
              <a:gd name="connsiteX59" fmla="*/ 10533 w 621535"/>
              <a:gd name="connsiteY59" fmla="*/ 184436 h 570552"/>
              <a:gd name="connsiteX60" fmla="*/ 18810 w 621535"/>
              <a:gd name="connsiteY60" fmla="*/ 174689 h 570552"/>
              <a:gd name="connsiteX61" fmla="*/ 21068 w 621535"/>
              <a:gd name="connsiteY61" fmla="*/ 173190 h 570552"/>
              <a:gd name="connsiteX62" fmla="*/ 33108 w 621535"/>
              <a:gd name="connsiteY62" fmla="*/ 172440 h 570552"/>
              <a:gd name="connsiteX63" fmla="*/ 46651 w 621535"/>
              <a:gd name="connsiteY63" fmla="*/ 173939 h 570552"/>
              <a:gd name="connsiteX64" fmla="*/ 59444 w 621535"/>
              <a:gd name="connsiteY64" fmla="*/ 175439 h 570552"/>
              <a:gd name="connsiteX65" fmla="*/ 72988 w 621535"/>
              <a:gd name="connsiteY65" fmla="*/ 179188 h 570552"/>
              <a:gd name="connsiteX66" fmla="*/ 85780 w 621535"/>
              <a:gd name="connsiteY66" fmla="*/ 182187 h 570552"/>
              <a:gd name="connsiteX67" fmla="*/ 99325 w 621535"/>
              <a:gd name="connsiteY67" fmla="*/ 185935 h 570552"/>
              <a:gd name="connsiteX68" fmla="*/ 112868 w 621535"/>
              <a:gd name="connsiteY68" fmla="*/ 188185 h 570552"/>
              <a:gd name="connsiteX69" fmla="*/ 126413 w 621535"/>
              <a:gd name="connsiteY69" fmla="*/ 191183 h 570552"/>
              <a:gd name="connsiteX70" fmla="*/ 124908 w 621535"/>
              <a:gd name="connsiteY70" fmla="*/ 198682 h 570552"/>
              <a:gd name="connsiteX71" fmla="*/ 121146 w 621535"/>
              <a:gd name="connsiteY71" fmla="*/ 203179 h 570552"/>
              <a:gd name="connsiteX72" fmla="*/ 116632 w 621535"/>
              <a:gd name="connsiteY72" fmla="*/ 210677 h 570552"/>
              <a:gd name="connsiteX73" fmla="*/ 116632 w 621535"/>
              <a:gd name="connsiteY73" fmla="*/ 217425 h 570552"/>
              <a:gd name="connsiteX74" fmla="*/ 118136 w 621535"/>
              <a:gd name="connsiteY74" fmla="*/ 215176 h 570552"/>
              <a:gd name="connsiteX75" fmla="*/ 134691 w 621535"/>
              <a:gd name="connsiteY75" fmla="*/ 193433 h 570552"/>
              <a:gd name="connsiteX76" fmla="*/ 138453 w 621535"/>
              <a:gd name="connsiteY76" fmla="*/ 190434 h 570552"/>
              <a:gd name="connsiteX77" fmla="*/ 136195 w 621535"/>
              <a:gd name="connsiteY77" fmla="*/ 197182 h 570552"/>
              <a:gd name="connsiteX78" fmla="*/ 134691 w 621535"/>
              <a:gd name="connsiteY78" fmla="*/ 204678 h 570552"/>
              <a:gd name="connsiteX79" fmla="*/ 132432 w 621535"/>
              <a:gd name="connsiteY79" fmla="*/ 210677 h 570552"/>
              <a:gd name="connsiteX80" fmla="*/ 133184 w 621535"/>
              <a:gd name="connsiteY80" fmla="*/ 217425 h 570552"/>
              <a:gd name="connsiteX81" fmla="*/ 136195 w 621535"/>
              <a:gd name="connsiteY81" fmla="*/ 221173 h 570552"/>
              <a:gd name="connsiteX82" fmla="*/ 136948 w 621535"/>
              <a:gd name="connsiteY82" fmla="*/ 208427 h 570552"/>
              <a:gd name="connsiteX83" fmla="*/ 139957 w 621535"/>
              <a:gd name="connsiteY83" fmla="*/ 196432 h 570552"/>
              <a:gd name="connsiteX84" fmla="*/ 143719 w 621535"/>
              <a:gd name="connsiteY84" fmla="*/ 184436 h 570552"/>
              <a:gd name="connsiteX85" fmla="*/ 149738 w 621535"/>
              <a:gd name="connsiteY85" fmla="*/ 172440 h 570552"/>
              <a:gd name="connsiteX86" fmla="*/ 155007 w 621535"/>
              <a:gd name="connsiteY86" fmla="*/ 159694 h 570552"/>
              <a:gd name="connsiteX87" fmla="*/ 161779 w 621535"/>
              <a:gd name="connsiteY87" fmla="*/ 147699 h 570552"/>
              <a:gd name="connsiteX88" fmla="*/ 168552 w 621535"/>
              <a:gd name="connsiteY88" fmla="*/ 134953 h 570552"/>
              <a:gd name="connsiteX89" fmla="*/ 176076 w 621535"/>
              <a:gd name="connsiteY89" fmla="*/ 123707 h 570552"/>
              <a:gd name="connsiteX90" fmla="*/ 185858 w 621535"/>
              <a:gd name="connsiteY90" fmla="*/ 107962 h 570552"/>
              <a:gd name="connsiteX91" fmla="*/ 203917 w 621535"/>
              <a:gd name="connsiteY91" fmla="*/ 83970 h 570552"/>
              <a:gd name="connsiteX92" fmla="*/ 208431 w 621535"/>
              <a:gd name="connsiteY92" fmla="*/ 79473 h 570552"/>
              <a:gd name="connsiteX93" fmla="*/ 227996 w 621535"/>
              <a:gd name="connsiteY93" fmla="*/ 56979 h 570552"/>
              <a:gd name="connsiteX94" fmla="*/ 248312 w 621535"/>
              <a:gd name="connsiteY94" fmla="*/ 38985 h 570552"/>
              <a:gd name="connsiteX95" fmla="*/ 252827 w 621535"/>
              <a:gd name="connsiteY95" fmla="*/ 35237 h 570552"/>
              <a:gd name="connsiteX96" fmla="*/ 258847 w 621535"/>
              <a:gd name="connsiteY96" fmla="*/ 31489 h 570552"/>
              <a:gd name="connsiteX97" fmla="*/ 263361 w 621535"/>
              <a:gd name="connsiteY97" fmla="*/ 27740 h 570552"/>
              <a:gd name="connsiteX98" fmla="*/ 269381 w 621535"/>
              <a:gd name="connsiteY98" fmla="*/ 24742 h 570552"/>
              <a:gd name="connsiteX99" fmla="*/ 274649 w 621535"/>
              <a:gd name="connsiteY99" fmla="*/ 20992 h 570552"/>
              <a:gd name="connsiteX100" fmla="*/ 279916 w 621535"/>
              <a:gd name="connsiteY100" fmla="*/ 17993 h 570552"/>
              <a:gd name="connsiteX101" fmla="*/ 285183 w 621535"/>
              <a:gd name="connsiteY101" fmla="*/ 15744 h 570552"/>
              <a:gd name="connsiteX102" fmla="*/ 291203 w 621535"/>
              <a:gd name="connsiteY102" fmla="*/ 14244 h 570552"/>
              <a:gd name="connsiteX103" fmla="*/ 307005 w 621535"/>
              <a:gd name="connsiteY103" fmla="*/ 8247 h 570552"/>
              <a:gd name="connsiteX104" fmla="*/ 323559 w 621535"/>
              <a:gd name="connsiteY104" fmla="*/ 3748 h 570552"/>
              <a:gd name="connsiteX105" fmla="*/ 339362 w 621535"/>
              <a:gd name="connsiteY105" fmla="*/ 749 h 570552"/>
              <a:gd name="connsiteX106" fmla="*/ 355916 w 621535"/>
              <a:gd name="connsiteY106" fmla="*/ 0 h 570552"/>
              <a:gd name="connsiteX107" fmla="*/ 371716 w 621535"/>
              <a:gd name="connsiteY107" fmla="*/ 0 h 570552"/>
              <a:gd name="connsiteX108" fmla="*/ 388270 w 621535"/>
              <a:gd name="connsiteY108" fmla="*/ 2999 h 570552"/>
              <a:gd name="connsiteX109" fmla="*/ 404825 w 621535"/>
              <a:gd name="connsiteY109" fmla="*/ 7497 h 570552"/>
              <a:gd name="connsiteX110" fmla="*/ 422131 w 621535"/>
              <a:gd name="connsiteY110" fmla="*/ 15744 h 570552"/>
              <a:gd name="connsiteX111" fmla="*/ 435676 w 621535"/>
              <a:gd name="connsiteY111" fmla="*/ 26241 h 570552"/>
              <a:gd name="connsiteX112" fmla="*/ 444706 w 621535"/>
              <a:gd name="connsiteY112" fmla="*/ 38985 h 570552"/>
              <a:gd name="connsiteX113" fmla="*/ 454487 w 621535"/>
              <a:gd name="connsiteY113" fmla="*/ 54731 h 570552"/>
              <a:gd name="connsiteX114" fmla="*/ 456745 w 621535"/>
              <a:gd name="connsiteY114" fmla="*/ 59230 h 570552"/>
              <a:gd name="connsiteX115" fmla="*/ 459001 w 621535"/>
              <a:gd name="connsiteY115" fmla="*/ 64477 h 570552"/>
              <a:gd name="connsiteX116" fmla="*/ 463518 w 621535"/>
              <a:gd name="connsiteY116" fmla="*/ 71975 h 570552"/>
              <a:gd name="connsiteX117" fmla="*/ 468033 w 621535"/>
              <a:gd name="connsiteY117" fmla="*/ 80971 h 570552"/>
              <a:gd name="connsiteX118" fmla="*/ 472547 w 621535"/>
              <a:gd name="connsiteY118" fmla="*/ 89218 h 570552"/>
              <a:gd name="connsiteX119" fmla="*/ 478567 w 621535"/>
              <a:gd name="connsiteY119" fmla="*/ 98216 h 570552"/>
              <a:gd name="connsiteX120" fmla="*/ 483834 w 621535"/>
              <a:gd name="connsiteY120" fmla="*/ 105713 h 570552"/>
              <a:gd name="connsiteX121" fmla="*/ 490606 w 621535"/>
              <a:gd name="connsiteY121" fmla="*/ 113961 h 570552"/>
              <a:gd name="connsiteX122" fmla="*/ 498884 w 621535"/>
              <a:gd name="connsiteY122" fmla="*/ 121458 h 570552"/>
              <a:gd name="connsiteX123" fmla="*/ 509417 w 621535"/>
              <a:gd name="connsiteY123" fmla="*/ 128206 h 570552"/>
              <a:gd name="connsiteX124" fmla="*/ 510921 w 621535"/>
              <a:gd name="connsiteY124" fmla="*/ 125955 h 570552"/>
              <a:gd name="connsiteX125" fmla="*/ 499636 w 621535"/>
              <a:gd name="connsiteY125" fmla="*/ 117709 h 570552"/>
              <a:gd name="connsiteX126" fmla="*/ 495122 w 621535"/>
              <a:gd name="connsiteY126" fmla="*/ 113211 h 570552"/>
              <a:gd name="connsiteX127" fmla="*/ 495122 w 621535"/>
              <a:gd name="connsiteY127" fmla="*/ 110212 h 570552"/>
              <a:gd name="connsiteX128" fmla="*/ 510921 w 621535"/>
              <a:gd name="connsiteY128" fmla="*/ 109462 h 570552"/>
              <a:gd name="connsiteX129" fmla="*/ 497379 w 621535"/>
              <a:gd name="connsiteY129" fmla="*/ 104213 h 570552"/>
              <a:gd name="connsiteX130" fmla="*/ 492862 w 621535"/>
              <a:gd name="connsiteY130" fmla="*/ 104213 h 570552"/>
              <a:gd name="connsiteX131" fmla="*/ 494370 w 621535"/>
              <a:gd name="connsiteY131" fmla="*/ 99715 h 570552"/>
              <a:gd name="connsiteX132" fmla="*/ 496626 w 621535"/>
              <a:gd name="connsiteY132" fmla="*/ 95217 h 570552"/>
              <a:gd name="connsiteX133" fmla="*/ 498884 w 621535"/>
              <a:gd name="connsiteY133" fmla="*/ 90717 h 570552"/>
              <a:gd name="connsiteX134" fmla="*/ 501141 w 621535"/>
              <a:gd name="connsiteY134" fmla="*/ 86969 h 570552"/>
              <a:gd name="connsiteX135" fmla="*/ 502646 w 621535"/>
              <a:gd name="connsiteY135" fmla="*/ 82471 h 570552"/>
              <a:gd name="connsiteX136" fmla="*/ 504902 w 621535"/>
              <a:gd name="connsiteY136" fmla="*/ 77973 h 570552"/>
              <a:gd name="connsiteX137" fmla="*/ 506407 w 621535"/>
              <a:gd name="connsiteY137" fmla="*/ 73473 h 570552"/>
              <a:gd name="connsiteX138" fmla="*/ 507160 w 621535"/>
              <a:gd name="connsiteY138" fmla="*/ 69725 h 570552"/>
              <a:gd name="connsiteX139" fmla="*/ 513181 w 621535"/>
              <a:gd name="connsiteY139" fmla="*/ 56979 h 570552"/>
              <a:gd name="connsiteX140" fmla="*/ 517695 w 621535"/>
              <a:gd name="connsiteY140" fmla="*/ 54731 h 570552"/>
              <a:gd name="connsiteX141" fmla="*/ 521457 w 621535"/>
              <a:gd name="connsiteY141" fmla="*/ 50982 h 570552"/>
              <a:gd name="connsiteX142" fmla="*/ 527476 w 621535"/>
              <a:gd name="connsiteY142" fmla="*/ 48733 h 570552"/>
              <a:gd name="connsiteX143" fmla="*/ 558327 w 621535"/>
              <a:gd name="connsiteY143" fmla="*/ 42735 h 570552"/>
              <a:gd name="connsiteX144" fmla="*/ 564349 w 621535"/>
              <a:gd name="connsiteY144" fmla="*/ 42735 h 570552"/>
              <a:gd name="connsiteX145" fmla="*/ 570368 w 621535"/>
              <a:gd name="connsiteY145" fmla="*/ 42735 h 570552"/>
              <a:gd name="connsiteX146" fmla="*/ 577139 w 621535"/>
              <a:gd name="connsiteY146" fmla="*/ 42735 h 570552"/>
              <a:gd name="connsiteX147" fmla="*/ 583912 w 621535"/>
              <a:gd name="connsiteY147" fmla="*/ 44235 h 570552"/>
              <a:gd name="connsiteX148" fmla="*/ 590684 w 621535"/>
              <a:gd name="connsiteY148" fmla="*/ 45734 h 570552"/>
              <a:gd name="connsiteX149" fmla="*/ 597455 w 621535"/>
              <a:gd name="connsiteY149" fmla="*/ 48733 h 570552"/>
              <a:gd name="connsiteX150" fmla="*/ 604229 w 621535"/>
              <a:gd name="connsiteY150" fmla="*/ 52481 h 570552"/>
              <a:gd name="connsiteX151" fmla="*/ 611752 w 621535"/>
              <a:gd name="connsiteY151" fmla="*/ 58480 h 570552"/>
              <a:gd name="connsiteX152" fmla="*/ 619278 w 621535"/>
              <a:gd name="connsiteY152" fmla="*/ 68976 h 570552"/>
              <a:gd name="connsiteX153" fmla="*/ 621535 w 621535"/>
              <a:gd name="connsiteY153" fmla="*/ 78723 h 570552"/>
              <a:gd name="connsiteX154" fmla="*/ 610248 w 621535"/>
              <a:gd name="connsiteY154" fmla="*/ 104963 h 570552"/>
              <a:gd name="connsiteX155" fmla="*/ 601971 w 621535"/>
              <a:gd name="connsiteY155" fmla="*/ 131954 h 570552"/>
              <a:gd name="connsiteX156" fmla="*/ 595198 w 621535"/>
              <a:gd name="connsiteY156" fmla="*/ 158195 h 570552"/>
              <a:gd name="connsiteX157" fmla="*/ 591436 w 621535"/>
              <a:gd name="connsiteY157" fmla="*/ 185185 h 570552"/>
              <a:gd name="connsiteX158" fmla="*/ 587674 w 621535"/>
              <a:gd name="connsiteY158" fmla="*/ 211426 h 570552"/>
              <a:gd name="connsiteX159" fmla="*/ 585417 w 621535"/>
              <a:gd name="connsiteY159" fmla="*/ 237667 h 570552"/>
              <a:gd name="connsiteX160" fmla="*/ 583912 w 621535"/>
              <a:gd name="connsiteY160" fmla="*/ 263907 h 570552"/>
              <a:gd name="connsiteX161" fmla="*/ 583160 w 621535"/>
              <a:gd name="connsiteY161" fmla="*/ 290899 h 570552"/>
              <a:gd name="connsiteX162" fmla="*/ 571120 w 621535"/>
              <a:gd name="connsiteY162" fmla="*/ 308893 h 570552"/>
              <a:gd name="connsiteX163" fmla="*/ 566606 w 621535"/>
              <a:gd name="connsiteY163" fmla="*/ 311142 h 570552"/>
              <a:gd name="connsiteX164" fmla="*/ 547794 w 621535"/>
              <a:gd name="connsiteY164" fmla="*/ 253412 h 570552"/>
              <a:gd name="connsiteX165" fmla="*/ 507912 w 621535"/>
              <a:gd name="connsiteY165" fmla="*/ 173190 h 570552"/>
              <a:gd name="connsiteX166" fmla="*/ 507160 w 621535"/>
              <a:gd name="connsiteY166" fmla="*/ 168691 h 570552"/>
              <a:gd name="connsiteX167" fmla="*/ 500388 w 621535"/>
              <a:gd name="connsiteY167" fmla="*/ 157445 h 570552"/>
              <a:gd name="connsiteX168" fmla="*/ 494370 w 621535"/>
              <a:gd name="connsiteY168" fmla="*/ 146949 h 570552"/>
              <a:gd name="connsiteX169" fmla="*/ 487596 w 621535"/>
              <a:gd name="connsiteY169" fmla="*/ 136452 h 570552"/>
              <a:gd name="connsiteX170" fmla="*/ 480824 w 621535"/>
              <a:gd name="connsiteY170" fmla="*/ 125955 h 570552"/>
              <a:gd name="connsiteX171" fmla="*/ 474052 w 621535"/>
              <a:gd name="connsiteY171" fmla="*/ 115460 h 570552"/>
              <a:gd name="connsiteX172" fmla="*/ 468033 w 621535"/>
              <a:gd name="connsiteY172" fmla="*/ 104963 h 570552"/>
              <a:gd name="connsiteX173" fmla="*/ 462765 w 621535"/>
              <a:gd name="connsiteY173" fmla="*/ 94467 h 570552"/>
              <a:gd name="connsiteX174" fmla="*/ 460509 w 621535"/>
              <a:gd name="connsiteY174" fmla="*/ 83970 h 570552"/>
              <a:gd name="connsiteX175" fmla="*/ 458249 w 621535"/>
              <a:gd name="connsiteY175" fmla="*/ 81721 h 570552"/>
              <a:gd name="connsiteX176" fmla="*/ 458249 w 621535"/>
              <a:gd name="connsiteY176" fmla="*/ 90717 h 570552"/>
              <a:gd name="connsiteX177" fmla="*/ 461260 w 621535"/>
              <a:gd name="connsiteY177" fmla="*/ 100465 h 570552"/>
              <a:gd name="connsiteX178" fmla="*/ 465023 w 621535"/>
              <a:gd name="connsiteY178" fmla="*/ 109462 h 570552"/>
              <a:gd name="connsiteX179" fmla="*/ 471042 w 621535"/>
              <a:gd name="connsiteY179" fmla="*/ 119208 h 570552"/>
              <a:gd name="connsiteX180" fmla="*/ 475556 w 621535"/>
              <a:gd name="connsiteY180" fmla="*/ 128206 h 570552"/>
              <a:gd name="connsiteX181" fmla="*/ 482329 w 621535"/>
              <a:gd name="connsiteY181" fmla="*/ 137952 h 570552"/>
              <a:gd name="connsiteX182" fmla="*/ 488348 w 621535"/>
              <a:gd name="connsiteY182" fmla="*/ 146949 h 570552"/>
              <a:gd name="connsiteX183" fmla="*/ 495122 w 621535"/>
              <a:gd name="connsiteY183" fmla="*/ 156695 h 570552"/>
              <a:gd name="connsiteX184" fmla="*/ 497379 w 621535"/>
              <a:gd name="connsiteY184" fmla="*/ 161944 h 570552"/>
              <a:gd name="connsiteX185" fmla="*/ 521457 w 621535"/>
              <a:gd name="connsiteY185" fmla="*/ 203179 h 570552"/>
              <a:gd name="connsiteX186" fmla="*/ 527476 w 621535"/>
              <a:gd name="connsiteY186" fmla="*/ 216675 h 570552"/>
              <a:gd name="connsiteX187" fmla="*/ 533497 w 621535"/>
              <a:gd name="connsiteY187" fmla="*/ 230169 h 570552"/>
              <a:gd name="connsiteX188" fmla="*/ 538764 w 621535"/>
              <a:gd name="connsiteY188" fmla="*/ 243665 h 570552"/>
              <a:gd name="connsiteX189" fmla="*/ 544031 w 621535"/>
              <a:gd name="connsiteY189" fmla="*/ 257161 h 570552"/>
              <a:gd name="connsiteX190" fmla="*/ 548546 w 621535"/>
              <a:gd name="connsiteY190" fmla="*/ 270656 h 570552"/>
              <a:gd name="connsiteX191" fmla="*/ 553061 w 621535"/>
              <a:gd name="connsiteY191" fmla="*/ 284901 h 570552"/>
              <a:gd name="connsiteX192" fmla="*/ 557575 w 621535"/>
              <a:gd name="connsiteY192" fmla="*/ 299145 h 570552"/>
              <a:gd name="connsiteX193" fmla="*/ 562842 w 621535"/>
              <a:gd name="connsiteY193" fmla="*/ 314141 h 570552"/>
              <a:gd name="connsiteX194" fmla="*/ 566606 w 621535"/>
              <a:gd name="connsiteY194" fmla="*/ 332135 h 570552"/>
              <a:gd name="connsiteX195" fmla="*/ 572624 w 621535"/>
              <a:gd name="connsiteY195" fmla="*/ 350877 h 570552"/>
              <a:gd name="connsiteX196" fmla="*/ 577892 w 621535"/>
              <a:gd name="connsiteY196" fmla="*/ 368873 h 570552"/>
              <a:gd name="connsiteX197" fmla="*/ 583912 w 621535"/>
              <a:gd name="connsiteY197" fmla="*/ 387616 h 570552"/>
              <a:gd name="connsiteX198" fmla="*/ 587674 w 621535"/>
              <a:gd name="connsiteY198" fmla="*/ 405610 h 570552"/>
              <a:gd name="connsiteX199" fmla="*/ 589179 w 621535"/>
              <a:gd name="connsiteY199" fmla="*/ 425103 h 570552"/>
              <a:gd name="connsiteX200" fmla="*/ 588427 w 621535"/>
              <a:gd name="connsiteY200" fmla="*/ 443846 h 570552"/>
              <a:gd name="connsiteX201" fmla="*/ 584665 w 621535"/>
              <a:gd name="connsiteY201" fmla="*/ 463339 h 570552"/>
              <a:gd name="connsiteX202" fmla="*/ 580148 w 621535"/>
              <a:gd name="connsiteY202" fmla="*/ 467838 h 570552"/>
              <a:gd name="connsiteX203" fmla="*/ 576387 w 621535"/>
              <a:gd name="connsiteY203" fmla="*/ 473087 h 570552"/>
              <a:gd name="connsiteX204" fmla="*/ 571873 w 621535"/>
              <a:gd name="connsiteY204" fmla="*/ 477584 h 570552"/>
              <a:gd name="connsiteX205" fmla="*/ 568110 w 621535"/>
              <a:gd name="connsiteY205" fmla="*/ 482832 h 570552"/>
              <a:gd name="connsiteX206" fmla="*/ 563596 w 621535"/>
              <a:gd name="connsiteY206" fmla="*/ 486581 h 570552"/>
              <a:gd name="connsiteX207" fmla="*/ 559832 w 621535"/>
              <a:gd name="connsiteY207" fmla="*/ 491080 h 570552"/>
              <a:gd name="connsiteX208" fmla="*/ 556070 w 621535"/>
              <a:gd name="connsiteY208" fmla="*/ 494079 h 570552"/>
              <a:gd name="connsiteX209" fmla="*/ 552308 w 621535"/>
              <a:gd name="connsiteY209" fmla="*/ 497827 h 570552"/>
              <a:gd name="connsiteX210" fmla="*/ 541021 w 621535"/>
              <a:gd name="connsiteY210" fmla="*/ 506074 h 570552"/>
              <a:gd name="connsiteX211" fmla="*/ 529735 w 621535"/>
              <a:gd name="connsiteY211" fmla="*/ 514322 h 570552"/>
              <a:gd name="connsiteX212" fmla="*/ 518448 w 621535"/>
              <a:gd name="connsiteY212" fmla="*/ 521069 h 570552"/>
              <a:gd name="connsiteX213" fmla="*/ 507160 w 621535"/>
              <a:gd name="connsiteY213" fmla="*/ 527818 h 570552"/>
              <a:gd name="connsiteX214" fmla="*/ 495122 w 621535"/>
              <a:gd name="connsiteY214" fmla="*/ 533065 h 570552"/>
              <a:gd name="connsiteX215" fmla="*/ 483834 w 621535"/>
              <a:gd name="connsiteY215" fmla="*/ 539063 h 570552"/>
              <a:gd name="connsiteX216" fmla="*/ 472547 w 621535"/>
              <a:gd name="connsiteY216" fmla="*/ 544312 h 570552"/>
              <a:gd name="connsiteX217" fmla="*/ 461260 w 621535"/>
              <a:gd name="connsiteY217" fmla="*/ 550309 h 570552"/>
              <a:gd name="connsiteX218" fmla="*/ 452230 w 621535"/>
              <a:gd name="connsiteY218" fmla="*/ 552558 h 570552"/>
              <a:gd name="connsiteX219" fmla="*/ 443954 w 621535"/>
              <a:gd name="connsiteY219" fmla="*/ 555557 h 570552"/>
              <a:gd name="connsiteX220" fmla="*/ 435676 w 621535"/>
              <a:gd name="connsiteY220" fmla="*/ 557806 h 570552"/>
              <a:gd name="connsiteX221" fmla="*/ 427399 w 621535"/>
              <a:gd name="connsiteY221" fmla="*/ 560806 h 570552"/>
              <a:gd name="connsiteX222" fmla="*/ 418369 w 621535"/>
              <a:gd name="connsiteY222" fmla="*/ 562306 h 570552"/>
              <a:gd name="connsiteX223" fmla="*/ 410093 w 621535"/>
              <a:gd name="connsiteY223" fmla="*/ 564554 h 570552"/>
              <a:gd name="connsiteX224" fmla="*/ 401815 w 621535"/>
              <a:gd name="connsiteY224" fmla="*/ 565304 h 570552"/>
              <a:gd name="connsiteX225" fmla="*/ 393539 w 621535"/>
              <a:gd name="connsiteY225" fmla="*/ 566054 h 570552"/>
              <a:gd name="connsiteX226" fmla="*/ 391282 w 621535"/>
              <a:gd name="connsiteY226" fmla="*/ 566054 h 570552"/>
              <a:gd name="connsiteX227" fmla="*/ 369459 w 621535"/>
              <a:gd name="connsiteY227" fmla="*/ 566054 h 570552"/>
              <a:gd name="connsiteX228" fmla="*/ 360430 w 621535"/>
              <a:gd name="connsiteY228" fmla="*/ 542063 h 570552"/>
              <a:gd name="connsiteX229" fmla="*/ 356668 w 621535"/>
              <a:gd name="connsiteY229" fmla="*/ 536064 h 570552"/>
              <a:gd name="connsiteX230" fmla="*/ 355161 w 621535"/>
              <a:gd name="connsiteY230" fmla="*/ 536064 h 570552"/>
              <a:gd name="connsiteX231" fmla="*/ 344628 w 621535"/>
              <a:gd name="connsiteY231" fmla="*/ 566803 h 570552"/>
              <a:gd name="connsiteX232" fmla="*/ 342371 w 621535"/>
              <a:gd name="connsiteY232" fmla="*/ 568303 h 570552"/>
              <a:gd name="connsiteX233" fmla="*/ 334093 w 621535"/>
              <a:gd name="connsiteY233" fmla="*/ 570552 h 570552"/>
              <a:gd name="connsiteX234" fmla="*/ 317539 w 621535"/>
              <a:gd name="connsiteY234" fmla="*/ 569053 h 5705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</a:cxnLst>
            <a:rect l="l" t="t" r="r" b="b"/>
            <a:pathLst>
              <a:path w="621535" h="570552">
                <a:moveTo>
                  <a:pt x="317539" y="569053"/>
                </a:moveTo>
                <a:lnTo>
                  <a:pt x="301737" y="567553"/>
                </a:lnTo>
                <a:lnTo>
                  <a:pt x="285935" y="565304"/>
                </a:lnTo>
                <a:lnTo>
                  <a:pt x="270133" y="562306"/>
                </a:lnTo>
                <a:lnTo>
                  <a:pt x="253579" y="557056"/>
                </a:lnTo>
                <a:lnTo>
                  <a:pt x="237778" y="551808"/>
                </a:lnTo>
                <a:lnTo>
                  <a:pt x="221977" y="544312"/>
                </a:lnTo>
                <a:lnTo>
                  <a:pt x="206175" y="535314"/>
                </a:lnTo>
                <a:lnTo>
                  <a:pt x="165541" y="506074"/>
                </a:lnTo>
                <a:lnTo>
                  <a:pt x="152750" y="491830"/>
                </a:lnTo>
                <a:lnTo>
                  <a:pt x="150491" y="487331"/>
                </a:lnTo>
                <a:lnTo>
                  <a:pt x="146729" y="482832"/>
                </a:lnTo>
                <a:lnTo>
                  <a:pt x="139205" y="472337"/>
                </a:lnTo>
                <a:lnTo>
                  <a:pt x="135443" y="461840"/>
                </a:lnTo>
                <a:lnTo>
                  <a:pt x="133938" y="452093"/>
                </a:lnTo>
                <a:lnTo>
                  <a:pt x="133184" y="442347"/>
                </a:lnTo>
                <a:lnTo>
                  <a:pt x="134691" y="432600"/>
                </a:lnTo>
                <a:lnTo>
                  <a:pt x="136195" y="422854"/>
                </a:lnTo>
                <a:lnTo>
                  <a:pt x="138453" y="413106"/>
                </a:lnTo>
                <a:lnTo>
                  <a:pt x="141462" y="403361"/>
                </a:lnTo>
                <a:lnTo>
                  <a:pt x="145224" y="393613"/>
                </a:lnTo>
                <a:lnTo>
                  <a:pt x="164788" y="310392"/>
                </a:lnTo>
                <a:lnTo>
                  <a:pt x="167045" y="302895"/>
                </a:lnTo>
                <a:lnTo>
                  <a:pt x="173818" y="273655"/>
                </a:lnTo>
                <a:lnTo>
                  <a:pt x="178333" y="253412"/>
                </a:lnTo>
                <a:lnTo>
                  <a:pt x="184352" y="233169"/>
                </a:lnTo>
                <a:lnTo>
                  <a:pt x="191125" y="213676"/>
                </a:lnTo>
                <a:lnTo>
                  <a:pt x="197897" y="194181"/>
                </a:lnTo>
                <a:lnTo>
                  <a:pt x="204670" y="173939"/>
                </a:lnTo>
                <a:lnTo>
                  <a:pt x="212194" y="154446"/>
                </a:lnTo>
                <a:lnTo>
                  <a:pt x="220472" y="134953"/>
                </a:lnTo>
                <a:lnTo>
                  <a:pt x="230253" y="115460"/>
                </a:lnTo>
                <a:lnTo>
                  <a:pt x="227996" y="113211"/>
                </a:lnTo>
                <a:lnTo>
                  <a:pt x="214451" y="138701"/>
                </a:lnTo>
                <a:lnTo>
                  <a:pt x="203165" y="164943"/>
                </a:lnTo>
                <a:lnTo>
                  <a:pt x="192630" y="191183"/>
                </a:lnTo>
                <a:lnTo>
                  <a:pt x="185104" y="218174"/>
                </a:lnTo>
                <a:lnTo>
                  <a:pt x="176828" y="244415"/>
                </a:lnTo>
                <a:lnTo>
                  <a:pt x="170057" y="270656"/>
                </a:lnTo>
                <a:lnTo>
                  <a:pt x="162531" y="296897"/>
                </a:lnTo>
                <a:lnTo>
                  <a:pt x="155760" y="323138"/>
                </a:lnTo>
                <a:lnTo>
                  <a:pt x="151245" y="339632"/>
                </a:lnTo>
                <a:lnTo>
                  <a:pt x="132432" y="330635"/>
                </a:lnTo>
                <a:lnTo>
                  <a:pt x="114373" y="323138"/>
                </a:lnTo>
                <a:lnTo>
                  <a:pt x="96314" y="315640"/>
                </a:lnTo>
                <a:lnTo>
                  <a:pt x="78255" y="308893"/>
                </a:lnTo>
                <a:lnTo>
                  <a:pt x="60196" y="301396"/>
                </a:lnTo>
                <a:lnTo>
                  <a:pt x="42137" y="294647"/>
                </a:lnTo>
                <a:lnTo>
                  <a:pt x="24077" y="287150"/>
                </a:lnTo>
                <a:lnTo>
                  <a:pt x="6771" y="279653"/>
                </a:lnTo>
                <a:lnTo>
                  <a:pt x="4514" y="274404"/>
                </a:lnTo>
                <a:lnTo>
                  <a:pt x="751" y="262409"/>
                </a:lnTo>
                <a:lnTo>
                  <a:pt x="751" y="257910"/>
                </a:lnTo>
                <a:lnTo>
                  <a:pt x="0" y="247413"/>
                </a:lnTo>
                <a:lnTo>
                  <a:pt x="0" y="236918"/>
                </a:lnTo>
                <a:lnTo>
                  <a:pt x="0" y="226421"/>
                </a:lnTo>
                <a:lnTo>
                  <a:pt x="751" y="215925"/>
                </a:lnTo>
                <a:lnTo>
                  <a:pt x="2256" y="204678"/>
                </a:lnTo>
                <a:lnTo>
                  <a:pt x="5266" y="194931"/>
                </a:lnTo>
                <a:lnTo>
                  <a:pt x="10533" y="184436"/>
                </a:lnTo>
                <a:lnTo>
                  <a:pt x="18810" y="174689"/>
                </a:lnTo>
                <a:lnTo>
                  <a:pt x="21068" y="173190"/>
                </a:lnTo>
                <a:lnTo>
                  <a:pt x="33108" y="172440"/>
                </a:lnTo>
                <a:lnTo>
                  <a:pt x="46651" y="173939"/>
                </a:lnTo>
                <a:lnTo>
                  <a:pt x="59444" y="175439"/>
                </a:lnTo>
                <a:lnTo>
                  <a:pt x="72988" y="179188"/>
                </a:lnTo>
                <a:lnTo>
                  <a:pt x="85780" y="182187"/>
                </a:lnTo>
                <a:lnTo>
                  <a:pt x="99325" y="185935"/>
                </a:lnTo>
                <a:lnTo>
                  <a:pt x="112868" y="188185"/>
                </a:lnTo>
                <a:lnTo>
                  <a:pt x="126413" y="191183"/>
                </a:lnTo>
                <a:lnTo>
                  <a:pt x="124908" y="198682"/>
                </a:lnTo>
                <a:lnTo>
                  <a:pt x="121146" y="203179"/>
                </a:lnTo>
                <a:lnTo>
                  <a:pt x="116632" y="210677"/>
                </a:lnTo>
                <a:lnTo>
                  <a:pt x="116632" y="217425"/>
                </a:lnTo>
                <a:lnTo>
                  <a:pt x="118136" y="215176"/>
                </a:lnTo>
                <a:lnTo>
                  <a:pt x="134691" y="193433"/>
                </a:lnTo>
                <a:lnTo>
                  <a:pt x="138453" y="190434"/>
                </a:lnTo>
                <a:lnTo>
                  <a:pt x="136195" y="197182"/>
                </a:lnTo>
                <a:lnTo>
                  <a:pt x="134691" y="204678"/>
                </a:lnTo>
                <a:lnTo>
                  <a:pt x="132432" y="210677"/>
                </a:lnTo>
                <a:lnTo>
                  <a:pt x="133184" y="217425"/>
                </a:lnTo>
                <a:lnTo>
                  <a:pt x="136195" y="221173"/>
                </a:lnTo>
                <a:lnTo>
                  <a:pt x="136948" y="208427"/>
                </a:lnTo>
                <a:lnTo>
                  <a:pt x="139957" y="196432"/>
                </a:lnTo>
                <a:lnTo>
                  <a:pt x="143719" y="184436"/>
                </a:lnTo>
                <a:lnTo>
                  <a:pt x="149738" y="172440"/>
                </a:lnTo>
                <a:lnTo>
                  <a:pt x="155007" y="159694"/>
                </a:lnTo>
                <a:lnTo>
                  <a:pt x="161779" y="147699"/>
                </a:lnTo>
                <a:lnTo>
                  <a:pt x="168552" y="134953"/>
                </a:lnTo>
                <a:lnTo>
                  <a:pt x="176076" y="123707"/>
                </a:lnTo>
                <a:lnTo>
                  <a:pt x="185858" y="107962"/>
                </a:lnTo>
                <a:lnTo>
                  <a:pt x="203917" y="83970"/>
                </a:lnTo>
                <a:lnTo>
                  <a:pt x="208431" y="79473"/>
                </a:lnTo>
                <a:lnTo>
                  <a:pt x="227996" y="56979"/>
                </a:lnTo>
                <a:lnTo>
                  <a:pt x="248312" y="38985"/>
                </a:lnTo>
                <a:lnTo>
                  <a:pt x="252827" y="35237"/>
                </a:lnTo>
                <a:lnTo>
                  <a:pt x="258847" y="31489"/>
                </a:lnTo>
                <a:lnTo>
                  <a:pt x="263361" y="27740"/>
                </a:lnTo>
                <a:lnTo>
                  <a:pt x="269381" y="24742"/>
                </a:lnTo>
                <a:lnTo>
                  <a:pt x="274649" y="20992"/>
                </a:lnTo>
                <a:lnTo>
                  <a:pt x="279916" y="17993"/>
                </a:lnTo>
                <a:lnTo>
                  <a:pt x="285183" y="15744"/>
                </a:lnTo>
                <a:lnTo>
                  <a:pt x="291203" y="14244"/>
                </a:lnTo>
                <a:lnTo>
                  <a:pt x="307005" y="8247"/>
                </a:lnTo>
                <a:lnTo>
                  <a:pt x="323559" y="3748"/>
                </a:lnTo>
                <a:lnTo>
                  <a:pt x="339362" y="749"/>
                </a:lnTo>
                <a:lnTo>
                  <a:pt x="355916" y="0"/>
                </a:lnTo>
                <a:lnTo>
                  <a:pt x="371716" y="0"/>
                </a:lnTo>
                <a:lnTo>
                  <a:pt x="388270" y="2999"/>
                </a:lnTo>
                <a:lnTo>
                  <a:pt x="404825" y="7497"/>
                </a:lnTo>
                <a:lnTo>
                  <a:pt x="422131" y="15744"/>
                </a:lnTo>
                <a:lnTo>
                  <a:pt x="435676" y="26241"/>
                </a:lnTo>
                <a:lnTo>
                  <a:pt x="444706" y="38985"/>
                </a:lnTo>
                <a:lnTo>
                  <a:pt x="454487" y="54731"/>
                </a:lnTo>
                <a:lnTo>
                  <a:pt x="456745" y="59230"/>
                </a:lnTo>
                <a:lnTo>
                  <a:pt x="459001" y="64477"/>
                </a:lnTo>
                <a:lnTo>
                  <a:pt x="463518" y="71975"/>
                </a:lnTo>
                <a:lnTo>
                  <a:pt x="468033" y="80971"/>
                </a:lnTo>
                <a:lnTo>
                  <a:pt x="472547" y="89218"/>
                </a:lnTo>
                <a:lnTo>
                  <a:pt x="478567" y="98216"/>
                </a:lnTo>
                <a:lnTo>
                  <a:pt x="483834" y="105713"/>
                </a:lnTo>
                <a:lnTo>
                  <a:pt x="490606" y="113961"/>
                </a:lnTo>
                <a:lnTo>
                  <a:pt x="498884" y="121458"/>
                </a:lnTo>
                <a:lnTo>
                  <a:pt x="509417" y="128206"/>
                </a:lnTo>
                <a:lnTo>
                  <a:pt x="510921" y="125955"/>
                </a:lnTo>
                <a:lnTo>
                  <a:pt x="499636" y="117709"/>
                </a:lnTo>
                <a:lnTo>
                  <a:pt x="495122" y="113211"/>
                </a:lnTo>
                <a:lnTo>
                  <a:pt x="495122" y="110212"/>
                </a:lnTo>
                <a:lnTo>
                  <a:pt x="510921" y="109462"/>
                </a:lnTo>
                <a:lnTo>
                  <a:pt x="497379" y="104213"/>
                </a:lnTo>
                <a:lnTo>
                  <a:pt x="492862" y="104213"/>
                </a:lnTo>
                <a:lnTo>
                  <a:pt x="494370" y="99715"/>
                </a:lnTo>
                <a:lnTo>
                  <a:pt x="496626" y="95217"/>
                </a:lnTo>
                <a:lnTo>
                  <a:pt x="498884" y="90717"/>
                </a:lnTo>
                <a:lnTo>
                  <a:pt x="501141" y="86969"/>
                </a:lnTo>
                <a:lnTo>
                  <a:pt x="502646" y="82471"/>
                </a:lnTo>
                <a:lnTo>
                  <a:pt x="504902" y="77973"/>
                </a:lnTo>
                <a:lnTo>
                  <a:pt x="506407" y="73473"/>
                </a:lnTo>
                <a:lnTo>
                  <a:pt x="507160" y="69725"/>
                </a:lnTo>
                <a:lnTo>
                  <a:pt x="513181" y="56979"/>
                </a:lnTo>
                <a:lnTo>
                  <a:pt x="517695" y="54731"/>
                </a:lnTo>
                <a:lnTo>
                  <a:pt x="521457" y="50982"/>
                </a:lnTo>
                <a:lnTo>
                  <a:pt x="527476" y="48733"/>
                </a:lnTo>
                <a:lnTo>
                  <a:pt x="558327" y="42735"/>
                </a:lnTo>
                <a:lnTo>
                  <a:pt x="564349" y="42735"/>
                </a:lnTo>
                <a:lnTo>
                  <a:pt x="570368" y="42735"/>
                </a:lnTo>
                <a:lnTo>
                  <a:pt x="577139" y="42735"/>
                </a:lnTo>
                <a:lnTo>
                  <a:pt x="583912" y="44235"/>
                </a:lnTo>
                <a:lnTo>
                  <a:pt x="590684" y="45734"/>
                </a:lnTo>
                <a:lnTo>
                  <a:pt x="597455" y="48733"/>
                </a:lnTo>
                <a:lnTo>
                  <a:pt x="604229" y="52481"/>
                </a:lnTo>
                <a:lnTo>
                  <a:pt x="611752" y="58480"/>
                </a:lnTo>
                <a:lnTo>
                  <a:pt x="619278" y="68976"/>
                </a:lnTo>
                <a:lnTo>
                  <a:pt x="621535" y="78723"/>
                </a:lnTo>
                <a:lnTo>
                  <a:pt x="610248" y="104963"/>
                </a:lnTo>
                <a:lnTo>
                  <a:pt x="601971" y="131954"/>
                </a:lnTo>
                <a:lnTo>
                  <a:pt x="595198" y="158195"/>
                </a:lnTo>
                <a:lnTo>
                  <a:pt x="591436" y="185185"/>
                </a:lnTo>
                <a:lnTo>
                  <a:pt x="587674" y="211426"/>
                </a:lnTo>
                <a:lnTo>
                  <a:pt x="585417" y="237667"/>
                </a:lnTo>
                <a:lnTo>
                  <a:pt x="583912" y="263907"/>
                </a:lnTo>
                <a:lnTo>
                  <a:pt x="583160" y="290899"/>
                </a:lnTo>
                <a:lnTo>
                  <a:pt x="571120" y="308893"/>
                </a:lnTo>
                <a:lnTo>
                  <a:pt x="566606" y="311142"/>
                </a:lnTo>
                <a:lnTo>
                  <a:pt x="547794" y="253412"/>
                </a:lnTo>
                <a:lnTo>
                  <a:pt x="507912" y="173190"/>
                </a:lnTo>
                <a:lnTo>
                  <a:pt x="507160" y="168691"/>
                </a:lnTo>
                <a:lnTo>
                  <a:pt x="500388" y="157445"/>
                </a:lnTo>
                <a:lnTo>
                  <a:pt x="494370" y="146949"/>
                </a:lnTo>
                <a:lnTo>
                  <a:pt x="487596" y="136452"/>
                </a:lnTo>
                <a:lnTo>
                  <a:pt x="480824" y="125955"/>
                </a:lnTo>
                <a:lnTo>
                  <a:pt x="474052" y="115460"/>
                </a:lnTo>
                <a:lnTo>
                  <a:pt x="468033" y="104963"/>
                </a:lnTo>
                <a:lnTo>
                  <a:pt x="462765" y="94467"/>
                </a:lnTo>
                <a:lnTo>
                  <a:pt x="460509" y="83970"/>
                </a:lnTo>
                <a:lnTo>
                  <a:pt x="458249" y="81721"/>
                </a:lnTo>
                <a:lnTo>
                  <a:pt x="458249" y="90717"/>
                </a:lnTo>
                <a:lnTo>
                  <a:pt x="461260" y="100465"/>
                </a:lnTo>
                <a:lnTo>
                  <a:pt x="465023" y="109462"/>
                </a:lnTo>
                <a:lnTo>
                  <a:pt x="471042" y="119208"/>
                </a:lnTo>
                <a:lnTo>
                  <a:pt x="475556" y="128206"/>
                </a:lnTo>
                <a:lnTo>
                  <a:pt x="482329" y="137952"/>
                </a:lnTo>
                <a:lnTo>
                  <a:pt x="488348" y="146949"/>
                </a:lnTo>
                <a:lnTo>
                  <a:pt x="495122" y="156695"/>
                </a:lnTo>
                <a:lnTo>
                  <a:pt x="497379" y="161944"/>
                </a:lnTo>
                <a:lnTo>
                  <a:pt x="521457" y="203179"/>
                </a:lnTo>
                <a:lnTo>
                  <a:pt x="527476" y="216675"/>
                </a:lnTo>
                <a:lnTo>
                  <a:pt x="533497" y="230169"/>
                </a:lnTo>
                <a:lnTo>
                  <a:pt x="538764" y="243665"/>
                </a:lnTo>
                <a:lnTo>
                  <a:pt x="544031" y="257161"/>
                </a:lnTo>
                <a:lnTo>
                  <a:pt x="548546" y="270656"/>
                </a:lnTo>
                <a:lnTo>
                  <a:pt x="553061" y="284901"/>
                </a:lnTo>
                <a:lnTo>
                  <a:pt x="557575" y="299145"/>
                </a:lnTo>
                <a:lnTo>
                  <a:pt x="562842" y="314141"/>
                </a:lnTo>
                <a:lnTo>
                  <a:pt x="566606" y="332135"/>
                </a:lnTo>
                <a:lnTo>
                  <a:pt x="572624" y="350877"/>
                </a:lnTo>
                <a:lnTo>
                  <a:pt x="577892" y="368873"/>
                </a:lnTo>
                <a:lnTo>
                  <a:pt x="583912" y="387616"/>
                </a:lnTo>
                <a:lnTo>
                  <a:pt x="587674" y="405610"/>
                </a:lnTo>
                <a:lnTo>
                  <a:pt x="589179" y="425103"/>
                </a:lnTo>
                <a:lnTo>
                  <a:pt x="588427" y="443846"/>
                </a:lnTo>
                <a:lnTo>
                  <a:pt x="584665" y="463339"/>
                </a:lnTo>
                <a:lnTo>
                  <a:pt x="580148" y="467838"/>
                </a:lnTo>
                <a:lnTo>
                  <a:pt x="576387" y="473087"/>
                </a:lnTo>
                <a:lnTo>
                  <a:pt x="571873" y="477584"/>
                </a:lnTo>
                <a:lnTo>
                  <a:pt x="568110" y="482832"/>
                </a:lnTo>
                <a:lnTo>
                  <a:pt x="563596" y="486581"/>
                </a:lnTo>
                <a:lnTo>
                  <a:pt x="559832" y="491080"/>
                </a:lnTo>
                <a:lnTo>
                  <a:pt x="556070" y="494079"/>
                </a:lnTo>
                <a:lnTo>
                  <a:pt x="552308" y="497827"/>
                </a:lnTo>
                <a:lnTo>
                  <a:pt x="541021" y="506074"/>
                </a:lnTo>
                <a:lnTo>
                  <a:pt x="529735" y="514322"/>
                </a:lnTo>
                <a:lnTo>
                  <a:pt x="518448" y="521069"/>
                </a:lnTo>
                <a:lnTo>
                  <a:pt x="507160" y="527818"/>
                </a:lnTo>
                <a:lnTo>
                  <a:pt x="495122" y="533065"/>
                </a:lnTo>
                <a:lnTo>
                  <a:pt x="483834" y="539063"/>
                </a:lnTo>
                <a:lnTo>
                  <a:pt x="472547" y="544312"/>
                </a:lnTo>
                <a:lnTo>
                  <a:pt x="461260" y="550309"/>
                </a:lnTo>
                <a:lnTo>
                  <a:pt x="452230" y="552558"/>
                </a:lnTo>
                <a:lnTo>
                  <a:pt x="443954" y="555557"/>
                </a:lnTo>
                <a:lnTo>
                  <a:pt x="435676" y="557806"/>
                </a:lnTo>
                <a:lnTo>
                  <a:pt x="427399" y="560806"/>
                </a:lnTo>
                <a:lnTo>
                  <a:pt x="418369" y="562306"/>
                </a:lnTo>
                <a:lnTo>
                  <a:pt x="410093" y="564554"/>
                </a:lnTo>
                <a:lnTo>
                  <a:pt x="401815" y="565304"/>
                </a:lnTo>
                <a:lnTo>
                  <a:pt x="393539" y="566054"/>
                </a:lnTo>
                <a:lnTo>
                  <a:pt x="391282" y="566054"/>
                </a:lnTo>
                <a:lnTo>
                  <a:pt x="369459" y="566054"/>
                </a:lnTo>
                <a:lnTo>
                  <a:pt x="360430" y="542063"/>
                </a:lnTo>
                <a:lnTo>
                  <a:pt x="356668" y="536064"/>
                </a:lnTo>
                <a:lnTo>
                  <a:pt x="355161" y="536064"/>
                </a:lnTo>
                <a:lnTo>
                  <a:pt x="344628" y="566803"/>
                </a:lnTo>
                <a:lnTo>
                  <a:pt x="342371" y="568303"/>
                </a:lnTo>
                <a:lnTo>
                  <a:pt x="334093" y="570552"/>
                </a:lnTo>
                <a:lnTo>
                  <a:pt x="317539" y="569053"/>
                </a:lnTo>
              </a:path>
            </a:pathLst>
          </a:custGeom>
          <a:solidFill>
            <a:srgbClr val="B3B3B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9061834" y="3561765"/>
            <a:ext cx="2921" cy="2317"/>
          </a:xfrm>
          <a:custGeom>
            <a:avLst/>
            <a:gdLst>
              <a:gd name="connsiteX0" fmla="*/ 0 w 2257"/>
              <a:gd name="connsiteY0" fmla="*/ 0 h 2999"/>
              <a:gd name="connsiteX1" fmla="*/ 2257 w 2257"/>
              <a:gd name="connsiteY1" fmla="*/ 2999 h 2999"/>
              <a:gd name="connsiteX2" fmla="*/ 0 w 2257"/>
              <a:gd name="connsiteY2" fmla="*/ 0 h 2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</a:cxnLst>
            <a:rect l="l" t="t" r="r" b="b"/>
            <a:pathLst>
              <a:path w="2257" h="2999">
                <a:moveTo>
                  <a:pt x="0" y="0"/>
                </a:moveTo>
                <a:lnTo>
                  <a:pt x="2257" y="2999"/>
                </a:lnTo>
                <a:lnTo>
                  <a:pt x="0" y="0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8326630" y="3414611"/>
            <a:ext cx="503445" cy="130351"/>
          </a:xfrm>
          <a:custGeom>
            <a:avLst/>
            <a:gdLst>
              <a:gd name="connsiteX0" fmla="*/ 25585 w 389026"/>
              <a:gd name="connsiteY0" fmla="*/ 167192 h 168691"/>
              <a:gd name="connsiteX1" fmla="*/ 24077 w 389026"/>
              <a:gd name="connsiteY1" fmla="*/ 151447 h 168691"/>
              <a:gd name="connsiteX2" fmla="*/ 22573 w 389026"/>
              <a:gd name="connsiteY2" fmla="*/ 135702 h 168691"/>
              <a:gd name="connsiteX3" fmla="*/ 19563 w 389026"/>
              <a:gd name="connsiteY3" fmla="*/ 119958 h 168691"/>
              <a:gd name="connsiteX4" fmla="*/ 17306 w 389026"/>
              <a:gd name="connsiteY4" fmla="*/ 104213 h 168691"/>
              <a:gd name="connsiteX5" fmla="*/ 12792 w 389026"/>
              <a:gd name="connsiteY5" fmla="*/ 88468 h 168691"/>
              <a:gd name="connsiteX6" fmla="*/ 8278 w 389026"/>
              <a:gd name="connsiteY6" fmla="*/ 72724 h 168691"/>
              <a:gd name="connsiteX7" fmla="*/ 3762 w 389026"/>
              <a:gd name="connsiteY7" fmla="*/ 56979 h 168691"/>
              <a:gd name="connsiteX8" fmla="*/ 0 w 389026"/>
              <a:gd name="connsiteY8" fmla="*/ 41235 h 168691"/>
              <a:gd name="connsiteX9" fmla="*/ 5267 w 389026"/>
              <a:gd name="connsiteY9" fmla="*/ 36736 h 168691"/>
              <a:gd name="connsiteX10" fmla="*/ 9030 w 389026"/>
              <a:gd name="connsiteY10" fmla="*/ 32238 h 168691"/>
              <a:gd name="connsiteX11" fmla="*/ 12040 w 389026"/>
              <a:gd name="connsiteY11" fmla="*/ 27740 h 168691"/>
              <a:gd name="connsiteX12" fmla="*/ 14297 w 389026"/>
              <a:gd name="connsiteY12" fmla="*/ 23241 h 168691"/>
              <a:gd name="connsiteX13" fmla="*/ 17306 w 389026"/>
              <a:gd name="connsiteY13" fmla="*/ 18742 h 168691"/>
              <a:gd name="connsiteX14" fmla="*/ 18811 w 389026"/>
              <a:gd name="connsiteY14" fmla="*/ 13495 h 168691"/>
              <a:gd name="connsiteX15" fmla="*/ 20316 w 389026"/>
              <a:gd name="connsiteY15" fmla="*/ 8995 h 168691"/>
              <a:gd name="connsiteX16" fmla="*/ 21068 w 389026"/>
              <a:gd name="connsiteY16" fmla="*/ 4497 h 168691"/>
              <a:gd name="connsiteX17" fmla="*/ 22573 w 389026"/>
              <a:gd name="connsiteY17" fmla="*/ 0 h 168691"/>
              <a:gd name="connsiteX18" fmla="*/ 42891 w 389026"/>
              <a:gd name="connsiteY18" fmla="*/ 749 h 168691"/>
              <a:gd name="connsiteX19" fmla="*/ 63960 w 389026"/>
              <a:gd name="connsiteY19" fmla="*/ 3747 h 168691"/>
              <a:gd name="connsiteX20" fmla="*/ 85029 w 389026"/>
              <a:gd name="connsiteY20" fmla="*/ 6746 h 168691"/>
              <a:gd name="connsiteX21" fmla="*/ 106097 w 389026"/>
              <a:gd name="connsiteY21" fmla="*/ 11995 h 168691"/>
              <a:gd name="connsiteX22" fmla="*/ 126414 w 389026"/>
              <a:gd name="connsiteY22" fmla="*/ 16494 h 168691"/>
              <a:gd name="connsiteX23" fmla="*/ 147484 w 389026"/>
              <a:gd name="connsiteY23" fmla="*/ 21741 h 168691"/>
              <a:gd name="connsiteX24" fmla="*/ 167800 w 389026"/>
              <a:gd name="connsiteY24" fmla="*/ 26989 h 168691"/>
              <a:gd name="connsiteX25" fmla="*/ 188869 w 389026"/>
              <a:gd name="connsiteY25" fmla="*/ 32988 h 168691"/>
              <a:gd name="connsiteX26" fmla="*/ 389025 w 389026"/>
              <a:gd name="connsiteY26" fmla="*/ 86969 h 168691"/>
              <a:gd name="connsiteX27" fmla="*/ 349896 w 389026"/>
              <a:gd name="connsiteY27" fmla="*/ 87719 h 168691"/>
              <a:gd name="connsiteX28" fmla="*/ 310768 w 389026"/>
              <a:gd name="connsiteY28" fmla="*/ 90717 h 168691"/>
              <a:gd name="connsiteX29" fmla="*/ 272393 w 389026"/>
              <a:gd name="connsiteY29" fmla="*/ 94466 h 168691"/>
              <a:gd name="connsiteX30" fmla="*/ 234769 w 389026"/>
              <a:gd name="connsiteY30" fmla="*/ 101215 h 168691"/>
              <a:gd name="connsiteX31" fmla="*/ 196393 w 389026"/>
              <a:gd name="connsiteY31" fmla="*/ 108711 h 168691"/>
              <a:gd name="connsiteX32" fmla="*/ 158017 w 389026"/>
              <a:gd name="connsiteY32" fmla="*/ 118459 h 168691"/>
              <a:gd name="connsiteX33" fmla="*/ 120394 w 389026"/>
              <a:gd name="connsiteY33" fmla="*/ 129703 h 168691"/>
              <a:gd name="connsiteX34" fmla="*/ 82772 w 389026"/>
              <a:gd name="connsiteY34" fmla="*/ 142449 h 168691"/>
              <a:gd name="connsiteX35" fmla="*/ 66969 w 389026"/>
              <a:gd name="connsiteY35" fmla="*/ 148448 h 168691"/>
              <a:gd name="connsiteX36" fmla="*/ 42891 w 389026"/>
              <a:gd name="connsiteY36" fmla="*/ 158944 h 168691"/>
              <a:gd name="connsiteX37" fmla="*/ 38375 w 389026"/>
              <a:gd name="connsiteY37" fmla="*/ 161943 h 168691"/>
              <a:gd name="connsiteX38" fmla="*/ 27842 w 389026"/>
              <a:gd name="connsiteY38" fmla="*/ 168691 h 168691"/>
              <a:gd name="connsiteX39" fmla="*/ 25585 w 389026"/>
              <a:gd name="connsiteY39" fmla="*/ 167192 h 1686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</a:cxnLst>
            <a:rect l="l" t="t" r="r" b="b"/>
            <a:pathLst>
              <a:path w="389026" h="168691">
                <a:moveTo>
                  <a:pt x="25585" y="167192"/>
                </a:moveTo>
                <a:lnTo>
                  <a:pt x="24077" y="151447"/>
                </a:lnTo>
                <a:lnTo>
                  <a:pt x="22573" y="135702"/>
                </a:lnTo>
                <a:lnTo>
                  <a:pt x="19563" y="119958"/>
                </a:lnTo>
                <a:lnTo>
                  <a:pt x="17306" y="104213"/>
                </a:lnTo>
                <a:lnTo>
                  <a:pt x="12792" y="88468"/>
                </a:lnTo>
                <a:lnTo>
                  <a:pt x="8278" y="72724"/>
                </a:lnTo>
                <a:lnTo>
                  <a:pt x="3762" y="56979"/>
                </a:lnTo>
                <a:lnTo>
                  <a:pt x="0" y="41235"/>
                </a:lnTo>
                <a:lnTo>
                  <a:pt x="5267" y="36736"/>
                </a:lnTo>
                <a:lnTo>
                  <a:pt x="9030" y="32238"/>
                </a:lnTo>
                <a:lnTo>
                  <a:pt x="12040" y="27740"/>
                </a:lnTo>
                <a:lnTo>
                  <a:pt x="14297" y="23241"/>
                </a:lnTo>
                <a:lnTo>
                  <a:pt x="17306" y="18742"/>
                </a:lnTo>
                <a:lnTo>
                  <a:pt x="18811" y="13495"/>
                </a:lnTo>
                <a:lnTo>
                  <a:pt x="20316" y="8995"/>
                </a:lnTo>
                <a:lnTo>
                  <a:pt x="21068" y="4497"/>
                </a:lnTo>
                <a:lnTo>
                  <a:pt x="22573" y="0"/>
                </a:lnTo>
                <a:lnTo>
                  <a:pt x="42891" y="749"/>
                </a:lnTo>
                <a:lnTo>
                  <a:pt x="63960" y="3747"/>
                </a:lnTo>
                <a:lnTo>
                  <a:pt x="85029" y="6746"/>
                </a:lnTo>
                <a:lnTo>
                  <a:pt x="106097" y="11995"/>
                </a:lnTo>
                <a:lnTo>
                  <a:pt x="126414" y="16494"/>
                </a:lnTo>
                <a:lnTo>
                  <a:pt x="147484" y="21741"/>
                </a:lnTo>
                <a:lnTo>
                  <a:pt x="167800" y="26989"/>
                </a:lnTo>
                <a:lnTo>
                  <a:pt x="188869" y="32988"/>
                </a:lnTo>
                <a:lnTo>
                  <a:pt x="389025" y="86969"/>
                </a:lnTo>
                <a:lnTo>
                  <a:pt x="349896" y="87719"/>
                </a:lnTo>
                <a:lnTo>
                  <a:pt x="310768" y="90717"/>
                </a:lnTo>
                <a:lnTo>
                  <a:pt x="272393" y="94466"/>
                </a:lnTo>
                <a:lnTo>
                  <a:pt x="234769" y="101215"/>
                </a:lnTo>
                <a:lnTo>
                  <a:pt x="196393" y="108711"/>
                </a:lnTo>
                <a:lnTo>
                  <a:pt x="158017" y="118459"/>
                </a:lnTo>
                <a:lnTo>
                  <a:pt x="120394" y="129703"/>
                </a:lnTo>
                <a:lnTo>
                  <a:pt x="82772" y="142449"/>
                </a:lnTo>
                <a:lnTo>
                  <a:pt x="66969" y="148448"/>
                </a:lnTo>
                <a:lnTo>
                  <a:pt x="42891" y="158944"/>
                </a:lnTo>
                <a:lnTo>
                  <a:pt x="38375" y="161943"/>
                </a:lnTo>
                <a:lnTo>
                  <a:pt x="27842" y="168691"/>
                </a:lnTo>
                <a:lnTo>
                  <a:pt x="25585" y="167192"/>
                </a:lnTo>
              </a:path>
            </a:pathLst>
          </a:custGeom>
          <a:solidFill>
            <a:srgbClr val="33CC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7329484" y="3407081"/>
            <a:ext cx="451832" cy="90957"/>
          </a:xfrm>
          <a:custGeom>
            <a:avLst/>
            <a:gdLst>
              <a:gd name="connsiteX0" fmla="*/ 342371 w 349143"/>
              <a:gd name="connsiteY0" fmla="*/ 117709 h 117709"/>
              <a:gd name="connsiteX1" fmla="*/ 297975 w 349143"/>
              <a:gd name="connsiteY1" fmla="*/ 94466 h 117709"/>
              <a:gd name="connsiteX2" fmla="*/ 254332 w 349143"/>
              <a:gd name="connsiteY2" fmla="*/ 76472 h 117709"/>
              <a:gd name="connsiteX3" fmla="*/ 211441 w 349143"/>
              <a:gd name="connsiteY3" fmla="*/ 61477 h 117709"/>
              <a:gd name="connsiteX4" fmla="*/ 169304 w 349143"/>
              <a:gd name="connsiteY4" fmla="*/ 50982 h 117709"/>
              <a:gd name="connsiteX5" fmla="*/ 126413 w 349143"/>
              <a:gd name="connsiteY5" fmla="*/ 42734 h 117709"/>
              <a:gd name="connsiteX6" fmla="*/ 84275 w 349143"/>
              <a:gd name="connsiteY6" fmla="*/ 36736 h 117709"/>
              <a:gd name="connsiteX7" fmla="*/ 41384 w 349143"/>
              <a:gd name="connsiteY7" fmla="*/ 31489 h 117709"/>
              <a:gd name="connsiteX8" fmla="*/ 0 w 349143"/>
              <a:gd name="connsiteY8" fmla="*/ 27740 h 117709"/>
              <a:gd name="connsiteX9" fmla="*/ 102335 w 349143"/>
              <a:gd name="connsiteY9" fmla="*/ 0 h 117709"/>
              <a:gd name="connsiteX10" fmla="*/ 104592 w 349143"/>
              <a:gd name="connsiteY10" fmla="*/ 2248 h 117709"/>
              <a:gd name="connsiteX11" fmla="*/ 111363 w 349143"/>
              <a:gd name="connsiteY11" fmla="*/ 8246 h 117709"/>
              <a:gd name="connsiteX12" fmla="*/ 118136 w 349143"/>
              <a:gd name="connsiteY12" fmla="*/ 12745 h 117709"/>
              <a:gd name="connsiteX13" fmla="*/ 125660 w 349143"/>
              <a:gd name="connsiteY13" fmla="*/ 14994 h 117709"/>
              <a:gd name="connsiteX14" fmla="*/ 133938 w 349143"/>
              <a:gd name="connsiteY14" fmla="*/ 17993 h 117709"/>
              <a:gd name="connsiteX15" fmla="*/ 141462 w 349143"/>
              <a:gd name="connsiteY15" fmla="*/ 17993 h 117709"/>
              <a:gd name="connsiteX16" fmla="*/ 149740 w 349143"/>
              <a:gd name="connsiteY16" fmla="*/ 18743 h 117709"/>
              <a:gd name="connsiteX17" fmla="*/ 157265 w 349143"/>
              <a:gd name="connsiteY17" fmla="*/ 18743 h 117709"/>
              <a:gd name="connsiteX18" fmla="*/ 165540 w 349143"/>
              <a:gd name="connsiteY18" fmla="*/ 19492 h 117709"/>
              <a:gd name="connsiteX19" fmla="*/ 191878 w 349143"/>
              <a:gd name="connsiteY19" fmla="*/ 14245 h 117709"/>
              <a:gd name="connsiteX20" fmla="*/ 201660 w 349143"/>
              <a:gd name="connsiteY20" fmla="*/ 13495 h 117709"/>
              <a:gd name="connsiteX21" fmla="*/ 218967 w 349143"/>
              <a:gd name="connsiteY21" fmla="*/ 23241 h 117709"/>
              <a:gd name="connsiteX22" fmla="*/ 237026 w 349143"/>
              <a:gd name="connsiteY22" fmla="*/ 32239 h 117709"/>
              <a:gd name="connsiteX23" fmla="*/ 255837 w 349143"/>
              <a:gd name="connsiteY23" fmla="*/ 39735 h 117709"/>
              <a:gd name="connsiteX24" fmla="*/ 274649 w 349143"/>
              <a:gd name="connsiteY24" fmla="*/ 47233 h 117709"/>
              <a:gd name="connsiteX25" fmla="*/ 292708 w 349143"/>
              <a:gd name="connsiteY25" fmla="*/ 53980 h 117709"/>
              <a:gd name="connsiteX26" fmla="*/ 311520 w 349143"/>
              <a:gd name="connsiteY26" fmla="*/ 61477 h 117709"/>
              <a:gd name="connsiteX27" fmla="*/ 330331 w 349143"/>
              <a:gd name="connsiteY27" fmla="*/ 69725 h 117709"/>
              <a:gd name="connsiteX28" fmla="*/ 349142 w 349143"/>
              <a:gd name="connsiteY28" fmla="*/ 79472 h 117709"/>
              <a:gd name="connsiteX29" fmla="*/ 344628 w 349143"/>
              <a:gd name="connsiteY29" fmla="*/ 117709 h 117709"/>
              <a:gd name="connsiteX30" fmla="*/ 342371 w 349143"/>
              <a:gd name="connsiteY30" fmla="*/ 117709 h 11770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349143" h="117709">
                <a:moveTo>
                  <a:pt x="342371" y="117709"/>
                </a:moveTo>
                <a:lnTo>
                  <a:pt x="297975" y="94466"/>
                </a:lnTo>
                <a:lnTo>
                  <a:pt x="254332" y="76472"/>
                </a:lnTo>
                <a:lnTo>
                  <a:pt x="211441" y="61477"/>
                </a:lnTo>
                <a:lnTo>
                  <a:pt x="169304" y="50982"/>
                </a:lnTo>
                <a:lnTo>
                  <a:pt x="126413" y="42734"/>
                </a:lnTo>
                <a:lnTo>
                  <a:pt x="84275" y="36736"/>
                </a:lnTo>
                <a:lnTo>
                  <a:pt x="41384" y="31489"/>
                </a:lnTo>
                <a:lnTo>
                  <a:pt x="0" y="27740"/>
                </a:lnTo>
                <a:lnTo>
                  <a:pt x="102335" y="0"/>
                </a:lnTo>
                <a:lnTo>
                  <a:pt x="104592" y="2248"/>
                </a:lnTo>
                <a:lnTo>
                  <a:pt x="111363" y="8246"/>
                </a:lnTo>
                <a:lnTo>
                  <a:pt x="118136" y="12745"/>
                </a:lnTo>
                <a:lnTo>
                  <a:pt x="125660" y="14994"/>
                </a:lnTo>
                <a:lnTo>
                  <a:pt x="133938" y="17993"/>
                </a:lnTo>
                <a:lnTo>
                  <a:pt x="141462" y="17993"/>
                </a:lnTo>
                <a:lnTo>
                  <a:pt x="149740" y="18743"/>
                </a:lnTo>
                <a:lnTo>
                  <a:pt x="157265" y="18743"/>
                </a:lnTo>
                <a:lnTo>
                  <a:pt x="165540" y="19492"/>
                </a:lnTo>
                <a:lnTo>
                  <a:pt x="191878" y="14245"/>
                </a:lnTo>
                <a:lnTo>
                  <a:pt x="201660" y="13495"/>
                </a:lnTo>
                <a:lnTo>
                  <a:pt x="218967" y="23241"/>
                </a:lnTo>
                <a:lnTo>
                  <a:pt x="237026" y="32239"/>
                </a:lnTo>
                <a:lnTo>
                  <a:pt x="255837" y="39735"/>
                </a:lnTo>
                <a:lnTo>
                  <a:pt x="274649" y="47233"/>
                </a:lnTo>
                <a:lnTo>
                  <a:pt x="292708" y="53980"/>
                </a:lnTo>
                <a:lnTo>
                  <a:pt x="311520" y="61477"/>
                </a:lnTo>
                <a:lnTo>
                  <a:pt x="330331" y="69725"/>
                </a:lnTo>
                <a:lnTo>
                  <a:pt x="349142" y="79472"/>
                </a:lnTo>
                <a:lnTo>
                  <a:pt x="344628" y="117709"/>
                </a:lnTo>
                <a:lnTo>
                  <a:pt x="342371" y="117709"/>
                </a:lnTo>
              </a:path>
            </a:pathLst>
          </a:custGeom>
          <a:solidFill>
            <a:srgbClr val="33CC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7335326" y="3287156"/>
            <a:ext cx="281423" cy="130932"/>
          </a:xfrm>
          <a:custGeom>
            <a:avLst/>
            <a:gdLst>
              <a:gd name="connsiteX0" fmla="*/ 140710 w 217463"/>
              <a:gd name="connsiteY0" fmla="*/ 168691 h 169441"/>
              <a:gd name="connsiteX1" fmla="*/ 135444 w 217463"/>
              <a:gd name="connsiteY1" fmla="*/ 167942 h 169441"/>
              <a:gd name="connsiteX2" fmla="*/ 129424 w 217463"/>
              <a:gd name="connsiteY2" fmla="*/ 167192 h 169441"/>
              <a:gd name="connsiteX3" fmla="*/ 124156 w 217463"/>
              <a:gd name="connsiteY3" fmla="*/ 166442 h 169441"/>
              <a:gd name="connsiteX4" fmla="*/ 118137 w 217463"/>
              <a:gd name="connsiteY4" fmla="*/ 163442 h 169441"/>
              <a:gd name="connsiteX5" fmla="*/ 112870 w 217463"/>
              <a:gd name="connsiteY5" fmla="*/ 161193 h 169441"/>
              <a:gd name="connsiteX6" fmla="*/ 106850 w 217463"/>
              <a:gd name="connsiteY6" fmla="*/ 157445 h 169441"/>
              <a:gd name="connsiteX7" fmla="*/ 102335 w 217463"/>
              <a:gd name="connsiteY7" fmla="*/ 152947 h 169441"/>
              <a:gd name="connsiteX8" fmla="*/ 100078 w 217463"/>
              <a:gd name="connsiteY8" fmla="*/ 148448 h 169441"/>
              <a:gd name="connsiteX9" fmla="*/ 97821 w 217463"/>
              <a:gd name="connsiteY9" fmla="*/ 128204 h 169441"/>
              <a:gd name="connsiteX10" fmla="*/ 102335 w 217463"/>
              <a:gd name="connsiteY10" fmla="*/ 130453 h 169441"/>
              <a:gd name="connsiteX11" fmla="*/ 107602 w 217463"/>
              <a:gd name="connsiteY11" fmla="*/ 132704 h 169441"/>
              <a:gd name="connsiteX12" fmla="*/ 112870 w 217463"/>
              <a:gd name="connsiteY12" fmla="*/ 134203 h 169441"/>
              <a:gd name="connsiteX13" fmla="*/ 118137 w 217463"/>
              <a:gd name="connsiteY13" fmla="*/ 135703 h 169441"/>
              <a:gd name="connsiteX14" fmla="*/ 122651 w 217463"/>
              <a:gd name="connsiteY14" fmla="*/ 135703 h 169441"/>
              <a:gd name="connsiteX15" fmla="*/ 127166 w 217463"/>
              <a:gd name="connsiteY15" fmla="*/ 136452 h 169441"/>
              <a:gd name="connsiteX16" fmla="*/ 131681 w 217463"/>
              <a:gd name="connsiteY16" fmla="*/ 136452 h 169441"/>
              <a:gd name="connsiteX17" fmla="*/ 136948 w 217463"/>
              <a:gd name="connsiteY17" fmla="*/ 137202 h 169441"/>
              <a:gd name="connsiteX18" fmla="*/ 142215 w 217463"/>
              <a:gd name="connsiteY18" fmla="*/ 136452 h 169441"/>
              <a:gd name="connsiteX19" fmla="*/ 142968 w 217463"/>
              <a:gd name="connsiteY19" fmla="*/ 134953 h 169441"/>
              <a:gd name="connsiteX20" fmla="*/ 137700 w 217463"/>
              <a:gd name="connsiteY20" fmla="*/ 134203 h 169441"/>
              <a:gd name="connsiteX21" fmla="*/ 132434 w 217463"/>
              <a:gd name="connsiteY21" fmla="*/ 134203 h 169441"/>
              <a:gd name="connsiteX22" fmla="*/ 127166 w 217463"/>
              <a:gd name="connsiteY22" fmla="*/ 133453 h 169441"/>
              <a:gd name="connsiteX23" fmla="*/ 122651 w 217463"/>
              <a:gd name="connsiteY23" fmla="*/ 131954 h 169441"/>
              <a:gd name="connsiteX24" fmla="*/ 116632 w 217463"/>
              <a:gd name="connsiteY24" fmla="*/ 128954 h 169441"/>
              <a:gd name="connsiteX25" fmla="*/ 111366 w 217463"/>
              <a:gd name="connsiteY25" fmla="*/ 126705 h 169441"/>
              <a:gd name="connsiteX26" fmla="*/ 105345 w 217463"/>
              <a:gd name="connsiteY26" fmla="*/ 123706 h 169441"/>
              <a:gd name="connsiteX27" fmla="*/ 100078 w 217463"/>
              <a:gd name="connsiteY27" fmla="*/ 120708 h 169441"/>
              <a:gd name="connsiteX28" fmla="*/ 93307 w 217463"/>
              <a:gd name="connsiteY28" fmla="*/ 116209 h 169441"/>
              <a:gd name="connsiteX29" fmla="*/ 88038 w 217463"/>
              <a:gd name="connsiteY29" fmla="*/ 108711 h 169441"/>
              <a:gd name="connsiteX30" fmla="*/ 85780 w 217463"/>
              <a:gd name="connsiteY30" fmla="*/ 102714 h 169441"/>
              <a:gd name="connsiteX31" fmla="*/ 85028 w 217463"/>
              <a:gd name="connsiteY31" fmla="*/ 95965 h 169441"/>
              <a:gd name="connsiteX32" fmla="*/ 85028 w 217463"/>
              <a:gd name="connsiteY32" fmla="*/ 89968 h 169441"/>
              <a:gd name="connsiteX33" fmla="*/ 90295 w 217463"/>
              <a:gd name="connsiteY33" fmla="*/ 89968 h 169441"/>
              <a:gd name="connsiteX34" fmla="*/ 96316 w 217463"/>
              <a:gd name="connsiteY34" fmla="*/ 92217 h 169441"/>
              <a:gd name="connsiteX35" fmla="*/ 102335 w 217463"/>
              <a:gd name="connsiteY35" fmla="*/ 94466 h 169441"/>
              <a:gd name="connsiteX36" fmla="*/ 108354 w 217463"/>
              <a:gd name="connsiteY36" fmla="*/ 96716 h 169441"/>
              <a:gd name="connsiteX37" fmla="*/ 113622 w 217463"/>
              <a:gd name="connsiteY37" fmla="*/ 98216 h 169441"/>
              <a:gd name="connsiteX38" fmla="*/ 118890 w 217463"/>
              <a:gd name="connsiteY38" fmla="*/ 99715 h 169441"/>
              <a:gd name="connsiteX39" fmla="*/ 124156 w 217463"/>
              <a:gd name="connsiteY39" fmla="*/ 101215 h 169441"/>
              <a:gd name="connsiteX40" fmla="*/ 130176 w 217463"/>
              <a:gd name="connsiteY40" fmla="*/ 101964 h 169441"/>
              <a:gd name="connsiteX41" fmla="*/ 127920 w 217463"/>
              <a:gd name="connsiteY41" fmla="*/ 98216 h 169441"/>
              <a:gd name="connsiteX42" fmla="*/ 112117 w 217463"/>
              <a:gd name="connsiteY42" fmla="*/ 91467 h 169441"/>
              <a:gd name="connsiteX43" fmla="*/ 96316 w 217463"/>
              <a:gd name="connsiteY43" fmla="*/ 84720 h 169441"/>
              <a:gd name="connsiteX44" fmla="*/ 80514 w 217463"/>
              <a:gd name="connsiteY44" fmla="*/ 77222 h 169441"/>
              <a:gd name="connsiteX45" fmla="*/ 65464 w 217463"/>
              <a:gd name="connsiteY45" fmla="*/ 69725 h 169441"/>
              <a:gd name="connsiteX46" fmla="*/ 49663 w 217463"/>
              <a:gd name="connsiteY46" fmla="*/ 60727 h 169441"/>
              <a:gd name="connsiteX47" fmla="*/ 35365 w 217463"/>
              <a:gd name="connsiteY47" fmla="*/ 50982 h 169441"/>
              <a:gd name="connsiteX48" fmla="*/ 20316 w 217463"/>
              <a:gd name="connsiteY48" fmla="*/ 39735 h 169441"/>
              <a:gd name="connsiteX49" fmla="*/ 7525 w 217463"/>
              <a:gd name="connsiteY49" fmla="*/ 26989 h 169441"/>
              <a:gd name="connsiteX50" fmla="*/ 0 w 217463"/>
              <a:gd name="connsiteY50" fmla="*/ 11246 h 169441"/>
              <a:gd name="connsiteX51" fmla="*/ 3762 w 217463"/>
              <a:gd name="connsiteY51" fmla="*/ 4497 h 169441"/>
              <a:gd name="connsiteX52" fmla="*/ 7525 w 217463"/>
              <a:gd name="connsiteY52" fmla="*/ 2248 h 169441"/>
              <a:gd name="connsiteX53" fmla="*/ 25584 w 217463"/>
              <a:gd name="connsiteY53" fmla="*/ 0 h 169441"/>
              <a:gd name="connsiteX54" fmla="*/ 44396 w 217463"/>
              <a:gd name="connsiteY54" fmla="*/ 2248 h 169441"/>
              <a:gd name="connsiteX55" fmla="*/ 62455 w 217463"/>
              <a:gd name="connsiteY55" fmla="*/ 6746 h 169441"/>
              <a:gd name="connsiteX56" fmla="*/ 82019 w 217463"/>
              <a:gd name="connsiteY56" fmla="*/ 13495 h 169441"/>
              <a:gd name="connsiteX57" fmla="*/ 100831 w 217463"/>
              <a:gd name="connsiteY57" fmla="*/ 20242 h 169441"/>
              <a:gd name="connsiteX58" fmla="*/ 120394 w 217463"/>
              <a:gd name="connsiteY58" fmla="*/ 26989 h 169441"/>
              <a:gd name="connsiteX59" fmla="*/ 139205 w 217463"/>
              <a:gd name="connsiteY59" fmla="*/ 32988 h 169441"/>
              <a:gd name="connsiteX60" fmla="*/ 158769 w 217463"/>
              <a:gd name="connsiteY60" fmla="*/ 36736 h 169441"/>
              <a:gd name="connsiteX61" fmla="*/ 160274 w 217463"/>
              <a:gd name="connsiteY61" fmla="*/ 33738 h 169441"/>
              <a:gd name="connsiteX62" fmla="*/ 142968 w 217463"/>
              <a:gd name="connsiteY62" fmla="*/ 27739 h 169441"/>
              <a:gd name="connsiteX63" fmla="*/ 150493 w 217463"/>
              <a:gd name="connsiteY63" fmla="*/ 22491 h 169441"/>
              <a:gd name="connsiteX64" fmla="*/ 154255 w 217463"/>
              <a:gd name="connsiteY64" fmla="*/ 22491 h 169441"/>
              <a:gd name="connsiteX65" fmla="*/ 158769 w 217463"/>
              <a:gd name="connsiteY65" fmla="*/ 19492 h 169441"/>
              <a:gd name="connsiteX66" fmla="*/ 163286 w 217463"/>
              <a:gd name="connsiteY66" fmla="*/ 17993 h 169441"/>
              <a:gd name="connsiteX67" fmla="*/ 168552 w 217463"/>
              <a:gd name="connsiteY67" fmla="*/ 16494 h 169441"/>
              <a:gd name="connsiteX68" fmla="*/ 173819 w 217463"/>
              <a:gd name="connsiteY68" fmla="*/ 17244 h 169441"/>
              <a:gd name="connsiteX69" fmla="*/ 178334 w 217463"/>
              <a:gd name="connsiteY69" fmla="*/ 17244 h 169441"/>
              <a:gd name="connsiteX70" fmla="*/ 183601 w 217463"/>
              <a:gd name="connsiteY70" fmla="*/ 18743 h 169441"/>
              <a:gd name="connsiteX71" fmla="*/ 188868 w 217463"/>
              <a:gd name="connsiteY71" fmla="*/ 20992 h 169441"/>
              <a:gd name="connsiteX72" fmla="*/ 194888 w 217463"/>
              <a:gd name="connsiteY72" fmla="*/ 25490 h 169441"/>
              <a:gd name="connsiteX73" fmla="*/ 215206 w 217463"/>
              <a:gd name="connsiteY73" fmla="*/ 53980 h 169441"/>
              <a:gd name="connsiteX74" fmla="*/ 217463 w 217463"/>
              <a:gd name="connsiteY74" fmla="*/ 56979 h 169441"/>
              <a:gd name="connsiteX75" fmla="*/ 211442 w 217463"/>
              <a:gd name="connsiteY75" fmla="*/ 62228 h 169441"/>
              <a:gd name="connsiteX76" fmla="*/ 200156 w 217463"/>
              <a:gd name="connsiteY76" fmla="*/ 79472 h 169441"/>
              <a:gd name="connsiteX77" fmla="*/ 197899 w 217463"/>
              <a:gd name="connsiteY77" fmla="*/ 88468 h 169441"/>
              <a:gd name="connsiteX78" fmla="*/ 195640 w 217463"/>
              <a:gd name="connsiteY78" fmla="*/ 97466 h 169441"/>
              <a:gd name="connsiteX79" fmla="*/ 194135 w 217463"/>
              <a:gd name="connsiteY79" fmla="*/ 106462 h 169441"/>
              <a:gd name="connsiteX80" fmla="*/ 193383 w 217463"/>
              <a:gd name="connsiteY80" fmla="*/ 116209 h 169441"/>
              <a:gd name="connsiteX81" fmla="*/ 192630 w 217463"/>
              <a:gd name="connsiteY81" fmla="*/ 125205 h 169441"/>
              <a:gd name="connsiteX82" fmla="*/ 191878 w 217463"/>
              <a:gd name="connsiteY82" fmla="*/ 134203 h 169441"/>
              <a:gd name="connsiteX83" fmla="*/ 191878 w 217463"/>
              <a:gd name="connsiteY83" fmla="*/ 143199 h 169441"/>
              <a:gd name="connsiteX84" fmla="*/ 193383 w 217463"/>
              <a:gd name="connsiteY84" fmla="*/ 152947 h 169441"/>
              <a:gd name="connsiteX85" fmla="*/ 194888 w 217463"/>
              <a:gd name="connsiteY85" fmla="*/ 159694 h 169441"/>
              <a:gd name="connsiteX86" fmla="*/ 194888 w 217463"/>
              <a:gd name="connsiteY86" fmla="*/ 162693 h 169441"/>
              <a:gd name="connsiteX87" fmla="*/ 146731 w 217463"/>
              <a:gd name="connsiteY87" fmla="*/ 169441 h 169441"/>
              <a:gd name="connsiteX88" fmla="*/ 140710 w 217463"/>
              <a:gd name="connsiteY88" fmla="*/ 168691 h 16944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217463" h="169441">
                <a:moveTo>
                  <a:pt x="140710" y="168691"/>
                </a:moveTo>
                <a:lnTo>
                  <a:pt x="135444" y="167942"/>
                </a:lnTo>
                <a:lnTo>
                  <a:pt x="129424" y="167192"/>
                </a:lnTo>
                <a:lnTo>
                  <a:pt x="124156" y="166442"/>
                </a:lnTo>
                <a:lnTo>
                  <a:pt x="118137" y="163442"/>
                </a:lnTo>
                <a:lnTo>
                  <a:pt x="112870" y="161193"/>
                </a:lnTo>
                <a:lnTo>
                  <a:pt x="106850" y="157445"/>
                </a:lnTo>
                <a:lnTo>
                  <a:pt x="102335" y="152947"/>
                </a:lnTo>
                <a:lnTo>
                  <a:pt x="100078" y="148448"/>
                </a:lnTo>
                <a:lnTo>
                  <a:pt x="97821" y="128204"/>
                </a:lnTo>
                <a:lnTo>
                  <a:pt x="102335" y="130453"/>
                </a:lnTo>
                <a:lnTo>
                  <a:pt x="107602" y="132704"/>
                </a:lnTo>
                <a:lnTo>
                  <a:pt x="112870" y="134203"/>
                </a:lnTo>
                <a:lnTo>
                  <a:pt x="118137" y="135703"/>
                </a:lnTo>
                <a:lnTo>
                  <a:pt x="122651" y="135703"/>
                </a:lnTo>
                <a:lnTo>
                  <a:pt x="127166" y="136452"/>
                </a:lnTo>
                <a:lnTo>
                  <a:pt x="131681" y="136452"/>
                </a:lnTo>
                <a:lnTo>
                  <a:pt x="136948" y="137202"/>
                </a:lnTo>
                <a:lnTo>
                  <a:pt x="142215" y="136452"/>
                </a:lnTo>
                <a:lnTo>
                  <a:pt x="142968" y="134953"/>
                </a:lnTo>
                <a:lnTo>
                  <a:pt x="137700" y="134203"/>
                </a:lnTo>
                <a:lnTo>
                  <a:pt x="132434" y="134203"/>
                </a:lnTo>
                <a:lnTo>
                  <a:pt x="127166" y="133453"/>
                </a:lnTo>
                <a:lnTo>
                  <a:pt x="122651" y="131954"/>
                </a:lnTo>
                <a:lnTo>
                  <a:pt x="116632" y="128954"/>
                </a:lnTo>
                <a:lnTo>
                  <a:pt x="111366" y="126705"/>
                </a:lnTo>
                <a:lnTo>
                  <a:pt x="105345" y="123706"/>
                </a:lnTo>
                <a:lnTo>
                  <a:pt x="100078" y="120708"/>
                </a:lnTo>
                <a:lnTo>
                  <a:pt x="93307" y="116209"/>
                </a:lnTo>
                <a:lnTo>
                  <a:pt x="88038" y="108711"/>
                </a:lnTo>
                <a:lnTo>
                  <a:pt x="85780" y="102714"/>
                </a:lnTo>
                <a:lnTo>
                  <a:pt x="85028" y="95965"/>
                </a:lnTo>
                <a:lnTo>
                  <a:pt x="85028" y="89968"/>
                </a:lnTo>
                <a:lnTo>
                  <a:pt x="90295" y="89968"/>
                </a:lnTo>
                <a:lnTo>
                  <a:pt x="96316" y="92217"/>
                </a:lnTo>
                <a:lnTo>
                  <a:pt x="102335" y="94466"/>
                </a:lnTo>
                <a:lnTo>
                  <a:pt x="108354" y="96716"/>
                </a:lnTo>
                <a:lnTo>
                  <a:pt x="113622" y="98216"/>
                </a:lnTo>
                <a:lnTo>
                  <a:pt x="118890" y="99715"/>
                </a:lnTo>
                <a:lnTo>
                  <a:pt x="124156" y="101215"/>
                </a:lnTo>
                <a:lnTo>
                  <a:pt x="130176" y="101964"/>
                </a:lnTo>
                <a:lnTo>
                  <a:pt x="127920" y="98216"/>
                </a:lnTo>
                <a:lnTo>
                  <a:pt x="112117" y="91467"/>
                </a:lnTo>
                <a:lnTo>
                  <a:pt x="96316" y="84720"/>
                </a:lnTo>
                <a:lnTo>
                  <a:pt x="80514" y="77222"/>
                </a:lnTo>
                <a:lnTo>
                  <a:pt x="65464" y="69725"/>
                </a:lnTo>
                <a:lnTo>
                  <a:pt x="49663" y="60727"/>
                </a:lnTo>
                <a:lnTo>
                  <a:pt x="35365" y="50982"/>
                </a:lnTo>
                <a:lnTo>
                  <a:pt x="20316" y="39735"/>
                </a:lnTo>
                <a:lnTo>
                  <a:pt x="7525" y="26989"/>
                </a:lnTo>
                <a:lnTo>
                  <a:pt x="0" y="11246"/>
                </a:lnTo>
                <a:lnTo>
                  <a:pt x="3762" y="4497"/>
                </a:lnTo>
                <a:lnTo>
                  <a:pt x="7525" y="2248"/>
                </a:lnTo>
                <a:lnTo>
                  <a:pt x="25584" y="0"/>
                </a:lnTo>
                <a:lnTo>
                  <a:pt x="44396" y="2248"/>
                </a:lnTo>
                <a:lnTo>
                  <a:pt x="62455" y="6746"/>
                </a:lnTo>
                <a:lnTo>
                  <a:pt x="82019" y="13495"/>
                </a:lnTo>
                <a:lnTo>
                  <a:pt x="100831" y="20242"/>
                </a:lnTo>
                <a:lnTo>
                  <a:pt x="120394" y="26989"/>
                </a:lnTo>
                <a:lnTo>
                  <a:pt x="139205" y="32988"/>
                </a:lnTo>
                <a:lnTo>
                  <a:pt x="158769" y="36736"/>
                </a:lnTo>
                <a:lnTo>
                  <a:pt x="160274" y="33738"/>
                </a:lnTo>
                <a:lnTo>
                  <a:pt x="142968" y="27739"/>
                </a:lnTo>
                <a:lnTo>
                  <a:pt x="150493" y="22491"/>
                </a:lnTo>
                <a:lnTo>
                  <a:pt x="154255" y="22491"/>
                </a:lnTo>
                <a:lnTo>
                  <a:pt x="158769" y="19492"/>
                </a:lnTo>
                <a:lnTo>
                  <a:pt x="163286" y="17993"/>
                </a:lnTo>
                <a:lnTo>
                  <a:pt x="168552" y="16494"/>
                </a:lnTo>
                <a:lnTo>
                  <a:pt x="173819" y="17244"/>
                </a:lnTo>
                <a:lnTo>
                  <a:pt x="178334" y="17244"/>
                </a:lnTo>
                <a:lnTo>
                  <a:pt x="183601" y="18743"/>
                </a:lnTo>
                <a:lnTo>
                  <a:pt x="188868" y="20992"/>
                </a:lnTo>
                <a:lnTo>
                  <a:pt x="194888" y="25490"/>
                </a:lnTo>
                <a:lnTo>
                  <a:pt x="215206" y="53980"/>
                </a:lnTo>
                <a:lnTo>
                  <a:pt x="217463" y="56979"/>
                </a:lnTo>
                <a:lnTo>
                  <a:pt x="211442" y="62228"/>
                </a:lnTo>
                <a:lnTo>
                  <a:pt x="200156" y="79472"/>
                </a:lnTo>
                <a:lnTo>
                  <a:pt x="197899" y="88468"/>
                </a:lnTo>
                <a:lnTo>
                  <a:pt x="195640" y="97466"/>
                </a:lnTo>
                <a:lnTo>
                  <a:pt x="194135" y="106462"/>
                </a:lnTo>
                <a:lnTo>
                  <a:pt x="193383" y="116209"/>
                </a:lnTo>
                <a:lnTo>
                  <a:pt x="192630" y="125205"/>
                </a:lnTo>
                <a:lnTo>
                  <a:pt x="191878" y="134203"/>
                </a:lnTo>
                <a:lnTo>
                  <a:pt x="191878" y="143199"/>
                </a:lnTo>
                <a:lnTo>
                  <a:pt x="193383" y="152947"/>
                </a:lnTo>
                <a:lnTo>
                  <a:pt x="194888" y="159694"/>
                </a:lnTo>
                <a:lnTo>
                  <a:pt x="194888" y="162693"/>
                </a:lnTo>
                <a:lnTo>
                  <a:pt x="146731" y="169441"/>
                </a:lnTo>
                <a:lnTo>
                  <a:pt x="140710" y="168691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7751129" y="2896677"/>
            <a:ext cx="345692" cy="373677"/>
          </a:xfrm>
          <a:custGeom>
            <a:avLst/>
            <a:gdLst>
              <a:gd name="connsiteX0" fmla="*/ 67721 w 267125"/>
              <a:gd name="connsiteY0" fmla="*/ 483582 h 483582"/>
              <a:gd name="connsiteX1" fmla="*/ 62455 w 267125"/>
              <a:gd name="connsiteY1" fmla="*/ 479833 h 483582"/>
              <a:gd name="connsiteX2" fmla="*/ 57938 w 267125"/>
              <a:gd name="connsiteY2" fmla="*/ 476834 h 483582"/>
              <a:gd name="connsiteX3" fmla="*/ 53425 w 267125"/>
              <a:gd name="connsiteY3" fmla="*/ 472337 h 483582"/>
              <a:gd name="connsiteX4" fmla="*/ 48910 w 267125"/>
              <a:gd name="connsiteY4" fmla="*/ 467838 h 483582"/>
              <a:gd name="connsiteX5" fmla="*/ 39127 w 267125"/>
              <a:gd name="connsiteY5" fmla="*/ 452844 h 483582"/>
              <a:gd name="connsiteX6" fmla="*/ 36870 w 267125"/>
              <a:gd name="connsiteY6" fmla="*/ 447595 h 483582"/>
              <a:gd name="connsiteX7" fmla="*/ 36118 w 267125"/>
              <a:gd name="connsiteY7" fmla="*/ 443096 h 483582"/>
              <a:gd name="connsiteX8" fmla="*/ 34613 w 267125"/>
              <a:gd name="connsiteY8" fmla="*/ 437849 h 483582"/>
              <a:gd name="connsiteX9" fmla="*/ 34613 w 267125"/>
              <a:gd name="connsiteY9" fmla="*/ 433349 h 483582"/>
              <a:gd name="connsiteX10" fmla="*/ 33860 w 267125"/>
              <a:gd name="connsiteY10" fmla="*/ 428101 h 483582"/>
              <a:gd name="connsiteX11" fmla="*/ 33860 w 267125"/>
              <a:gd name="connsiteY11" fmla="*/ 422854 h 483582"/>
              <a:gd name="connsiteX12" fmla="*/ 33860 w 267125"/>
              <a:gd name="connsiteY12" fmla="*/ 417607 h 483582"/>
              <a:gd name="connsiteX13" fmla="*/ 34613 w 267125"/>
              <a:gd name="connsiteY13" fmla="*/ 413106 h 483582"/>
              <a:gd name="connsiteX14" fmla="*/ 30850 w 267125"/>
              <a:gd name="connsiteY14" fmla="*/ 414606 h 483582"/>
              <a:gd name="connsiteX15" fmla="*/ 28594 w 267125"/>
              <a:gd name="connsiteY15" fmla="*/ 426602 h 483582"/>
              <a:gd name="connsiteX16" fmla="*/ 20316 w 267125"/>
              <a:gd name="connsiteY16" fmla="*/ 425103 h 483582"/>
              <a:gd name="connsiteX17" fmla="*/ 12791 w 267125"/>
              <a:gd name="connsiteY17" fmla="*/ 422854 h 483582"/>
              <a:gd name="connsiteX18" fmla="*/ 9028 w 267125"/>
              <a:gd name="connsiteY18" fmla="*/ 418355 h 483582"/>
              <a:gd name="connsiteX19" fmla="*/ 4514 w 267125"/>
              <a:gd name="connsiteY19" fmla="*/ 412357 h 483582"/>
              <a:gd name="connsiteX20" fmla="*/ 2257 w 267125"/>
              <a:gd name="connsiteY20" fmla="*/ 406360 h 483582"/>
              <a:gd name="connsiteX21" fmla="*/ 752 w 267125"/>
              <a:gd name="connsiteY21" fmla="*/ 401861 h 483582"/>
              <a:gd name="connsiteX22" fmla="*/ 0 w 267125"/>
              <a:gd name="connsiteY22" fmla="*/ 395863 h 483582"/>
              <a:gd name="connsiteX23" fmla="*/ 0 w 267125"/>
              <a:gd name="connsiteY23" fmla="*/ 391364 h 483582"/>
              <a:gd name="connsiteX24" fmla="*/ 0 w 267125"/>
              <a:gd name="connsiteY24" fmla="*/ 385367 h 483582"/>
              <a:gd name="connsiteX25" fmla="*/ 2257 w 267125"/>
              <a:gd name="connsiteY25" fmla="*/ 380868 h 483582"/>
              <a:gd name="connsiteX26" fmla="*/ 4514 w 267125"/>
              <a:gd name="connsiteY26" fmla="*/ 374870 h 483582"/>
              <a:gd name="connsiteX27" fmla="*/ 9028 w 267125"/>
              <a:gd name="connsiteY27" fmla="*/ 370372 h 483582"/>
              <a:gd name="connsiteX28" fmla="*/ 15049 w 267125"/>
              <a:gd name="connsiteY28" fmla="*/ 363624 h 483582"/>
              <a:gd name="connsiteX29" fmla="*/ 20316 w 267125"/>
              <a:gd name="connsiteY29" fmla="*/ 362124 h 483582"/>
              <a:gd name="connsiteX30" fmla="*/ 20316 w 267125"/>
              <a:gd name="connsiteY30" fmla="*/ 369622 h 483582"/>
              <a:gd name="connsiteX31" fmla="*/ 18811 w 267125"/>
              <a:gd name="connsiteY31" fmla="*/ 371871 h 483582"/>
              <a:gd name="connsiteX32" fmla="*/ 21068 w 267125"/>
              <a:gd name="connsiteY32" fmla="*/ 374120 h 483582"/>
              <a:gd name="connsiteX33" fmla="*/ 23325 w 267125"/>
              <a:gd name="connsiteY33" fmla="*/ 374120 h 483582"/>
              <a:gd name="connsiteX34" fmla="*/ 31603 w 267125"/>
              <a:gd name="connsiteY34" fmla="*/ 323887 h 483582"/>
              <a:gd name="connsiteX35" fmla="*/ 45148 w 267125"/>
              <a:gd name="connsiteY35" fmla="*/ 289399 h 483582"/>
              <a:gd name="connsiteX36" fmla="*/ 57938 w 267125"/>
              <a:gd name="connsiteY36" fmla="*/ 291648 h 483582"/>
              <a:gd name="connsiteX37" fmla="*/ 61701 w 267125"/>
              <a:gd name="connsiteY37" fmla="*/ 293148 h 483582"/>
              <a:gd name="connsiteX38" fmla="*/ 54929 w 267125"/>
              <a:gd name="connsiteY38" fmla="*/ 303645 h 483582"/>
              <a:gd name="connsiteX39" fmla="*/ 49662 w 267125"/>
              <a:gd name="connsiteY39" fmla="*/ 314891 h 483582"/>
              <a:gd name="connsiteX40" fmla="*/ 45148 w 267125"/>
              <a:gd name="connsiteY40" fmla="*/ 326137 h 483582"/>
              <a:gd name="connsiteX41" fmla="*/ 42136 w 267125"/>
              <a:gd name="connsiteY41" fmla="*/ 337384 h 483582"/>
              <a:gd name="connsiteX42" fmla="*/ 38375 w 267125"/>
              <a:gd name="connsiteY42" fmla="*/ 347881 h 483582"/>
              <a:gd name="connsiteX43" fmla="*/ 36870 w 267125"/>
              <a:gd name="connsiteY43" fmla="*/ 359125 h 483582"/>
              <a:gd name="connsiteX44" fmla="*/ 34613 w 267125"/>
              <a:gd name="connsiteY44" fmla="*/ 369622 h 483582"/>
              <a:gd name="connsiteX45" fmla="*/ 34613 w 267125"/>
              <a:gd name="connsiteY45" fmla="*/ 380868 h 483582"/>
              <a:gd name="connsiteX46" fmla="*/ 39127 w 267125"/>
              <a:gd name="connsiteY46" fmla="*/ 404110 h 483582"/>
              <a:gd name="connsiteX47" fmla="*/ 43641 w 267125"/>
              <a:gd name="connsiteY47" fmla="*/ 412357 h 483582"/>
              <a:gd name="connsiteX48" fmla="*/ 39879 w 267125"/>
              <a:gd name="connsiteY48" fmla="*/ 395113 h 483582"/>
              <a:gd name="connsiteX49" fmla="*/ 39127 w 267125"/>
              <a:gd name="connsiteY49" fmla="*/ 377869 h 483582"/>
              <a:gd name="connsiteX50" fmla="*/ 40632 w 267125"/>
              <a:gd name="connsiteY50" fmla="*/ 360625 h 483582"/>
              <a:gd name="connsiteX51" fmla="*/ 44394 w 267125"/>
              <a:gd name="connsiteY51" fmla="*/ 343380 h 483582"/>
              <a:gd name="connsiteX52" fmla="*/ 49662 w 267125"/>
              <a:gd name="connsiteY52" fmla="*/ 325387 h 483582"/>
              <a:gd name="connsiteX53" fmla="*/ 58691 w 267125"/>
              <a:gd name="connsiteY53" fmla="*/ 307393 h 483582"/>
              <a:gd name="connsiteX54" fmla="*/ 68474 w 267125"/>
              <a:gd name="connsiteY54" fmla="*/ 290149 h 483582"/>
              <a:gd name="connsiteX55" fmla="*/ 82018 w 267125"/>
              <a:gd name="connsiteY55" fmla="*/ 272905 h 483582"/>
              <a:gd name="connsiteX56" fmla="*/ 84275 w 267125"/>
              <a:gd name="connsiteY56" fmla="*/ 270656 h 483582"/>
              <a:gd name="connsiteX57" fmla="*/ 83523 w 267125"/>
              <a:gd name="connsiteY57" fmla="*/ 268407 h 483582"/>
              <a:gd name="connsiteX58" fmla="*/ 81265 w 267125"/>
              <a:gd name="connsiteY58" fmla="*/ 268407 h 483582"/>
              <a:gd name="connsiteX59" fmla="*/ 63959 w 267125"/>
              <a:gd name="connsiteY59" fmla="*/ 287151 h 483582"/>
              <a:gd name="connsiteX60" fmla="*/ 50415 w 267125"/>
              <a:gd name="connsiteY60" fmla="*/ 283402 h 483582"/>
              <a:gd name="connsiteX61" fmla="*/ 39127 w 267125"/>
              <a:gd name="connsiteY61" fmla="*/ 277403 h 483582"/>
              <a:gd name="connsiteX62" fmla="*/ 30098 w 267125"/>
              <a:gd name="connsiteY62" fmla="*/ 269157 h 483582"/>
              <a:gd name="connsiteX63" fmla="*/ 23325 w 267125"/>
              <a:gd name="connsiteY63" fmla="*/ 259410 h 483582"/>
              <a:gd name="connsiteX64" fmla="*/ 18058 w 267125"/>
              <a:gd name="connsiteY64" fmla="*/ 248164 h 483582"/>
              <a:gd name="connsiteX65" fmla="*/ 15049 w 267125"/>
              <a:gd name="connsiteY65" fmla="*/ 236918 h 483582"/>
              <a:gd name="connsiteX66" fmla="*/ 12791 w 267125"/>
              <a:gd name="connsiteY66" fmla="*/ 225671 h 483582"/>
              <a:gd name="connsiteX67" fmla="*/ 12791 w 267125"/>
              <a:gd name="connsiteY67" fmla="*/ 215925 h 483582"/>
              <a:gd name="connsiteX68" fmla="*/ 26335 w 267125"/>
              <a:gd name="connsiteY68" fmla="*/ 187435 h 483582"/>
              <a:gd name="connsiteX69" fmla="*/ 34613 w 267125"/>
              <a:gd name="connsiteY69" fmla="*/ 182937 h 483582"/>
              <a:gd name="connsiteX70" fmla="*/ 39127 w 267125"/>
              <a:gd name="connsiteY70" fmla="*/ 180688 h 483582"/>
              <a:gd name="connsiteX71" fmla="*/ 43641 w 267125"/>
              <a:gd name="connsiteY71" fmla="*/ 179188 h 483582"/>
              <a:gd name="connsiteX72" fmla="*/ 48157 w 267125"/>
              <a:gd name="connsiteY72" fmla="*/ 176939 h 483582"/>
              <a:gd name="connsiteX73" fmla="*/ 52672 w 267125"/>
              <a:gd name="connsiteY73" fmla="*/ 176190 h 483582"/>
              <a:gd name="connsiteX74" fmla="*/ 56434 w 267125"/>
              <a:gd name="connsiteY74" fmla="*/ 173189 h 483582"/>
              <a:gd name="connsiteX75" fmla="*/ 60948 w 267125"/>
              <a:gd name="connsiteY75" fmla="*/ 170940 h 483582"/>
              <a:gd name="connsiteX76" fmla="*/ 65464 w 267125"/>
              <a:gd name="connsiteY76" fmla="*/ 167192 h 483582"/>
              <a:gd name="connsiteX77" fmla="*/ 69979 w 267125"/>
              <a:gd name="connsiteY77" fmla="*/ 162694 h 483582"/>
              <a:gd name="connsiteX78" fmla="*/ 73741 w 267125"/>
              <a:gd name="connsiteY78" fmla="*/ 159695 h 483582"/>
              <a:gd name="connsiteX79" fmla="*/ 75245 w 267125"/>
              <a:gd name="connsiteY79" fmla="*/ 177689 h 483582"/>
              <a:gd name="connsiteX80" fmla="*/ 83523 w 267125"/>
              <a:gd name="connsiteY80" fmla="*/ 207678 h 483582"/>
              <a:gd name="connsiteX81" fmla="*/ 84275 w 267125"/>
              <a:gd name="connsiteY81" fmla="*/ 211427 h 483582"/>
              <a:gd name="connsiteX82" fmla="*/ 91799 w 267125"/>
              <a:gd name="connsiteY82" fmla="*/ 217425 h 483582"/>
              <a:gd name="connsiteX83" fmla="*/ 100077 w 267125"/>
              <a:gd name="connsiteY83" fmla="*/ 223422 h 483582"/>
              <a:gd name="connsiteX84" fmla="*/ 106849 w 267125"/>
              <a:gd name="connsiteY84" fmla="*/ 221923 h 483582"/>
              <a:gd name="connsiteX85" fmla="*/ 110611 w 267125"/>
              <a:gd name="connsiteY85" fmla="*/ 219673 h 483582"/>
              <a:gd name="connsiteX86" fmla="*/ 114375 w 267125"/>
              <a:gd name="connsiteY86" fmla="*/ 216675 h 483582"/>
              <a:gd name="connsiteX87" fmla="*/ 118136 w 267125"/>
              <a:gd name="connsiteY87" fmla="*/ 213676 h 483582"/>
              <a:gd name="connsiteX88" fmla="*/ 122651 w 267125"/>
              <a:gd name="connsiteY88" fmla="*/ 211427 h 483582"/>
              <a:gd name="connsiteX89" fmla="*/ 127165 w 267125"/>
              <a:gd name="connsiteY89" fmla="*/ 209928 h 483582"/>
              <a:gd name="connsiteX90" fmla="*/ 131681 w 267125"/>
              <a:gd name="connsiteY90" fmla="*/ 207678 h 483582"/>
              <a:gd name="connsiteX91" fmla="*/ 136195 w 267125"/>
              <a:gd name="connsiteY91" fmla="*/ 207678 h 483582"/>
              <a:gd name="connsiteX92" fmla="*/ 140710 w 267125"/>
              <a:gd name="connsiteY92" fmla="*/ 206928 h 483582"/>
              <a:gd name="connsiteX93" fmla="*/ 145224 w 267125"/>
              <a:gd name="connsiteY93" fmla="*/ 207678 h 483582"/>
              <a:gd name="connsiteX94" fmla="*/ 146729 w 267125"/>
              <a:gd name="connsiteY94" fmla="*/ 208427 h 483582"/>
              <a:gd name="connsiteX95" fmla="*/ 149741 w 267125"/>
              <a:gd name="connsiteY95" fmla="*/ 207678 h 483582"/>
              <a:gd name="connsiteX96" fmla="*/ 149741 w 267125"/>
              <a:gd name="connsiteY96" fmla="*/ 203179 h 483582"/>
              <a:gd name="connsiteX97" fmla="*/ 139205 w 267125"/>
              <a:gd name="connsiteY97" fmla="*/ 200181 h 483582"/>
              <a:gd name="connsiteX98" fmla="*/ 144472 w 267125"/>
              <a:gd name="connsiteY98" fmla="*/ 199431 h 483582"/>
              <a:gd name="connsiteX99" fmla="*/ 145224 w 267125"/>
              <a:gd name="connsiteY99" fmla="*/ 197932 h 483582"/>
              <a:gd name="connsiteX100" fmla="*/ 147482 w 267125"/>
              <a:gd name="connsiteY100" fmla="*/ 195683 h 483582"/>
              <a:gd name="connsiteX101" fmla="*/ 146729 w 267125"/>
              <a:gd name="connsiteY101" fmla="*/ 194183 h 483582"/>
              <a:gd name="connsiteX102" fmla="*/ 139205 w 267125"/>
              <a:gd name="connsiteY102" fmla="*/ 195683 h 483582"/>
              <a:gd name="connsiteX103" fmla="*/ 141463 w 267125"/>
              <a:gd name="connsiteY103" fmla="*/ 185185 h 483582"/>
              <a:gd name="connsiteX104" fmla="*/ 143719 w 267125"/>
              <a:gd name="connsiteY104" fmla="*/ 176190 h 483582"/>
              <a:gd name="connsiteX105" fmla="*/ 145224 w 267125"/>
              <a:gd name="connsiteY105" fmla="*/ 167192 h 483582"/>
              <a:gd name="connsiteX106" fmla="*/ 146729 w 267125"/>
              <a:gd name="connsiteY106" fmla="*/ 158946 h 483582"/>
              <a:gd name="connsiteX107" fmla="*/ 146729 w 267125"/>
              <a:gd name="connsiteY107" fmla="*/ 149948 h 483582"/>
              <a:gd name="connsiteX108" fmla="*/ 147482 w 267125"/>
              <a:gd name="connsiteY108" fmla="*/ 141702 h 483582"/>
              <a:gd name="connsiteX109" fmla="*/ 148234 w 267125"/>
              <a:gd name="connsiteY109" fmla="*/ 133453 h 483582"/>
              <a:gd name="connsiteX110" fmla="*/ 149741 w 267125"/>
              <a:gd name="connsiteY110" fmla="*/ 125207 h 483582"/>
              <a:gd name="connsiteX111" fmla="*/ 148988 w 267125"/>
              <a:gd name="connsiteY111" fmla="*/ 107963 h 483582"/>
              <a:gd name="connsiteX112" fmla="*/ 148234 w 267125"/>
              <a:gd name="connsiteY112" fmla="*/ 103464 h 483582"/>
              <a:gd name="connsiteX113" fmla="*/ 147482 w 267125"/>
              <a:gd name="connsiteY113" fmla="*/ 98965 h 483582"/>
              <a:gd name="connsiteX114" fmla="*/ 146729 w 267125"/>
              <a:gd name="connsiteY114" fmla="*/ 94467 h 483582"/>
              <a:gd name="connsiteX115" fmla="*/ 145977 w 267125"/>
              <a:gd name="connsiteY115" fmla="*/ 89970 h 483582"/>
              <a:gd name="connsiteX116" fmla="*/ 144472 w 267125"/>
              <a:gd name="connsiteY116" fmla="*/ 85470 h 483582"/>
              <a:gd name="connsiteX117" fmla="*/ 142968 w 267125"/>
              <a:gd name="connsiteY117" fmla="*/ 80971 h 483582"/>
              <a:gd name="connsiteX118" fmla="*/ 140710 w 267125"/>
              <a:gd name="connsiteY118" fmla="*/ 77223 h 483582"/>
              <a:gd name="connsiteX119" fmla="*/ 138453 w 267125"/>
              <a:gd name="connsiteY119" fmla="*/ 73475 h 483582"/>
              <a:gd name="connsiteX120" fmla="*/ 135443 w 267125"/>
              <a:gd name="connsiteY120" fmla="*/ 68976 h 483582"/>
              <a:gd name="connsiteX121" fmla="*/ 132434 w 267125"/>
              <a:gd name="connsiteY121" fmla="*/ 65976 h 483582"/>
              <a:gd name="connsiteX122" fmla="*/ 128670 w 267125"/>
              <a:gd name="connsiteY122" fmla="*/ 62978 h 483582"/>
              <a:gd name="connsiteX123" fmla="*/ 125661 w 267125"/>
              <a:gd name="connsiteY123" fmla="*/ 62229 h 483582"/>
              <a:gd name="connsiteX124" fmla="*/ 118136 w 267125"/>
              <a:gd name="connsiteY124" fmla="*/ 60729 h 483582"/>
              <a:gd name="connsiteX125" fmla="*/ 112116 w 267125"/>
              <a:gd name="connsiteY125" fmla="*/ 61479 h 483582"/>
              <a:gd name="connsiteX126" fmla="*/ 112116 w 267125"/>
              <a:gd name="connsiteY126" fmla="*/ 55482 h 483582"/>
              <a:gd name="connsiteX127" fmla="*/ 114375 w 267125"/>
              <a:gd name="connsiteY127" fmla="*/ 49482 h 483582"/>
              <a:gd name="connsiteX128" fmla="*/ 117384 w 267125"/>
              <a:gd name="connsiteY128" fmla="*/ 43485 h 483582"/>
              <a:gd name="connsiteX129" fmla="*/ 122651 w 267125"/>
              <a:gd name="connsiteY129" fmla="*/ 39736 h 483582"/>
              <a:gd name="connsiteX130" fmla="*/ 134691 w 267125"/>
              <a:gd name="connsiteY130" fmla="*/ 37486 h 483582"/>
              <a:gd name="connsiteX131" fmla="*/ 140710 w 267125"/>
              <a:gd name="connsiteY131" fmla="*/ 41986 h 483582"/>
              <a:gd name="connsiteX132" fmla="*/ 141463 w 267125"/>
              <a:gd name="connsiteY132" fmla="*/ 43485 h 483582"/>
              <a:gd name="connsiteX133" fmla="*/ 145224 w 267125"/>
              <a:gd name="connsiteY133" fmla="*/ 53230 h 483582"/>
              <a:gd name="connsiteX134" fmla="*/ 146729 w 267125"/>
              <a:gd name="connsiteY134" fmla="*/ 51732 h 483582"/>
              <a:gd name="connsiteX135" fmla="*/ 140710 w 267125"/>
              <a:gd name="connsiteY135" fmla="*/ 36736 h 483582"/>
              <a:gd name="connsiteX136" fmla="*/ 140710 w 267125"/>
              <a:gd name="connsiteY136" fmla="*/ 35237 h 483582"/>
              <a:gd name="connsiteX137" fmla="*/ 135443 w 267125"/>
              <a:gd name="connsiteY137" fmla="*/ 31489 h 483582"/>
              <a:gd name="connsiteX138" fmla="*/ 130928 w 267125"/>
              <a:gd name="connsiteY138" fmla="*/ 32988 h 483582"/>
              <a:gd name="connsiteX139" fmla="*/ 132434 w 267125"/>
              <a:gd name="connsiteY139" fmla="*/ 26991 h 483582"/>
              <a:gd name="connsiteX140" fmla="*/ 130175 w 267125"/>
              <a:gd name="connsiteY140" fmla="*/ 19492 h 483582"/>
              <a:gd name="connsiteX141" fmla="*/ 127165 w 267125"/>
              <a:gd name="connsiteY141" fmla="*/ 13495 h 483582"/>
              <a:gd name="connsiteX142" fmla="*/ 124909 w 267125"/>
              <a:gd name="connsiteY142" fmla="*/ 12745 h 483582"/>
              <a:gd name="connsiteX143" fmla="*/ 124156 w 267125"/>
              <a:gd name="connsiteY143" fmla="*/ 6748 h 483582"/>
              <a:gd name="connsiteX144" fmla="*/ 128670 w 267125"/>
              <a:gd name="connsiteY144" fmla="*/ 4499 h 483582"/>
              <a:gd name="connsiteX145" fmla="*/ 133186 w 267125"/>
              <a:gd name="connsiteY145" fmla="*/ 2998 h 483582"/>
              <a:gd name="connsiteX146" fmla="*/ 137700 w 267125"/>
              <a:gd name="connsiteY146" fmla="*/ 1499 h 483582"/>
              <a:gd name="connsiteX147" fmla="*/ 142968 w 267125"/>
              <a:gd name="connsiteY147" fmla="*/ 1499 h 483582"/>
              <a:gd name="connsiteX148" fmla="*/ 147482 w 267125"/>
              <a:gd name="connsiteY148" fmla="*/ 0 h 483582"/>
              <a:gd name="connsiteX149" fmla="*/ 151997 w 267125"/>
              <a:gd name="connsiteY149" fmla="*/ 749 h 483582"/>
              <a:gd name="connsiteX150" fmla="*/ 156512 w 267125"/>
              <a:gd name="connsiteY150" fmla="*/ 2248 h 483582"/>
              <a:gd name="connsiteX151" fmla="*/ 161778 w 267125"/>
              <a:gd name="connsiteY151" fmla="*/ 5248 h 483582"/>
              <a:gd name="connsiteX152" fmla="*/ 181343 w 267125"/>
              <a:gd name="connsiteY152" fmla="*/ 32988 h 483582"/>
              <a:gd name="connsiteX153" fmla="*/ 182848 w 267125"/>
              <a:gd name="connsiteY153" fmla="*/ 35987 h 483582"/>
              <a:gd name="connsiteX154" fmla="*/ 187363 w 267125"/>
              <a:gd name="connsiteY154" fmla="*/ 38987 h 483582"/>
              <a:gd name="connsiteX155" fmla="*/ 191125 w 267125"/>
              <a:gd name="connsiteY155" fmla="*/ 41236 h 483582"/>
              <a:gd name="connsiteX156" fmla="*/ 196392 w 267125"/>
              <a:gd name="connsiteY156" fmla="*/ 43485 h 483582"/>
              <a:gd name="connsiteX157" fmla="*/ 193383 w 267125"/>
              <a:gd name="connsiteY157" fmla="*/ 49482 h 483582"/>
              <a:gd name="connsiteX158" fmla="*/ 188116 w 267125"/>
              <a:gd name="connsiteY158" fmla="*/ 53980 h 483582"/>
              <a:gd name="connsiteX159" fmla="*/ 184353 w 267125"/>
              <a:gd name="connsiteY159" fmla="*/ 58480 h 483582"/>
              <a:gd name="connsiteX160" fmla="*/ 180592 w 267125"/>
              <a:gd name="connsiteY160" fmla="*/ 63727 h 483582"/>
              <a:gd name="connsiteX161" fmla="*/ 178333 w 267125"/>
              <a:gd name="connsiteY161" fmla="*/ 69725 h 483582"/>
              <a:gd name="connsiteX162" fmla="*/ 176076 w 267125"/>
              <a:gd name="connsiteY162" fmla="*/ 74224 h 483582"/>
              <a:gd name="connsiteX163" fmla="*/ 174571 w 267125"/>
              <a:gd name="connsiteY163" fmla="*/ 79473 h 483582"/>
              <a:gd name="connsiteX164" fmla="*/ 173819 w 267125"/>
              <a:gd name="connsiteY164" fmla="*/ 84720 h 483582"/>
              <a:gd name="connsiteX165" fmla="*/ 173819 w 267125"/>
              <a:gd name="connsiteY165" fmla="*/ 89970 h 483582"/>
              <a:gd name="connsiteX166" fmla="*/ 176076 w 267125"/>
              <a:gd name="connsiteY166" fmla="*/ 137202 h 483582"/>
              <a:gd name="connsiteX167" fmla="*/ 176076 w 267125"/>
              <a:gd name="connsiteY167" fmla="*/ 179188 h 483582"/>
              <a:gd name="connsiteX168" fmla="*/ 188116 w 267125"/>
              <a:gd name="connsiteY168" fmla="*/ 165693 h 483582"/>
              <a:gd name="connsiteX169" fmla="*/ 197898 w 267125"/>
              <a:gd name="connsiteY169" fmla="*/ 159695 h 483582"/>
              <a:gd name="connsiteX170" fmla="*/ 206175 w 267125"/>
              <a:gd name="connsiteY170" fmla="*/ 156695 h 483582"/>
              <a:gd name="connsiteX171" fmla="*/ 228749 w 267125"/>
              <a:gd name="connsiteY171" fmla="*/ 164943 h 483582"/>
              <a:gd name="connsiteX172" fmla="*/ 234769 w 267125"/>
              <a:gd name="connsiteY172" fmla="*/ 171690 h 483582"/>
              <a:gd name="connsiteX173" fmla="*/ 236273 w 267125"/>
              <a:gd name="connsiteY173" fmla="*/ 175440 h 483582"/>
              <a:gd name="connsiteX174" fmla="*/ 238531 w 267125"/>
              <a:gd name="connsiteY174" fmla="*/ 179938 h 483582"/>
              <a:gd name="connsiteX175" fmla="*/ 242293 w 267125"/>
              <a:gd name="connsiteY175" fmla="*/ 187435 h 483582"/>
              <a:gd name="connsiteX176" fmla="*/ 244550 w 267125"/>
              <a:gd name="connsiteY176" fmla="*/ 198682 h 483582"/>
              <a:gd name="connsiteX177" fmla="*/ 246808 w 267125"/>
              <a:gd name="connsiteY177" fmla="*/ 209928 h 483582"/>
              <a:gd name="connsiteX178" fmla="*/ 246808 w 267125"/>
              <a:gd name="connsiteY178" fmla="*/ 221923 h 483582"/>
              <a:gd name="connsiteX179" fmla="*/ 246808 w 267125"/>
              <a:gd name="connsiteY179" fmla="*/ 233919 h 483582"/>
              <a:gd name="connsiteX180" fmla="*/ 244550 w 267125"/>
              <a:gd name="connsiteY180" fmla="*/ 245915 h 483582"/>
              <a:gd name="connsiteX181" fmla="*/ 241541 w 267125"/>
              <a:gd name="connsiteY181" fmla="*/ 258660 h 483582"/>
              <a:gd name="connsiteX182" fmla="*/ 237026 w 267125"/>
              <a:gd name="connsiteY182" fmla="*/ 270656 h 483582"/>
              <a:gd name="connsiteX183" fmla="*/ 232512 w 267125"/>
              <a:gd name="connsiteY183" fmla="*/ 283402 h 483582"/>
              <a:gd name="connsiteX184" fmla="*/ 226491 w 267125"/>
              <a:gd name="connsiteY184" fmla="*/ 290899 h 483582"/>
              <a:gd name="connsiteX185" fmla="*/ 220472 w 267125"/>
              <a:gd name="connsiteY185" fmla="*/ 296898 h 483582"/>
              <a:gd name="connsiteX186" fmla="*/ 214453 w 267125"/>
              <a:gd name="connsiteY186" fmla="*/ 300646 h 483582"/>
              <a:gd name="connsiteX187" fmla="*/ 208432 w 267125"/>
              <a:gd name="connsiteY187" fmla="*/ 302895 h 483582"/>
              <a:gd name="connsiteX188" fmla="*/ 200155 w 267125"/>
              <a:gd name="connsiteY188" fmla="*/ 302895 h 483582"/>
              <a:gd name="connsiteX189" fmla="*/ 192630 w 267125"/>
              <a:gd name="connsiteY189" fmla="*/ 302895 h 483582"/>
              <a:gd name="connsiteX190" fmla="*/ 185106 w 267125"/>
              <a:gd name="connsiteY190" fmla="*/ 299896 h 483582"/>
              <a:gd name="connsiteX191" fmla="*/ 177581 w 267125"/>
              <a:gd name="connsiteY191" fmla="*/ 296898 h 483582"/>
              <a:gd name="connsiteX192" fmla="*/ 175324 w 267125"/>
              <a:gd name="connsiteY192" fmla="*/ 293148 h 483582"/>
              <a:gd name="connsiteX193" fmla="*/ 173819 w 267125"/>
              <a:gd name="connsiteY193" fmla="*/ 289399 h 483582"/>
              <a:gd name="connsiteX194" fmla="*/ 171562 w 267125"/>
              <a:gd name="connsiteY194" fmla="*/ 289399 h 483582"/>
              <a:gd name="connsiteX195" fmla="*/ 173066 w 267125"/>
              <a:gd name="connsiteY195" fmla="*/ 297647 h 483582"/>
              <a:gd name="connsiteX196" fmla="*/ 176076 w 267125"/>
              <a:gd name="connsiteY196" fmla="*/ 302146 h 483582"/>
              <a:gd name="connsiteX197" fmla="*/ 181343 w 267125"/>
              <a:gd name="connsiteY197" fmla="*/ 305144 h 483582"/>
              <a:gd name="connsiteX198" fmla="*/ 186611 w 267125"/>
              <a:gd name="connsiteY198" fmla="*/ 306643 h 483582"/>
              <a:gd name="connsiteX199" fmla="*/ 191878 w 267125"/>
              <a:gd name="connsiteY199" fmla="*/ 308893 h 483582"/>
              <a:gd name="connsiteX200" fmla="*/ 190373 w 267125"/>
              <a:gd name="connsiteY200" fmla="*/ 311142 h 483582"/>
              <a:gd name="connsiteX201" fmla="*/ 173819 w 267125"/>
              <a:gd name="connsiteY201" fmla="*/ 315641 h 483582"/>
              <a:gd name="connsiteX202" fmla="*/ 173066 w 267125"/>
              <a:gd name="connsiteY202" fmla="*/ 317890 h 483582"/>
              <a:gd name="connsiteX203" fmla="*/ 179085 w 267125"/>
              <a:gd name="connsiteY203" fmla="*/ 319390 h 483582"/>
              <a:gd name="connsiteX204" fmla="*/ 176829 w 267125"/>
              <a:gd name="connsiteY204" fmla="*/ 323138 h 483582"/>
              <a:gd name="connsiteX205" fmla="*/ 176076 w 267125"/>
              <a:gd name="connsiteY205" fmla="*/ 327636 h 483582"/>
              <a:gd name="connsiteX206" fmla="*/ 174571 w 267125"/>
              <a:gd name="connsiteY206" fmla="*/ 331386 h 483582"/>
              <a:gd name="connsiteX207" fmla="*/ 174571 w 267125"/>
              <a:gd name="connsiteY207" fmla="*/ 335884 h 483582"/>
              <a:gd name="connsiteX208" fmla="*/ 173819 w 267125"/>
              <a:gd name="connsiteY208" fmla="*/ 343380 h 483582"/>
              <a:gd name="connsiteX209" fmla="*/ 175324 w 267125"/>
              <a:gd name="connsiteY209" fmla="*/ 351628 h 483582"/>
              <a:gd name="connsiteX210" fmla="*/ 181343 w 267125"/>
              <a:gd name="connsiteY210" fmla="*/ 362124 h 483582"/>
              <a:gd name="connsiteX211" fmla="*/ 182096 w 267125"/>
              <a:gd name="connsiteY211" fmla="*/ 364373 h 483582"/>
              <a:gd name="connsiteX212" fmla="*/ 184353 w 267125"/>
              <a:gd name="connsiteY212" fmla="*/ 368123 h 483582"/>
              <a:gd name="connsiteX213" fmla="*/ 189620 w 267125"/>
              <a:gd name="connsiteY213" fmla="*/ 371871 h 483582"/>
              <a:gd name="connsiteX214" fmla="*/ 194888 w 267125"/>
              <a:gd name="connsiteY214" fmla="*/ 374870 h 483582"/>
              <a:gd name="connsiteX215" fmla="*/ 200155 w 267125"/>
              <a:gd name="connsiteY215" fmla="*/ 376369 h 483582"/>
              <a:gd name="connsiteX216" fmla="*/ 206175 w 267125"/>
              <a:gd name="connsiteY216" fmla="*/ 378618 h 483582"/>
              <a:gd name="connsiteX217" fmla="*/ 210689 w 267125"/>
              <a:gd name="connsiteY217" fmla="*/ 379368 h 483582"/>
              <a:gd name="connsiteX218" fmla="*/ 215957 w 267125"/>
              <a:gd name="connsiteY218" fmla="*/ 380118 h 483582"/>
              <a:gd name="connsiteX219" fmla="*/ 221224 w 267125"/>
              <a:gd name="connsiteY219" fmla="*/ 380118 h 483582"/>
              <a:gd name="connsiteX220" fmla="*/ 226491 w 267125"/>
              <a:gd name="connsiteY220" fmla="*/ 380868 h 483582"/>
              <a:gd name="connsiteX221" fmla="*/ 232512 w 267125"/>
              <a:gd name="connsiteY221" fmla="*/ 380118 h 483582"/>
              <a:gd name="connsiteX222" fmla="*/ 240788 w 267125"/>
              <a:gd name="connsiteY222" fmla="*/ 376369 h 483582"/>
              <a:gd name="connsiteX223" fmla="*/ 249066 w 267125"/>
              <a:gd name="connsiteY223" fmla="*/ 371871 h 483582"/>
              <a:gd name="connsiteX224" fmla="*/ 267125 w 267125"/>
              <a:gd name="connsiteY224" fmla="*/ 392864 h 483582"/>
              <a:gd name="connsiteX225" fmla="*/ 218967 w 267125"/>
              <a:gd name="connsiteY225" fmla="*/ 390615 h 483582"/>
              <a:gd name="connsiteX226" fmla="*/ 213698 w 267125"/>
              <a:gd name="connsiteY226" fmla="*/ 390615 h 483582"/>
              <a:gd name="connsiteX227" fmla="*/ 157264 w 267125"/>
              <a:gd name="connsiteY227" fmla="*/ 406360 h 483582"/>
              <a:gd name="connsiteX228" fmla="*/ 127165 w 267125"/>
              <a:gd name="connsiteY228" fmla="*/ 426602 h 483582"/>
              <a:gd name="connsiteX229" fmla="*/ 102335 w 267125"/>
              <a:gd name="connsiteY229" fmla="*/ 446845 h 483582"/>
              <a:gd name="connsiteX230" fmla="*/ 84275 w 267125"/>
              <a:gd name="connsiteY230" fmla="*/ 469339 h 483582"/>
              <a:gd name="connsiteX231" fmla="*/ 69979 w 267125"/>
              <a:gd name="connsiteY231" fmla="*/ 483582 h 483582"/>
              <a:gd name="connsiteX232" fmla="*/ 67721 w 267125"/>
              <a:gd name="connsiteY232" fmla="*/ 483582 h 4835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</a:cxnLst>
            <a:rect l="l" t="t" r="r" b="b"/>
            <a:pathLst>
              <a:path w="267125" h="483582">
                <a:moveTo>
                  <a:pt x="67721" y="483582"/>
                </a:moveTo>
                <a:lnTo>
                  <a:pt x="62455" y="479833"/>
                </a:lnTo>
                <a:lnTo>
                  <a:pt x="57938" y="476834"/>
                </a:lnTo>
                <a:lnTo>
                  <a:pt x="53425" y="472337"/>
                </a:lnTo>
                <a:lnTo>
                  <a:pt x="48910" y="467838"/>
                </a:lnTo>
                <a:lnTo>
                  <a:pt x="39127" y="452844"/>
                </a:lnTo>
                <a:lnTo>
                  <a:pt x="36870" y="447595"/>
                </a:lnTo>
                <a:lnTo>
                  <a:pt x="36118" y="443096"/>
                </a:lnTo>
                <a:lnTo>
                  <a:pt x="34613" y="437849"/>
                </a:lnTo>
                <a:lnTo>
                  <a:pt x="34613" y="433349"/>
                </a:lnTo>
                <a:lnTo>
                  <a:pt x="33860" y="428101"/>
                </a:lnTo>
                <a:lnTo>
                  <a:pt x="33860" y="422854"/>
                </a:lnTo>
                <a:lnTo>
                  <a:pt x="33860" y="417607"/>
                </a:lnTo>
                <a:lnTo>
                  <a:pt x="34613" y="413106"/>
                </a:lnTo>
                <a:lnTo>
                  <a:pt x="30850" y="414606"/>
                </a:lnTo>
                <a:lnTo>
                  <a:pt x="28594" y="426602"/>
                </a:lnTo>
                <a:lnTo>
                  <a:pt x="20316" y="425103"/>
                </a:lnTo>
                <a:lnTo>
                  <a:pt x="12791" y="422854"/>
                </a:lnTo>
                <a:lnTo>
                  <a:pt x="9028" y="418355"/>
                </a:lnTo>
                <a:lnTo>
                  <a:pt x="4514" y="412357"/>
                </a:lnTo>
                <a:lnTo>
                  <a:pt x="2257" y="406360"/>
                </a:lnTo>
                <a:lnTo>
                  <a:pt x="752" y="401861"/>
                </a:lnTo>
                <a:lnTo>
                  <a:pt x="0" y="395863"/>
                </a:lnTo>
                <a:lnTo>
                  <a:pt x="0" y="391364"/>
                </a:lnTo>
                <a:lnTo>
                  <a:pt x="0" y="385367"/>
                </a:lnTo>
                <a:lnTo>
                  <a:pt x="2257" y="380868"/>
                </a:lnTo>
                <a:lnTo>
                  <a:pt x="4514" y="374870"/>
                </a:lnTo>
                <a:lnTo>
                  <a:pt x="9028" y="370372"/>
                </a:lnTo>
                <a:lnTo>
                  <a:pt x="15049" y="363624"/>
                </a:lnTo>
                <a:lnTo>
                  <a:pt x="20316" y="362124"/>
                </a:lnTo>
                <a:lnTo>
                  <a:pt x="20316" y="369622"/>
                </a:lnTo>
                <a:lnTo>
                  <a:pt x="18811" y="371871"/>
                </a:lnTo>
                <a:lnTo>
                  <a:pt x="21068" y="374120"/>
                </a:lnTo>
                <a:lnTo>
                  <a:pt x="23325" y="374120"/>
                </a:lnTo>
                <a:lnTo>
                  <a:pt x="31603" y="323887"/>
                </a:lnTo>
                <a:lnTo>
                  <a:pt x="45148" y="289399"/>
                </a:lnTo>
                <a:lnTo>
                  <a:pt x="57938" y="291648"/>
                </a:lnTo>
                <a:lnTo>
                  <a:pt x="61701" y="293148"/>
                </a:lnTo>
                <a:lnTo>
                  <a:pt x="54929" y="303645"/>
                </a:lnTo>
                <a:lnTo>
                  <a:pt x="49662" y="314891"/>
                </a:lnTo>
                <a:lnTo>
                  <a:pt x="45148" y="326137"/>
                </a:lnTo>
                <a:lnTo>
                  <a:pt x="42136" y="337384"/>
                </a:lnTo>
                <a:lnTo>
                  <a:pt x="38375" y="347881"/>
                </a:lnTo>
                <a:lnTo>
                  <a:pt x="36870" y="359125"/>
                </a:lnTo>
                <a:lnTo>
                  <a:pt x="34613" y="369622"/>
                </a:lnTo>
                <a:lnTo>
                  <a:pt x="34613" y="380868"/>
                </a:lnTo>
                <a:lnTo>
                  <a:pt x="39127" y="404110"/>
                </a:lnTo>
                <a:lnTo>
                  <a:pt x="43641" y="412357"/>
                </a:lnTo>
                <a:lnTo>
                  <a:pt x="39879" y="395113"/>
                </a:lnTo>
                <a:lnTo>
                  <a:pt x="39127" y="377869"/>
                </a:lnTo>
                <a:lnTo>
                  <a:pt x="40632" y="360625"/>
                </a:lnTo>
                <a:lnTo>
                  <a:pt x="44394" y="343380"/>
                </a:lnTo>
                <a:lnTo>
                  <a:pt x="49662" y="325387"/>
                </a:lnTo>
                <a:lnTo>
                  <a:pt x="58691" y="307393"/>
                </a:lnTo>
                <a:lnTo>
                  <a:pt x="68474" y="290149"/>
                </a:lnTo>
                <a:lnTo>
                  <a:pt x="82018" y="272905"/>
                </a:lnTo>
                <a:lnTo>
                  <a:pt x="84275" y="270656"/>
                </a:lnTo>
                <a:lnTo>
                  <a:pt x="83523" y="268407"/>
                </a:lnTo>
                <a:lnTo>
                  <a:pt x="81265" y="268407"/>
                </a:lnTo>
                <a:lnTo>
                  <a:pt x="63959" y="287151"/>
                </a:lnTo>
                <a:lnTo>
                  <a:pt x="50415" y="283402"/>
                </a:lnTo>
                <a:lnTo>
                  <a:pt x="39127" y="277403"/>
                </a:lnTo>
                <a:lnTo>
                  <a:pt x="30098" y="269157"/>
                </a:lnTo>
                <a:lnTo>
                  <a:pt x="23325" y="259410"/>
                </a:lnTo>
                <a:lnTo>
                  <a:pt x="18058" y="248164"/>
                </a:lnTo>
                <a:lnTo>
                  <a:pt x="15049" y="236918"/>
                </a:lnTo>
                <a:lnTo>
                  <a:pt x="12791" y="225671"/>
                </a:lnTo>
                <a:lnTo>
                  <a:pt x="12791" y="215925"/>
                </a:lnTo>
                <a:lnTo>
                  <a:pt x="26335" y="187435"/>
                </a:lnTo>
                <a:lnTo>
                  <a:pt x="34613" y="182937"/>
                </a:lnTo>
                <a:lnTo>
                  <a:pt x="39127" y="180688"/>
                </a:lnTo>
                <a:lnTo>
                  <a:pt x="43641" y="179188"/>
                </a:lnTo>
                <a:lnTo>
                  <a:pt x="48157" y="176939"/>
                </a:lnTo>
                <a:lnTo>
                  <a:pt x="52672" y="176190"/>
                </a:lnTo>
                <a:lnTo>
                  <a:pt x="56434" y="173189"/>
                </a:lnTo>
                <a:lnTo>
                  <a:pt x="60948" y="170940"/>
                </a:lnTo>
                <a:lnTo>
                  <a:pt x="65464" y="167192"/>
                </a:lnTo>
                <a:lnTo>
                  <a:pt x="69979" y="162694"/>
                </a:lnTo>
                <a:lnTo>
                  <a:pt x="73741" y="159695"/>
                </a:lnTo>
                <a:lnTo>
                  <a:pt x="75245" y="177689"/>
                </a:lnTo>
                <a:lnTo>
                  <a:pt x="83523" y="207678"/>
                </a:lnTo>
                <a:lnTo>
                  <a:pt x="84275" y="211427"/>
                </a:lnTo>
                <a:lnTo>
                  <a:pt x="91799" y="217425"/>
                </a:lnTo>
                <a:lnTo>
                  <a:pt x="100077" y="223422"/>
                </a:lnTo>
                <a:lnTo>
                  <a:pt x="106849" y="221923"/>
                </a:lnTo>
                <a:lnTo>
                  <a:pt x="110611" y="219673"/>
                </a:lnTo>
                <a:lnTo>
                  <a:pt x="114375" y="216675"/>
                </a:lnTo>
                <a:lnTo>
                  <a:pt x="118136" y="213676"/>
                </a:lnTo>
                <a:lnTo>
                  <a:pt x="122651" y="211427"/>
                </a:lnTo>
                <a:lnTo>
                  <a:pt x="127165" y="209928"/>
                </a:lnTo>
                <a:lnTo>
                  <a:pt x="131681" y="207678"/>
                </a:lnTo>
                <a:lnTo>
                  <a:pt x="136195" y="207678"/>
                </a:lnTo>
                <a:lnTo>
                  <a:pt x="140710" y="206928"/>
                </a:lnTo>
                <a:lnTo>
                  <a:pt x="145224" y="207678"/>
                </a:lnTo>
                <a:lnTo>
                  <a:pt x="146729" y="208427"/>
                </a:lnTo>
                <a:lnTo>
                  <a:pt x="149741" y="207678"/>
                </a:lnTo>
                <a:lnTo>
                  <a:pt x="149741" y="203179"/>
                </a:lnTo>
                <a:lnTo>
                  <a:pt x="139205" y="200181"/>
                </a:lnTo>
                <a:lnTo>
                  <a:pt x="144472" y="199431"/>
                </a:lnTo>
                <a:lnTo>
                  <a:pt x="145224" y="197932"/>
                </a:lnTo>
                <a:lnTo>
                  <a:pt x="147482" y="195683"/>
                </a:lnTo>
                <a:lnTo>
                  <a:pt x="146729" y="194183"/>
                </a:lnTo>
                <a:lnTo>
                  <a:pt x="139205" y="195683"/>
                </a:lnTo>
                <a:lnTo>
                  <a:pt x="141463" y="185185"/>
                </a:lnTo>
                <a:lnTo>
                  <a:pt x="143719" y="176190"/>
                </a:lnTo>
                <a:lnTo>
                  <a:pt x="145224" y="167192"/>
                </a:lnTo>
                <a:lnTo>
                  <a:pt x="146729" y="158946"/>
                </a:lnTo>
                <a:lnTo>
                  <a:pt x="146729" y="149948"/>
                </a:lnTo>
                <a:lnTo>
                  <a:pt x="147482" y="141702"/>
                </a:lnTo>
                <a:lnTo>
                  <a:pt x="148234" y="133453"/>
                </a:lnTo>
                <a:lnTo>
                  <a:pt x="149741" y="125207"/>
                </a:lnTo>
                <a:lnTo>
                  <a:pt x="148988" y="107963"/>
                </a:lnTo>
                <a:lnTo>
                  <a:pt x="148234" y="103464"/>
                </a:lnTo>
                <a:lnTo>
                  <a:pt x="147482" y="98965"/>
                </a:lnTo>
                <a:lnTo>
                  <a:pt x="146729" y="94467"/>
                </a:lnTo>
                <a:lnTo>
                  <a:pt x="145977" y="89970"/>
                </a:lnTo>
                <a:lnTo>
                  <a:pt x="144472" y="85470"/>
                </a:lnTo>
                <a:lnTo>
                  <a:pt x="142968" y="80971"/>
                </a:lnTo>
                <a:lnTo>
                  <a:pt x="140710" y="77223"/>
                </a:lnTo>
                <a:lnTo>
                  <a:pt x="138453" y="73475"/>
                </a:lnTo>
                <a:lnTo>
                  <a:pt x="135443" y="68976"/>
                </a:lnTo>
                <a:lnTo>
                  <a:pt x="132434" y="65976"/>
                </a:lnTo>
                <a:lnTo>
                  <a:pt x="128670" y="62978"/>
                </a:lnTo>
                <a:lnTo>
                  <a:pt x="125661" y="62229"/>
                </a:lnTo>
                <a:lnTo>
                  <a:pt x="118136" y="60729"/>
                </a:lnTo>
                <a:lnTo>
                  <a:pt x="112116" y="61479"/>
                </a:lnTo>
                <a:lnTo>
                  <a:pt x="112116" y="55482"/>
                </a:lnTo>
                <a:lnTo>
                  <a:pt x="114375" y="49482"/>
                </a:lnTo>
                <a:lnTo>
                  <a:pt x="117384" y="43485"/>
                </a:lnTo>
                <a:lnTo>
                  <a:pt x="122651" y="39736"/>
                </a:lnTo>
                <a:lnTo>
                  <a:pt x="134691" y="37486"/>
                </a:lnTo>
                <a:lnTo>
                  <a:pt x="140710" y="41986"/>
                </a:lnTo>
                <a:lnTo>
                  <a:pt x="141463" y="43485"/>
                </a:lnTo>
                <a:lnTo>
                  <a:pt x="145224" y="53230"/>
                </a:lnTo>
                <a:lnTo>
                  <a:pt x="146729" y="51732"/>
                </a:lnTo>
                <a:lnTo>
                  <a:pt x="140710" y="36736"/>
                </a:lnTo>
                <a:lnTo>
                  <a:pt x="140710" y="35237"/>
                </a:lnTo>
                <a:lnTo>
                  <a:pt x="135443" y="31489"/>
                </a:lnTo>
                <a:lnTo>
                  <a:pt x="130928" y="32988"/>
                </a:lnTo>
                <a:lnTo>
                  <a:pt x="132434" y="26991"/>
                </a:lnTo>
                <a:lnTo>
                  <a:pt x="130175" y="19492"/>
                </a:lnTo>
                <a:lnTo>
                  <a:pt x="127165" y="13495"/>
                </a:lnTo>
                <a:lnTo>
                  <a:pt x="124909" y="12745"/>
                </a:lnTo>
                <a:lnTo>
                  <a:pt x="124156" y="6748"/>
                </a:lnTo>
                <a:lnTo>
                  <a:pt x="128670" y="4499"/>
                </a:lnTo>
                <a:lnTo>
                  <a:pt x="133186" y="2998"/>
                </a:lnTo>
                <a:lnTo>
                  <a:pt x="137700" y="1499"/>
                </a:lnTo>
                <a:lnTo>
                  <a:pt x="142968" y="1499"/>
                </a:lnTo>
                <a:lnTo>
                  <a:pt x="147482" y="0"/>
                </a:lnTo>
                <a:lnTo>
                  <a:pt x="151997" y="749"/>
                </a:lnTo>
                <a:lnTo>
                  <a:pt x="156512" y="2248"/>
                </a:lnTo>
                <a:lnTo>
                  <a:pt x="161778" y="5248"/>
                </a:lnTo>
                <a:lnTo>
                  <a:pt x="181343" y="32988"/>
                </a:lnTo>
                <a:lnTo>
                  <a:pt x="182848" y="35987"/>
                </a:lnTo>
                <a:lnTo>
                  <a:pt x="187363" y="38987"/>
                </a:lnTo>
                <a:lnTo>
                  <a:pt x="191125" y="41236"/>
                </a:lnTo>
                <a:lnTo>
                  <a:pt x="196392" y="43485"/>
                </a:lnTo>
                <a:lnTo>
                  <a:pt x="193383" y="49482"/>
                </a:lnTo>
                <a:lnTo>
                  <a:pt x="188116" y="53980"/>
                </a:lnTo>
                <a:lnTo>
                  <a:pt x="184353" y="58480"/>
                </a:lnTo>
                <a:lnTo>
                  <a:pt x="180592" y="63727"/>
                </a:lnTo>
                <a:lnTo>
                  <a:pt x="178333" y="69725"/>
                </a:lnTo>
                <a:lnTo>
                  <a:pt x="176076" y="74224"/>
                </a:lnTo>
                <a:lnTo>
                  <a:pt x="174571" y="79473"/>
                </a:lnTo>
                <a:lnTo>
                  <a:pt x="173819" y="84720"/>
                </a:lnTo>
                <a:lnTo>
                  <a:pt x="173819" y="89970"/>
                </a:lnTo>
                <a:lnTo>
                  <a:pt x="176076" y="137202"/>
                </a:lnTo>
                <a:lnTo>
                  <a:pt x="176076" y="179188"/>
                </a:lnTo>
                <a:lnTo>
                  <a:pt x="188116" y="165693"/>
                </a:lnTo>
                <a:lnTo>
                  <a:pt x="197898" y="159695"/>
                </a:lnTo>
                <a:lnTo>
                  <a:pt x="206175" y="156695"/>
                </a:lnTo>
                <a:lnTo>
                  <a:pt x="228749" y="164943"/>
                </a:lnTo>
                <a:lnTo>
                  <a:pt x="234769" y="171690"/>
                </a:lnTo>
                <a:lnTo>
                  <a:pt x="236273" y="175440"/>
                </a:lnTo>
                <a:lnTo>
                  <a:pt x="238531" y="179938"/>
                </a:lnTo>
                <a:lnTo>
                  <a:pt x="242293" y="187435"/>
                </a:lnTo>
                <a:lnTo>
                  <a:pt x="244550" y="198682"/>
                </a:lnTo>
                <a:lnTo>
                  <a:pt x="246808" y="209928"/>
                </a:lnTo>
                <a:lnTo>
                  <a:pt x="246808" y="221923"/>
                </a:lnTo>
                <a:lnTo>
                  <a:pt x="246808" y="233919"/>
                </a:lnTo>
                <a:lnTo>
                  <a:pt x="244550" y="245915"/>
                </a:lnTo>
                <a:lnTo>
                  <a:pt x="241541" y="258660"/>
                </a:lnTo>
                <a:lnTo>
                  <a:pt x="237026" y="270656"/>
                </a:lnTo>
                <a:lnTo>
                  <a:pt x="232512" y="283402"/>
                </a:lnTo>
                <a:lnTo>
                  <a:pt x="226491" y="290899"/>
                </a:lnTo>
                <a:lnTo>
                  <a:pt x="220472" y="296898"/>
                </a:lnTo>
                <a:lnTo>
                  <a:pt x="214453" y="300646"/>
                </a:lnTo>
                <a:lnTo>
                  <a:pt x="208432" y="302895"/>
                </a:lnTo>
                <a:lnTo>
                  <a:pt x="200155" y="302895"/>
                </a:lnTo>
                <a:lnTo>
                  <a:pt x="192630" y="302895"/>
                </a:lnTo>
                <a:lnTo>
                  <a:pt x="185106" y="299896"/>
                </a:lnTo>
                <a:lnTo>
                  <a:pt x="177581" y="296898"/>
                </a:lnTo>
                <a:lnTo>
                  <a:pt x="175324" y="293148"/>
                </a:lnTo>
                <a:lnTo>
                  <a:pt x="173819" y="289399"/>
                </a:lnTo>
                <a:lnTo>
                  <a:pt x="171562" y="289399"/>
                </a:lnTo>
                <a:lnTo>
                  <a:pt x="173066" y="297647"/>
                </a:lnTo>
                <a:lnTo>
                  <a:pt x="176076" y="302146"/>
                </a:lnTo>
                <a:lnTo>
                  <a:pt x="181343" y="305144"/>
                </a:lnTo>
                <a:lnTo>
                  <a:pt x="186611" y="306643"/>
                </a:lnTo>
                <a:lnTo>
                  <a:pt x="191878" y="308893"/>
                </a:lnTo>
                <a:lnTo>
                  <a:pt x="190373" y="311142"/>
                </a:lnTo>
                <a:lnTo>
                  <a:pt x="173819" y="315641"/>
                </a:lnTo>
                <a:lnTo>
                  <a:pt x="173066" y="317890"/>
                </a:lnTo>
                <a:lnTo>
                  <a:pt x="179085" y="319390"/>
                </a:lnTo>
                <a:lnTo>
                  <a:pt x="176829" y="323138"/>
                </a:lnTo>
                <a:lnTo>
                  <a:pt x="176076" y="327636"/>
                </a:lnTo>
                <a:lnTo>
                  <a:pt x="174571" y="331386"/>
                </a:lnTo>
                <a:lnTo>
                  <a:pt x="174571" y="335884"/>
                </a:lnTo>
                <a:lnTo>
                  <a:pt x="173819" y="343380"/>
                </a:lnTo>
                <a:lnTo>
                  <a:pt x="175324" y="351628"/>
                </a:lnTo>
                <a:lnTo>
                  <a:pt x="181343" y="362124"/>
                </a:lnTo>
                <a:lnTo>
                  <a:pt x="182096" y="364373"/>
                </a:lnTo>
                <a:lnTo>
                  <a:pt x="184353" y="368123"/>
                </a:lnTo>
                <a:lnTo>
                  <a:pt x="189620" y="371871"/>
                </a:lnTo>
                <a:lnTo>
                  <a:pt x="194888" y="374870"/>
                </a:lnTo>
                <a:lnTo>
                  <a:pt x="200155" y="376369"/>
                </a:lnTo>
                <a:lnTo>
                  <a:pt x="206175" y="378618"/>
                </a:lnTo>
                <a:lnTo>
                  <a:pt x="210689" y="379368"/>
                </a:lnTo>
                <a:lnTo>
                  <a:pt x="215957" y="380118"/>
                </a:lnTo>
                <a:lnTo>
                  <a:pt x="221224" y="380118"/>
                </a:lnTo>
                <a:lnTo>
                  <a:pt x="226491" y="380868"/>
                </a:lnTo>
                <a:lnTo>
                  <a:pt x="232512" y="380118"/>
                </a:lnTo>
                <a:lnTo>
                  <a:pt x="240788" y="376369"/>
                </a:lnTo>
                <a:lnTo>
                  <a:pt x="249066" y="371871"/>
                </a:lnTo>
                <a:lnTo>
                  <a:pt x="267125" y="392864"/>
                </a:lnTo>
                <a:lnTo>
                  <a:pt x="218967" y="390615"/>
                </a:lnTo>
                <a:lnTo>
                  <a:pt x="213698" y="390615"/>
                </a:lnTo>
                <a:lnTo>
                  <a:pt x="157264" y="406360"/>
                </a:lnTo>
                <a:lnTo>
                  <a:pt x="127165" y="426602"/>
                </a:lnTo>
                <a:lnTo>
                  <a:pt x="102335" y="446845"/>
                </a:lnTo>
                <a:lnTo>
                  <a:pt x="84275" y="469339"/>
                </a:lnTo>
                <a:lnTo>
                  <a:pt x="69979" y="483582"/>
                </a:lnTo>
                <a:lnTo>
                  <a:pt x="67721" y="483582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8209780" y="3113933"/>
            <a:ext cx="273631" cy="122242"/>
          </a:xfrm>
          <a:custGeom>
            <a:avLst/>
            <a:gdLst>
              <a:gd name="connsiteX0" fmla="*/ 39127 w 211442"/>
              <a:gd name="connsiteY0" fmla="*/ 158195 h 158195"/>
              <a:gd name="connsiteX1" fmla="*/ 43641 w 211442"/>
              <a:gd name="connsiteY1" fmla="*/ 147698 h 158195"/>
              <a:gd name="connsiteX2" fmla="*/ 60948 w 211442"/>
              <a:gd name="connsiteY2" fmla="*/ 143200 h 158195"/>
              <a:gd name="connsiteX3" fmla="*/ 63958 w 211442"/>
              <a:gd name="connsiteY3" fmla="*/ 137952 h 158195"/>
              <a:gd name="connsiteX4" fmla="*/ 65463 w 211442"/>
              <a:gd name="connsiteY4" fmla="*/ 137202 h 158195"/>
              <a:gd name="connsiteX5" fmla="*/ 60196 w 211442"/>
              <a:gd name="connsiteY5" fmla="*/ 138701 h 158195"/>
              <a:gd name="connsiteX6" fmla="*/ 54929 w 211442"/>
              <a:gd name="connsiteY6" fmla="*/ 140201 h 158195"/>
              <a:gd name="connsiteX7" fmla="*/ 50415 w 211442"/>
              <a:gd name="connsiteY7" fmla="*/ 140951 h 158195"/>
              <a:gd name="connsiteX8" fmla="*/ 45899 w 211442"/>
              <a:gd name="connsiteY8" fmla="*/ 142450 h 158195"/>
              <a:gd name="connsiteX9" fmla="*/ 40632 w 211442"/>
              <a:gd name="connsiteY9" fmla="*/ 141701 h 158195"/>
              <a:gd name="connsiteX10" fmla="*/ 36118 w 211442"/>
              <a:gd name="connsiteY10" fmla="*/ 140951 h 158195"/>
              <a:gd name="connsiteX11" fmla="*/ 30850 w 211442"/>
              <a:gd name="connsiteY11" fmla="*/ 139451 h 158195"/>
              <a:gd name="connsiteX12" fmla="*/ 26335 w 211442"/>
              <a:gd name="connsiteY12" fmla="*/ 137952 h 158195"/>
              <a:gd name="connsiteX13" fmla="*/ 16554 w 211442"/>
              <a:gd name="connsiteY13" fmla="*/ 127455 h 158195"/>
              <a:gd name="connsiteX14" fmla="*/ 9781 w 211442"/>
              <a:gd name="connsiteY14" fmla="*/ 116958 h 158195"/>
              <a:gd name="connsiteX15" fmla="*/ 5267 w 211442"/>
              <a:gd name="connsiteY15" fmla="*/ 106463 h 158195"/>
              <a:gd name="connsiteX16" fmla="*/ 3009 w 211442"/>
              <a:gd name="connsiteY16" fmla="*/ 95966 h 158195"/>
              <a:gd name="connsiteX17" fmla="*/ 752 w 211442"/>
              <a:gd name="connsiteY17" fmla="*/ 84721 h 158195"/>
              <a:gd name="connsiteX18" fmla="*/ 752 w 211442"/>
              <a:gd name="connsiteY18" fmla="*/ 74224 h 158195"/>
              <a:gd name="connsiteX19" fmla="*/ 0 w 211442"/>
              <a:gd name="connsiteY19" fmla="*/ 62977 h 158195"/>
              <a:gd name="connsiteX20" fmla="*/ 752 w 211442"/>
              <a:gd name="connsiteY20" fmla="*/ 52481 h 158195"/>
              <a:gd name="connsiteX21" fmla="*/ 2257 w 211442"/>
              <a:gd name="connsiteY21" fmla="*/ 46483 h 158195"/>
              <a:gd name="connsiteX22" fmla="*/ 3762 w 211442"/>
              <a:gd name="connsiteY22" fmla="*/ 41235 h 158195"/>
              <a:gd name="connsiteX23" fmla="*/ 6019 w 211442"/>
              <a:gd name="connsiteY23" fmla="*/ 35237 h 158195"/>
              <a:gd name="connsiteX24" fmla="*/ 8276 w 211442"/>
              <a:gd name="connsiteY24" fmla="*/ 29988 h 158195"/>
              <a:gd name="connsiteX25" fmla="*/ 10533 w 211442"/>
              <a:gd name="connsiteY25" fmla="*/ 23991 h 158195"/>
              <a:gd name="connsiteX26" fmla="*/ 13543 w 211442"/>
              <a:gd name="connsiteY26" fmla="*/ 19493 h 158195"/>
              <a:gd name="connsiteX27" fmla="*/ 17306 w 211442"/>
              <a:gd name="connsiteY27" fmla="*/ 14244 h 158195"/>
              <a:gd name="connsiteX28" fmla="*/ 22573 w 211442"/>
              <a:gd name="connsiteY28" fmla="*/ 9745 h 158195"/>
              <a:gd name="connsiteX29" fmla="*/ 26335 w 211442"/>
              <a:gd name="connsiteY29" fmla="*/ 5998 h 158195"/>
              <a:gd name="connsiteX30" fmla="*/ 30850 w 211442"/>
              <a:gd name="connsiteY30" fmla="*/ 3748 h 158195"/>
              <a:gd name="connsiteX31" fmla="*/ 35365 w 211442"/>
              <a:gd name="connsiteY31" fmla="*/ 1499 h 158195"/>
              <a:gd name="connsiteX32" fmla="*/ 39880 w 211442"/>
              <a:gd name="connsiteY32" fmla="*/ 749 h 158195"/>
              <a:gd name="connsiteX33" fmla="*/ 43641 w 211442"/>
              <a:gd name="connsiteY33" fmla="*/ 0 h 158195"/>
              <a:gd name="connsiteX34" fmla="*/ 48156 w 211442"/>
              <a:gd name="connsiteY34" fmla="*/ 749 h 158195"/>
              <a:gd name="connsiteX35" fmla="*/ 52672 w 211442"/>
              <a:gd name="connsiteY35" fmla="*/ 1499 h 158195"/>
              <a:gd name="connsiteX36" fmla="*/ 57187 w 211442"/>
              <a:gd name="connsiteY36" fmla="*/ 3748 h 158195"/>
              <a:gd name="connsiteX37" fmla="*/ 64711 w 211442"/>
              <a:gd name="connsiteY37" fmla="*/ 8996 h 158195"/>
              <a:gd name="connsiteX38" fmla="*/ 71484 w 211442"/>
              <a:gd name="connsiteY38" fmla="*/ 15745 h 158195"/>
              <a:gd name="connsiteX39" fmla="*/ 75998 w 211442"/>
              <a:gd name="connsiteY39" fmla="*/ 22492 h 158195"/>
              <a:gd name="connsiteX40" fmla="*/ 79760 w 211442"/>
              <a:gd name="connsiteY40" fmla="*/ 29239 h 158195"/>
              <a:gd name="connsiteX41" fmla="*/ 81265 w 211442"/>
              <a:gd name="connsiteY41" fmla="*/ 35987 h 158195"/>
              <a:gd name="connsiteX42" fmla="*/ 83522 w 211442"/>
              <a:gd name="connsiteY42" fmla="*/ 42735 h 158195"/>
              <a:gd name="connsiteX43" fmla="*/ 84276 w 211442"/>
              <a:gd name="connsiteY43" fmla="*/ 49483 h 158195"/>
              <a:gd name="connsiteX44" fmla="*/ 85780 w 211442"/>
              <a:gd name="connsiteY44" fmla="*/ 56980 h 158195"/>
              <a:gd name="connsiteX45" fmla="*/ 85780 w 211442"/>
              <a:gd name="connsiteY45" fmla="*/ 62227 h 158195"/>
              <a:gd name="connsiteX46" fmla="*/ 85780 w 211442"/>
              <a:gd name="connsiteY46" fmla="*/ 68226 h 158195"/>
              <a:gd name="connsiteX47" fmla="*/ 85780 w 211442"/>
              <a:gd name="connsiteY47" fmla="*/ 73474 h 158195"/>
              <a:gd name="connsiteX48" fmla="*/ 85780 w 211442"/>
              <a:gd name="connsiteY48" fmla="*/ 79471 h 158195"/>
              <a:gd name="connsiteX49" fmla="*/ 84276 w 211442"/>
              <a:gd name="connsiteY49" fmla="*/ 84721 h 158195"/>
              <a:gd name="connsiteX50" fmla="*/ 82769 w 211442"/>
              <a:gd name="connsiteY50" fmla="*/ 90718 h 158195"/>
              <a:gd name="connsiteX51" fmla="*/ 80512 w 211442"/>
              <a:gd name="connsiteY51" fmla="*/ 95966 h 158195"/>
              <a:gd name="connsiteX52" fmla="*/ 77503 w 211442"/>
              <a:gd name="connsiteY52" fmla="*/ 102714 h 158195"/>
              <a:gd name="connsiteX53" fmla="*/ 67722 w 211442"/>
              <a:gd name="connsiteY53" fmla="*/ 107212 h 158195"/>
              <a:gd name="connsiteX54" fmla="*/ 60196 w 211442"/>
              <a:gd name="connsiteY54" fmla="*/ 109462 h 158195"/>
              <a:gd name="connsiteX55" fmla="*/ 53425 w 211442"/>
              <a:gd name="connsiteY55" fmla="*/ 109462 h 158195"/>
              <a:gd name="connsiteX56" fmla="*/ 45899 w 211442"/>
              <a:gd name="connsiteY56" fmla="*/ 107962 h 158195"/>
              <a:gd name="connsiteX57" fmla="*/ 39127 w 211442"/>
              <a:gd name="connsiteY57" fmla="*/ 104963 h 158195"/>
              <a:gd name="connsiteX58" fmla="*/ 28592 w 211442"/>
              <a:gd name="connsiteY58" fmla="*/ 95217 h 158195"/>
              <a:gd name="connsiteX59" fmla="*/ 26335 w 211442"/>
              <a:gd name="connsiteY59" fmla="*/ 90718 h 158195"/>
              <a:gd name="connsiteX60" fmla="*/ 24830 w 211442"/>
              <a:gd name="connsiteY60" fmla="*/ 86220 h 158195"/>
              <a:gd name="connsiteX61" fmla="*/ 23326 w 211442"/>
              <a:gd name="connsiteY61" fmla="*/ 81720 h 158195"/>
              <a:gd name="connsiteX62" fmla="*/ 23326 w 211442"/>
              <a:gd name="connsiteY62" fmla="*/ 77973 h 158195"/>
              <a:gd name="connsiteX63" fmla="*/ 22573 w 211442"/>
              <a:gd name="connsiteY63" fmla="*/ 73474 h 158195"/>
              <a:gd name="connsiteX64" fmla="*/ 22573 w 211442"/>
              <a:gd name="connsiteY64" fmla="*/ 68976 h 158195"/>
              <a:gd name="connsiteX65" fmla="*/ 22573 w 211442"/>
              <a:gd name="connsiteY65" fmla="*/ 64477 h 158195"/>
              <a:gd name="connsiteX66" fmla="*/ 22573 w 211442"/>
              <a:gd name="connsiteY66" fmla="*/ 60728 h 158195"/>
              <a:gd name="connsiteX67" fmla="*/ 17306 w 211442"/>
              <a:gd name="connsiteY67" fmla="*/ 74224 h 158195"/>
              <a:gd name="connsiteX68" fmla="*/ 14295 w 211442"/>
              <a:gd name="connsiteY68" fmla="*/ 72725 h 158195"/>
              <a:gd name="connsiteX69" fmla="*/ 12791 w 211442"/>
              <a:gd name="connsiteY69" fmla="*/ 74224 h 158195"/>
              <a:gd name="connsiteX70" fmla="*/ 18811 w 211442"/>
              <a:gd name="connsiteY70" fmla="*/ 82470 h 158195"/>
              <a:gd name="connsiteX71" fmla="*/ 21068 w 211442"/>
              <a:gd name="connsiteY71" fmla="*/ 90718 h 158195"/>
              <a:gd name="connsiteX72" fmla="*/ 26335 w 211442"/>
              <a:gd name="connsiteY72" fmla="*/ 99714 h 158195"/>
              <a:gd name="connsiteX73" fmla="*/ 34613 w 211442"/>
              <a:gd name="connsiteY73" fmla="*/ 109462 h 158195"/>
              <a:gd name="connsiteX74" fmla="*/ 39880 w 211442"/>
              <a:gd name="connsiteY74" fmla="*/ 112460 h 158195"/>
              <a:gd name="connsiteX75" fmla="*/ 45899 w 211442"/>
              <a:gd name="connsiteY75" fmla="*/ 114709 h 158195"/>
              <a:gd name="connsiteX76" fmla="*/ 51168 w 211442"/>
              <a:gd name="connsiteY76" fmla="*/ 115459 h 158195"/>
              <a:gd name="connsiteX77" fmla="*/ 57939 w 211442"/>
              <a:gd name="connsiteY77" fmla="*/ 116958 h 158195"/>
              <a:gd name="connsiteX78" fmla="*/ 78255 w 211442"/>
              <a:gd name="connsiteY78" fmla="*/ 108712 h 158195"/>
              <a:gd name="connsiteX79" fmla="*/ 82017 w 211442"/>
              <a:gd name="connsiteY79" fmla="*/ 104963 h 158195"/>
              <a:gd name="connsiteX80" fmla="*/ 83522 w 211442"/>
              <a:gd name="connsiteY80" fmla="*/ 107212 h 158195"/>
              <a:gd name="connsiteX81" fmla="*/ 92552 w 211442"/>
              <a:gd name="connsiteY81" fmla="*/ 113210 h 158195"/>
              <a:gd name="connsiteX82" fmla="*/ 115878 w 211442"/>
              <a:gd name="connsiteY82" fmla="*/ 109462 h 158195"/>
              <a:gd name="connsiteX83" fmla="*/ 124909 w 211442"/>
              <a:gd name="connsiteY83" fmla="*/ 99714 h 158195"/>
              <a:gd name="connsiteX84" fmla="*/ 134689 w 211442"/>
              <a:gd name="connsiteY84" fmla="*/ 103464 h 158195"/>
              <a:gd name="connsiteX85" fmla="*/ 151244 w 211442"/>
              <a:gd name="connsiteY85" fmla="*/ 101215 h 158195"/>
              <a:gd name="connsiteX86" fmla="*/ 155760 w 211442"/>
              <a:gd name="connsiteY86" fmla="*/ 95966 h 158195"/>
              <a:gd name="connsiteX87" fmla="*/ 161027 w 211442"/>
              <a:gd name="connsiteY87" fmla="*/ 91468 h 158195"/>
              <a:gd name="connsiteX88" fmla="*/ 164036 w 211442"/>
              <a:gd name="connsiteY88" fmla="*/ 86220 h 158195"/>
              <a:gd name="connsiteX89" fmla="*/ 167799 w 211442"/>
              <a:gd name="connsiteY89" fmla="*/ 80971 h 158195"/>
              <a:gd name="connsiteX90" fmla="*/ 169302 w 211442"/>
              <a:gd name="connsiteY90" fmla="*/ 74224 h 158195"/>
              <a:gd name="connsiteX91" fmla="*/ 170810 w 211442"/>
              <a:gd name="connsiteY91" fmla="*/ 68226 h 158195"/>
              <a:gd name="connsiteX92" fmla="*/ 172314 w 211442"/>
              <a:gd name="connsiteY92" fmla="*/ 62977 h 158195"/>
              <a:gd name="connsiteX93" fmla="*/ 173819 w 211442"/>
              <a:gd name="connsiteY93" fmla="*/ 58479 h 158195"/>
              <a:gd name="connsiteX94" fmla="*/ 173819 w 211442"/>
              <a:gd name="connsiteY94" fmla="*/ 47982 h 158195"/>
              <a:gd name="connsiteX95" fmla="*/ 176076 w 211442"/>
              <a:gd name="connsiteY95" fmla="*/ 46483 h 158195"/>
              <a:gd name="connsiteX96" fmla="*/ 180590 w 211442"/>
              <a:gd name="connsiteY96" fmla="*/ 45733 h 158195"/>
              <a:gd name="connsiteX97" fmla="*/ 185857 w 211442"/>
              <a:gd name="connsiteY97" fmla="*/ 47232 h 158195"/>
              <a:gd name="connsiteX98" fmla="*/ 190373 w 211442"/>
              <a:gd name="connsiteY98" fmla="*/ 49483 h 158195"/>
              <a:gd name="connsiteX99" fmla="*/ 196393 w 211442"/>
              <a:gd name="connsiteY99" fmla="*/ 53231 h 158195"/>
              <a:gd name="connsiteX100" fmla="*/ 200907 w 211442"/>
              <a:gd name="connsiteY100" fmla="*/ 56980 h 158195"/>
              <a:gd name="connsiteX101" fmla="*/ 205423 w 211442"/>
              <a:gd name="connsiteY101" fmla="*/ 61478 h 158195"/>
              <a:gd name="connsiteX102" fmla="*/ 208432 w 211442"/>
              <a:gd name="connsiteY102" fmla="*/ 66727 h 158195"/>
              <a:gd name="connsiteX103" fmla="*/ 210690 w 211442"/>
              <a:gd name="connsiteY103" fmla="*/ 72725 h 158195"/>
              <a:gd name="connsiteX104" fmla="*/ 211442 w 211442"/>
              <a:gd name="connsiteY104" fmla="*/ 79471 h 158195"/>
              <a:gd name="connsiteX105" fmla="*/ 211442 w 211442"/>
              <a:gd name="connsiteY105" fmla="*/ 86969 h 158195"/>
              <a:gd name="connsiteX106" fmla="*/ 209937 w 211442"/>
              <a:gd name="connsiteY106" fmla="*/ 89968 h 158195"/>
              <a:gd name="connsiteX107" fmla="*/ 209184 w 211442"/>
              <a:gd name="connsiteY107" fmla="*/ 94467 h 158195"/>
              <a:gd name="connsiteX108" fmla="*/ 207680 w 211442"/>
              <a:gd name="connsiteY108" fmla="*/ 98215 h 158195"/>
              <a:gd name="connsiteX109" fmla="*/ 206175 w 211442"/>
              <a:gd name="connsiteY109" fmla="*/ 102714 h 158195"/>
              <a:gd name="connsiteX110" fmla="*/ 199402 w 211442"/>
              <a:gd name="connsiteY110" fmla="*/ 107212 h 158195"/>
              <a:gd name="connsiteX111" fmla="*/ 193383 w 211442"/>
              <a:gd name="connsiteY111" fmla="*/ 109462 h 158195"/>
              <a:gd name="connsiteX112" fmla="*/ 185857 w 211442"/>
              <a:gd name="connsiteY112" fmla="*/ 108712 h 158195"/>
              <a:gd name="connsiteX113" fmla="*/ 178334 w 211442"/>
              <a:gd name="connsiteY113" fmla="*/ 107962 h 158195"/>
              <a:gd name="connsiteX114" fmla="*/ 170810 w 211442"/>
              <a:gd name="connsiteY114" fmla="*/ 107962 h 158195"/>
              <a:gd name="connsiteX115" fmla="*/ 164036 w 211442"/>
              <a:gd name="connsiteY115" fmla="*/ 107962 h 158195"/>
              <a:gd name="connsiteX116" fmla="*/ 156512 w 211442"/>
              <a:gd name="connsiteY116" fmla="*/ 107962 h 158195"/>
              <a:gd name="connsiteX117" fmla="*/ 148987 w 211442"/>
              <a:gd name="connsiteY117" fmla="*/ 108712 h 158195"/>
              <a:gd name="connsiteX118" fmla="*/ 141463 w 211442"/>
              <a:gd name="connsiteY118" fmla="*/ 109462 h 158195"/>
              <a:gd name="connsiteX119" fmla="*/ 134689 w 211442"/>
              <a:gd name="connsiteY119" fmla="*/ 111711 h 158195"/>
              <a:gd name="connsiteX120" fmla="*/ 133185 w 211442"/>
              <a:gd name="connsiteY120" fmla="*/ 109462 h 158195"/>
              <a:gd name="connsiteX121" fmla="*/ 132433 w 211442"/>
              <a:gd name="connsiteY121" fmla="*/ 107212 h 158195"/>
              <a:gd name="connsiteX122" fmla="*/ 130175 w 211442"/>
              <a:gd name="connsiteY122" fmla="*/ 107212 h 158195"/>
              <a:gd name="connsiteX123" fmla="*/ 130928 w 211442"/>
              <a:gd name="connsiteY123" fmla="*/ 123707 h 158195"/>
              <a:gd name="connsiteX124" fmla="*/ 127166 w 211442"/>
              <a:gd name="connsiteY124" fmla="*/ 129705 h 158195"/>
              <a:gd name="connsiteX125" fmla="*/ 112116 w 211442"/>
              <a:gd name="connsiteY125" fmla="*/ 135703 h 158195"/>
              <a:gd name="connsiteX126" fmla="*/ 104592 w 211442"/>
              <a:gd name="connsiteY126" fmla="*/ 137202 h 158195"/>
              <a:gd name="connsiteX127" fmla="*/ 102336 w 211442"/>
              <a:gd name="connsiteY127" fmla="*/ 137202 h 158195"/>
              <a:gd name="connsiteX128" fmla="*/ 102336 w 211442"/>
              <a:gd name="connsiteY128" fmla="*/ 140201 h 158195"/>
              <a:gd name="connsiteX129" fmla="*/ 112868 w 211442"/>
              <a:gd name="connsiteY129" fmla="*/ 141701 h 158195"/>
              <a:gd name="connsiteX130" fmla="*/ 112116 w 211442"/>
              <a:gd name="connsiteY130" fmla="*/ 152196 h 158195"/>
              <a:gd name="connsiteX131" fmla="*/ 102336 w 211442"/>
              <a:gd name="connsiteY131" fmla="*/ 149947 h 158195"/>
              <a:gd name="connsiteX132" fmla="*/ 93304 w 211442"/>
              <a:gd name="connsiteY132" fmla="*/ 149197 h 158195"/>
              <a:gd name="connsiteX133" fmla="*/ 84276 w 211442"/>
              <a:gd name="connsiteY133" fmla="*/ 148447 h 158195"/>
              <a:gd name="connsiteX134" fmla="*/ 75246 w 211442"/>
              <a:gd name="connsiteY134" fmla="*/ 149197 h 158195"/>
              <a:gd name="connsiteX135" fmla="*/ 66215 w 211442"/>
              <a:gd name="connsiteY135" fmla="*/ 149947 h 158195"/>
              <a:gd name="connsiteX136" fmla="*/ 57939 w 211442"/>
              <a:gd name="connsiteY136" fmla="*/ 152196 h 158195"/>
              <a:gd name="connsiteX137" fmla="*/ 49660 w 211442"/>
              <a:gd name="connsiteY137" fmla="*/ 154446 h 158195"/>
              <a:gd name="connsiteX138" fmla="*/ 41384 w 211442"/>
              <a:gd name="connsiteY138" fmla="*/ 158195 h 158195"/>
              <a:gd name="connsiteX139" fmla="*/ 39127 w 211442"/>
              <a:gd name="connsiteY139" fmla="*/ 158195 h 1581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</a:cxnLst>
            <a:rect l="l" t="t" r="r" b="b"/>
            <a:pathLst>
              <a:path w="211442" h="158195">
                <a:moveTo>
                  <a:pt x="39127" y="158195"/>
                </a:moveTo>
                <a:lnTo>
                  <a:pt x="43641" y="147698"/>
                </a:lnTo>
                <a:lnTo>
                  <a:pt x="60948" y="143200"/>
                </a:lnTo>
                <a:lnTo>
                  <a:pt x="63958" y="137952"/>
                </a:lnTo>
                <a:lnTo>
                  <a:pt x="65463" y="137202"/>
                </a:lnTo>
                <a:lnTo>
                  <a:pt x="60196" y="138701"/>
                </a:lnTo>
                <a:lnTo>
                  <a:pt x="54929" y="140201"/>
                </a:lnTo>
                <a:lnTo>
                  <a:pt x="50415" y="140951"/>
                </a:lnTo>
                <a:lnTo>
                  <a:pt x="45899" y="142450"/>
                </a:lnTo>
                <a:lnTo>
                  <a:pt x="40632" y="141701"/>
                </a:lnTo>
                <a:lnTo>
                  <a:pt x="36118" y="140951"/>
                </a:lnTo>
                <a:lnTo>
                  <a:pt x="30850" y="139451"/>
                </a:lnTo>
                <a:lnTo>
                  <a:pt x="26335" y="137952"/>
                </a:lnTo>
                <a:lnTo>
                  <a:pt x="16554" y="127455"/>
                </a:lnTo>
                <a:lnTo>
                  <a:pt x="9781" y="116958"/>
                </a:lnTo>
                <a:lnTo>
                  <a:pt x="5267" y="106463"/>
                </a:lnTo>
                <a:lnTo>
                  <a:pt x="3009" y="95966"/>
                </a:lnTo>
                <a:lnTo>
                  <a:pt x="752" y="84721"/>
                </a:lnTo>
                <a:lnTo>
                  <a:pt x="752" y="74224"/>
                </a:lnTo>
                <a:lnTo>
                  <a:pt x="0" y="62977"/>
                </a:lnTo>
                <a:lnTo>
                  <a:pt x="752" y="52481"/>
                </a:lnTo>
                <a:lnTo>
                  <a:pt x="2257" y="46483"/>
                </a:lnTo>
                <a:lnTo>
                  <a:pt x="3762" y="41235"/>
                </a:lnTo>
                <a:lnTo>
                  <a:pt x="6019" y="35237"/>
                </a:lnTo>
                <a:lnTo>
                  <a:pt x="8276" y="29988"/>
                </a:lnTo>
                <a:lnTo>
                  <a:pt x="10533" y="23991"/>
                </a:lnTo>
                <a:lnTo>
                  <a:pt x="13543" y="19493"/>
                </a:lnTo>
                <a:lnTo>
                  <a:pt x="17306" y="14244"/>
                </a:lnTo>
                <a:lnTo>
                  <a:pt x="22573" y="9745"/>
                </a:lnTo>
                <a:lnTo>
                  <a:pt x="26335" y="5998"/>
                </a:lnTo>
                <a:lnTo>
                  <a:pt x="30850" y="3748"/>
                </a:lnTo>
                <a:lnTo>
                  <a:pt x="35365" y="1499"/>
                </a:lnTo>
                <a:lnTo>
                  <a:pt x="39880" y="749"/>
                </a:lnTo>
                <a:lnTo>
                  <a:pt x="43641" y="0"/>
                </a:lnTo>
                <a:lnTo>
                  <a:pt x="48156" y="749"/>
                </a:lnTo>
                <a:lnTo>
                  <a:pt x="52672" y="1499"/>
                </a:lnTo>
                <a:lnTo>
                  <a:pt x="57187" y="3748"/>
                </a:lnTo>
                <a:lnTo>
                  <a:pt x="64711" y="8996"/>
                </a:lnTo>
                <a:lnTo>
                  <a:pt x="71484" y="15745"/>
                </a:lnTo>
                <a:lnTo>
                  <a:pt x="75998" y="22492"/>
                </a:lnTo>
                <a:lnTo>
                  <a:pt x="79760" y="29239"/>
                </a:lnTo>
                <a:lnTo>
                  <a:pt x="81265" y="35987"/>
                </a:lnTo>
                <a:lnTo>
                  <a:pt x="83522" y="42735"/>
                </a:lnTo>
                <a:lnTo>
                  <a:pt x="84276" y="49483"/>
                </a:lnTo>
                <a:lnTo>
                  <a:pt x="85780" y="56980"/>
                </a:lnTo>
                <a:lnTo>
                  <a:pt x="85780" y="62227"/>
                </a:lnTo>
                <a:lnTo>
                  <a:pt x="85780" y="68226"/>
                </a:lnTo>
                <a:lnTo>
                  <a:pt x="85780" y="73474"/>
                </a:lnTo>
                <a:lnTo>
                  <a:pt x="85780" y="79471"/>
                </a:lnTo>
                <a:lnTo>
                  <a:pt x="84276" y="84721"/>
                </a:lnTo>
                <a:lnTo>
                  <a:pt x="82769" y="90718"/>
                </a:lnTo>
                <a:lnTo>
                  <a:pt x="80512" y="95966"/>
                </a:lnTo>
                <a:lnTo>
                  <a:pt x="77503" y="102714"/>
                </a:lnTo>
                <a:lnTo>
                  <a:pt x="67722" y="107212"/>
                </a:lnTo>
                <a:lnTo>
                  <a:pt x="60196" y="109462"/>
                </a:lnTo>
                <a:lnTo>
                  <a:pt x="53425" y="109462"/>
                </a:lnTo>
                <a:lnTo>
                  <a:pt x="45899" y="107962"/>
                </a:lnTo>
                <a:lnTo>
                  <a:pt x="39127" y="104963"/>
                </a:lnTo>
                <a:lnTo>
                  <a:pt x="28592" y="95217"/>
                </a:lnTo>
                <a:lnTo>
                  <a:pt x="26335" y="90718"/>
                </a:lnTo>
                <a:lnTo>
                  <a:pt x="24830" y="86220"/>
                </a:lnTo>
                <a:lnTo>
                  <a:pt x="23326" y="81720"/>
                </a:lnTo>
                <a:lnTo>
                  <a:pt x="23326" y="77973"/>
                </a:lnTo>
                <a:lnTo>
                  <a:pt x="22573" y="73474"/>
                </a:lnTo>
                <a:lnTo>
                  <a:pt x="22573" y="68976"/>
                </a:lnTo>
                <a:lnTo>
                  <a:pt x="22573" y="64477"/>
                </a:lnTo>
                <a:lnTo>
                  <a:pt x="22573" y="60728"/>
                </a:lnTo>
                <a:lnTo>
                  <a:pt x="17306" y="74224"/>
                </a:lnTo>
                <a:lnTo>
                  <a:pt x="14295" y="72725"/>
                </a:lnTo>
                <a:lnTo>
                  <a:pt x="12791" y="74224"/>
                </a:lnTo>
                <a:lnTo>
                  <a:pt x="18811" y="82470"/>
                </a:lnTo>
                <a:lnTo>
                  <a:pt x="21068" y="90718"/>
                </a:lnTo>
                <a:lnTo>
                  <a:pt x="26335" y="99714"/>
                </a:lnTo>
                <a:lnTo>
                  <a:pt x="34613" y="109462"/>
                </a:lnTo>
                <a:lnTo>
                  <a:pt x="39880" y="112460"/>
                </a:lnTo>
                <a:lnTo>
                  <a:pt x="45899" y="114709"/>
                </a:lnTo>
                <a:lnTo>
                  <a:pt x="51168" y="115459"/>
                </a:lnTo>
                <a:lnTo>
                  <a:pt x="57939" y="116958"/>
                </a:lnTo>
                <a:lnTo>
                  <a:pt x="78255" y="108712"/>
                </a:lnTo>
                <a:lnTo>
                  <a:pt x="82017" y="104963"/>
                </a:lnTo>
                <a:lnTo>
                  <a:pt x="83522" y="107212"/>
                </a:lnTo>
                <a:lnTo>
                  <a:pt x="92552" y="113210"/>
                </a:lnTo>
                <a:lnTo>
                  <a:pt x="115878" y="109462"/>
                </a:lnTo>
                <a:lnTo>
                  <a:pt x="124909" y="99714"/>
                </a:lnTo>
                <a:lnTo>
                  <a:pt x="134689" y="103464"/>
                </a:lnTo>
                <a:lnTo>
                  <a:pt x="151244" y="101215"/>
                </a:lnTo>
                <a:lnTo>
                  <a:pt x="155760" y="95966"/>
                </a:lnTo>
                <a:lnTo>
                  <a:pt x="161027" y="91468"/>
                </a:lnTo>
                <a:lnTo>
                  <a:pt x="164036" y="86220"/>
                </a:lnTo>
                <a:lnTo>
                  <a:pt x="167799" y="80971"/>
                </a:lnTo>
                <a:lnTo>
                  <a:pt x="169302" y="74224"/>
                </a:lnTo>
                <a:lnTo>
                  <a:pt x="170810" y="68226"/>
                </a:lnTo>
                <a:lnTo>
                  <a:pt x="172314" y="62977"/>
                </a:lnTo>
                <a:lnTo>
                  <a:pt x="173819" y="58479"/>
                </a:lnTo>
                <a:lnTo>
                  <a:pt x="173819" y="47982"/>
                </a:lnTo>
                <a:lnTo>
                  <a:pt x="176076" y="46483"/>
                </a:lnTo>
                <a:lnTo>
                  <a:pt x="180590" y="45733"/>
                </a:lnTo>
                <a:lnTo>
                  <a:pt x="185857" y="47232"/>
                </a:lnTo>
                <a:lnTo>
                  <a:pt x="190373" y="49483"/>
                </a:lnTo>
                <a:lnTo>
                  <a:pt x="196393" y="53231"/>
                </a:lnTo>
                <a:lnTo>
                  <a:pt x="200907" y="56980"/>
                </a:lnTo>
                <a:lnTo>
                  <a:pt x="205423" y="61478"/>
                </a:lnTo>
                <a:lnTo>
                  <a:pt x="208432" y="66727"/>
                </a:lnTo>
                <a:lnTo>
                  <a:pt x="210690" y="72725"/>
                </a:lnTo>
                <a:lnTo>
                  <a:pt x="211442" y="79471"/>
                </a:lnTo>
                <a:lnTo>
                  <a:pt x="211442" y="86969"/>
                </a:lnTo>
                <a:lnTo>
                  <a:pt x="209937" y="89968"/>
                </a:lnTo>
                <a:lnTo>
                  <a:pt x="209184" y="94467"/>
                </a:lnTo>
                <a:lnTo>
                  <a:pt x="207680" y="98215"/>
                </a:lnTo>
                <a:lnTo>
                  <a:pt x="206175" y="102714"/>
                </a:lnTo>
                <a:lnTo>
                  <a:pt x="199402" y="107212"/>
                </a:lnTo>
                <a:lnTo>
                  <a:pt x="193383" y="109462"/>
                </a:lnTo>
                <a:lnTo>
                  <a:pt x="185857" y="108712"/>
                </a:lnTo>
                <a:lnTo>
                  <a:pt x="178334" y="107962"/>
                </a:lnTo>
                <a:lnTo>
                  <a:pt x="170810" y="107962"/>
                </a:lnTo>
                <a:lnTo>
                  <a:pt x="164036" y="107962"/>
                </a:lnTo>
                <a:lnTo>
                  <a:pt x="156512" y="107962"/>
                </a:lnTo>
                <a:lnTo>
                  <a:pt x="148987" y="108712"/>
                </a:lnTo>
                <a:lnTo>
                  <a:pt x="141463" y="109462"/>
                </a:lnTo>
                <a:lnTo>
                  <a:pt x="134689" y="111711"/>
                </a:lnTo>
                <a:lnTo>
                  <a:pt x="133185" y="109462"/>
                </a:lnTo>
                <a:lnTo>
                  <a:pt x="132433" y="107212"/>
                </a:lnTo>
                <a:lnTo>
                  <a:pt x="130175" y="107212"/>
                </a:lnTo>
                <a:lnTo>
                  <a:pt x="130928" y="123707"/>
                </a:lnTo>
                <a:lnTo>
                  <a:pt x="127166" y="129705"/>
                </a:lnTo>
                <a:lnTo>
                  <a:pt x="112116" y="135703"/>
                </a:lnTo>
                <a:lnTo>
                  <a:pt x="104592" y="137202"/>
                </a:lnTo>
                <a:lnTo>
                  <a:pt x="102336" y="137202"/>
                </a:lnTo>
                <a:lnTo>
                  <a:pt x="102336" y="140201"/>
                </a:lnTo>
                <a:lnTo>
                  <a:pt x="112868" y="141701"/>
                </a:lnTo>
                <a:lnTo>
                  <a:pt x="112116" y="152196"/>
                </a:lnTo>
                <a:lnTo>
                  <a:pt x="102336" y="149947"/>
                </a:lnTo>
                <a:lnTo>
                  <a:pt x="93304" y="149197"/>
                </a:lnTo>
                <a:lnTo>
                  <a:pt x="84276" y="148447"/>
                </a:lnTo>
                <a:lnTo>
                  <a:pt x="75246" y="149197"/>
                </a:lnTo>
                <a:lnTo>
                  <a:pt x="66215" y="149947"/>
                </a:lnTo>
                <a:lnTo>
                  <a:pt x="57939" y="152196"/>
                </a:lnTo>
                <a:lnTo>
                  <a:pt x="49660" y="154446"/>
                </a:lnTo>
                <a:lnTo>
                  <a:pt x="41384" y="158195"/>
                </a:lnTo>
                <a:lnTo>
                  <a:pt x="39127" y="158195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8311053" y="3203151"/>
            <a:ext cx="9736" cy="7530"/>
          </a:xfrm>
          <a:custGeom>
            <a:avLst/>
            <a:gdLst>
              <a:gd name="connsiteX0" fmla="*/ 1504 w 7523"/>
              <a:gd name="connsiteY0" fmla="*/ 4498 h 9745"/>
              <a:gd name="connsiteX1" fmla="*/ 3762 w 7523"/>
              <a:gd name="connsiteY1" fmla="*/ 0 h 9745"/>
              <a:gd name="connsiteX2" fmla="*/ 7523 w 7523"/>
              <a:gd name="connsiteY2" fmla="*/ 2249 h 9745"/>
              <a:gd name="connsiteX3" fmla="*/ 6019 w 7523"/>
              <a:gd name="connsiteY3" fmla="*/ 8247 h 9745"/>
              <a:gd name="connsiteX4" fmla="*/ 0 w 7523"/>
              <a:gd name="connsiteY4" fmla="*/ 9745 h 9745"/>
              <a:gd name="connsiteX5" fmla="*/ 1504 w 7523"/>
              <a:gd name="connsiteY5" fmla="*/ 4498 h 97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523" h="9745">
                <a:moveTo>
                  <a:pt x="1504" y="4498"/>
                </a:moveTo>
                <a:lnTo>
                  <a:pt x="3762" y="0"/>
                </a:lnTo>
                <a:lnTo>
                  <a:pt x="7523" y="2249"/>
                </a:lnTo>
                <a:lnTo>
                  <a:pt x="6019" y="8247"/>
                </a:lnTo>
                <a:lnTo>
                  <a:pt x="0" y="9745"/>
                </a:lnTo>
                <a:lnTo>
                  <a:pt x="1504" y="4498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8300342" y="3110456"/>
            <a:ext cx="74982" cy="86321"/>
          </a:xfrm>
          <a:custGeom>
            <a:avLst/>
            <a:gdLst>
              <a:gd name="connsiteX0" fmla="*/ 18059 w 57941"/>
              <a:gd name="connsiteY0" fmla="*/ 110211 h 111710"/>
              <a:gd name="connsiteX1" fmla="*/ 14296 w 57941"/>
              <a:gd name="connsiteY1" fmla="*/ 105712 h 111710"/>
              <a:gd name="connsiteX2" fmla="*/ 21820 w 57941"/>
              <a:gd name="connsiteY2" fmla="*/ 83971 h 111710"/>
              <a:gd name="connsiteX3" fmla="*/ 19564 w 57941"/>
              <a:gd name="connsiteY3" fmla="*/ 54730 h 111710"/>
              <a:gd name="connsiteX4" fmla="*/ 12040 w 57941"/>
              <a:gd name="connsiteY4" fmla="*/ 26240 h 111710"/>
              <a:gd name="connsiteX5" fmla="*/ 8277 w 57941"/>
              <a:gd name="connsiteY5" fmla="*/ 20242 h 111710"/>
              <a:gd name="connsiteX6" fmla="*/ 5266 w 57941"/>
              <a:gd name="connsiteY6" fmla="*/ 16494 h 111710"/>
              <a:gd name="connsiteX7" fmla="*/ 0 w 57941"/>
              <a:gd name="connsiteY7" fmla="*/ 11996 h 111710"/>
              <a:gd name="connsiteX8" fmla="*/ 0 w 57941"/>
              <a:gd name="connsiteY8" fmla="*/ 9745 h 111710"/>
              <a:gd name="connsiteX9" fmla="*/ 5266 w 57941"/>
              <a:gd name="connsiteY9" fmla="*/ 3748 h 111710"/>
              <a:gd name="connsiteX10" fmla="*/ 12040 w 57941"/>
              <a:gd name="connsiteY10" fmla="*/ 749 h 111710"/>
              <a:gd name="connsiteX11" fmla="*/ 19564 w 57941"/>
              <a:gd name="connsiteY11" fmla="*/ 0 h 111710"/>
              <a:gd name="connsiteX12" fmla="*/ 26337 w 57941"/>
              <a:gd name="connsiteY12" fmla="*/ 749 h 111710"/>
              <a:gd name="connsiteX13" fmla="*/ 34613 w 57941"/>
              <a:gd name="connsiteY13" fmla="*/ 4497 h 111710"/>
              <a:gd name="connsiteX14" fmla="*/ 44396 w 57941"/>
              <a:gd name="connsiteY14" fmla="*/ 10497 h 111710"/>
              <a:gd name="connsiteX15" fmla="*/ 50415 w 57941"/>
              <a:gd name="connsiteY15" fmla="*/ 20992 h 111710"/>
              <a:gd name="connsiteX16" fmla="*/ 52672 w 57941"/>
              <a:gd name="connsiteY16" fmla="*/ 29989 h 111710"/>
              <a:gd name="connsiteX17" fmla="*/ 54929 w 57941"/>
              <a:gd name="connsiteY17" fmla="*/ 38985 h 111710"/>
              <a:gd name="connsiteX18" fmla="*/ 56434 w 57941"/>
              <a:gd name="connsiteY18" fmla="*/ 47983 h 111710"/>
              <a:gd name="connsiteX19" fmla="*/ 57941 w 57941"/>
              <a:gd name="connsiteY19" fmla="*/ 56979 h 111710"/>
              <a:gd name="connsiteX20" fmla="*/ 57941 w 57941"/>
              <a:gd name="connsiteY20" fmla="*/ 65977 h 111710"/>
              <a:gd name="connsiteX21" fmla="*/ 57941 w 57941"/>
              <a:gd name="connsiteY21" fmla="*/ 74973 h 111710"/>
              <a:gd name="connsiteX22" fmla="*/ 55681 w 57941"/>
              <a:gd name="connsiteY22" fmla="*/ 83971 h 111710"/>
              <a:gd name="connsiteX23" fmla="*/ 54177 w 57941"/>
              <a:gd name="connsiteY23" fmla="*/ 93717 h 111710"/>
              <a:gd name="connsiteX24" fmla="*/ 48910 w 57941"/>
              <a:gd name="connsiteY24" fmla="*/ 97467 h 111710"/>
              <a:gd name="connsiteX25" fmla="*/ 51167 w 57941"/>
              <a:gd name="connsiteY25" fmla="*/ 98966 h 111710"/>
              <a:gd name="connsiteX26" fmla="*/ 44396 w 57941"/>
              <a:gd name="connsiteY26" fmla="*/ 107962 h 111710"/>
              <a:gd name="connsiteX27" fmla="*/ 24079 w 57941"/>
              <a:gd name="connsiteY27" fmla="*/ 111710 h 111710"/>
              <a:gd name="connsiteX28" fmla="*/ 18059 w 57941"/>
              <a:gd name="connsiteY28" fmla="*/ 110211 h 111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57941" h="111710">
                <a:moveTo>
                  <a:pt x="18059" y="110211"/>
                </a:moveTo>
                <a:lnTo>
                  <a:pt x="14296" y="105712"/>
                </a:lnTo>
                <a:lnTo>
                  <a:pt x="21820" y="83971"/>
                </a:lnTo>
                <a:lnTo>
                  <a:pt x="19564" y="54730"/>
                </a:lnTo>
                <a:lnTo>
                  <a:pt x="12040" y="26240"/>
                </a:lnTo>
                <a:lnTo>
                  <a:pt x="8277" y="20242"/>
                </a:lnTo>
                <a:lnTo>
                  <a:pt x="5266" y="16494"/>
                </a:lnTo>
                <a:lnTo>
                  <a:pt x="0" y="11996"/>
                </a:lnTo>
                <a:lnTo>
                  <a:pt x="0" y="9745"/>
                </a:lnTo>
                <a:lnTo>
                  <a:pt x="5266" y="3748"/>
                </a:lnTo>
                <a:lnTo>
                  <a:pt x="12040" y="749"/>
                </a:lnTo>
                <a:lnTo>
                  <a:pt x="19564" y="0"/>
                </a:lnTo>
                <a:lnTo>
                  <a:pt x="26337" y="749"/>
                </a:lnTo>
                <a:lnTo>
                  <a:pt x="34613" y="4497"/>
                </a:lnTo>
                <a:lnTo>
                  <a:pt x="44396" y="10497"/>
                </a:lnTo>
                <a:lnTo>
                  <a:pt x="50415" y="20992"/>
                </a:lnTo>
                <a:lnTo>
                  <a:pt x="52672" y="29989"/>
                </a:lnTo>
                <a:lnTo>
                  <a:pt x="54929" y="38985"/>
                </a:lnTo>
                <a:lnTo>
                  <a:pt x="56434" y="47983"/>
                </a:lnTo>
                <a:lnTo>
                  <a:pt x="57941" y="56979"/>
                </a:lnTo>
                <a:lnTo>
                  <a:pt x="57941" y="65977"/>
                </a:lnTo>
                <a:lnTo>
                  <a:pt x="57941" y="74973"/>
                </a:lnTo>
                <a:lnTo>
                  <a:pt x="55681" y="83971"/>
                </a:lnTo>
                <a:lnTo>
                  <a:pt x="54177" y="93717"/>
                </a:lnTo>
                <a:lnTo>
                  <a:pt x="48910" y="97467"/>
                </a:lnTo>
                <a:lnTo>
                  <a:pt x="51167" y="98966"/>
                </a:lnTo>
                <a:lnTo>
                  <a:pt x="44396" y="107962"/>
                </a:lnTo>
                <a:lnTo>
                  <a:pt x="24079" y="111710"/>
                </a:lnTo>
                <a:lnTo>
                  <a:pt x="18059" y="110211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8365585" y="3117411"/>
            <a:ext cx="63294" cy="71839"/>
          </a:xfrm>
          <a:custGeom>
            <a:avLst/>
            <a:gdLst>
              <a:gd name="connsiteX0" fmla="*/ 6772 w 48909"/>
              <a:gd name="connsiteY0" fmla="*/ 90717 h 92968"/>
              <a:gd name="connsiteX1" fmla="*/ 8277 w 48909"/>
              <a:gd name="connsiteY1" fmla="*/ 83970 h 92968"/>
              <a:gd name="connsiteX2" fmla="*/ 10535 w 48909"/>
              <a:gd name="connsiteY2" fmla="*/ 78723 h 92968"/>
              <a:gd name="connsiteX3" fmla="*/ 11286 w 48909"/>
              <a:gd name="connsiteY3" fmla="*/ 73473 h 92968"/>
              <a:gd name="connsiteX4" fmla="*/ 12039 w 48909"/>
              <a:gd name="connsiteY4" fmla="*/ 68226 h 92968"/>
              <a:gd name="connsiteX5" fmla="*/ 12039 w 48909"/>
              <a:gd name="connsiteY5" fmla="*/ 62978 h 92968"/>
              <a:gd name="connsiteX6" fmla="*/ 12039 w 48909"/>
              <a:gd name="connsiteY6" fmla="*/ 57730 h 92968"/>
              <a:gd name="connsiteX7" fmla="*/ 12039 w 48909"/>
              <a:gd name="connsiteY7" fmla="*/ 52480 h 92968"/>
              <a:gd name="connsiteX8" fmla="*/ 12791 w 48909"/>
              <a:gd name="connsiteY8" fmla="*/ 47983 h 92968"/>
              <a:gd name="connsiteX9" fmla="*/ 6772 w 48909"/>
              <a:gd name="connsiteY9" fmla="*/ 13495 h 92968"/>
              <a:gd name="connsiteX10" fmla="*/ 3762 w 48909"/>
              <a:gd name="connsiteY10" fmla="*/ 8997 h 92968"/>
              <a:gd name="connsiteX11" fmla="*/ 0 w 48909"/>
              <a:gd name="connsiteY11" fmla="*/ 2998 h 92968"/>
              <a:gd name="connsiteX12" fmla="*/ 3762 w 48909"/>
              <a:gd name="connsiteY12" fmla="*/ 1498 h 92968"/>
              <a:gd name="connsiteX13" fmla="*/ 9030 w 48909"/>
              <a:gd name="connsiteY13" fmla="*/ 0 h 92968"/>
              <a:gd name="connsiteX14" fmla="*/ 15049 w 48909"/>
              <a:gd name="connsiteY14" fmla="*/ 748 h 92968"/>
              <a:gd name="connsiteX15" fmla="*/ 21069 w 48909"/>
              <a:gd name="connsiteY15" fmla="*/ 2248 h 92968"/>
              <a:gd name="connsiteX16" fmla="*/ 28593 w 48909"/>
              <a:gd name="connsiteY16" fmla="*/ 5998 h 92968"/>
              <a:gd name="connsiteX17" fmla="*/ 33108 w 48909"/>
              <a:gd name="connsiteY17" fmla="*/ 10497 h 92968"/>
              <a:gd name="connsiteX18" fmla="*/ 37624 w 48909"/>
              <a:gd name="connsiteY18" fmla="*/ 14994 h 92968"/>
              <a:gd name="connsiteX19" fmla="*/ 40633 w 48909"/>
              <a:gd name="connsiteY19" fmla="*/ 20242 h 92968"/>
              <a:gd name="connsiteX20" fmla="*/ 43643 w 48909"/>
              <a:gd name="connsiteY20" fmla="*/ 26241 h 92968"/>
              <a:gd name="connsiteX21" fmla="*/ 45148 w 48909"/>
              <a:gd name="connsiteY21" fmla="*/ 31489 h 92968"/>
              <a:gd name="connsiteX22" fmla="*/ 46652 w 48909"/>
              <a:gd name="connsiteY22" fmla="*/ 37486 h 92968"/>
              <a:gd name="connsiteX23" fmla="*/ 47405 w 48909"/>
              <a:gd name="connsiteY23" fmla="*/ 43485 h 92968"/>
              <a:gd name="connsiteX24" fmla="*/ 48910 w 48909"/>
              <a:gd name="connsiteY24" fmla="*/ 49482 h 92968"/>
              <a:gd name="connsiteX25" fmla="*/ 47405 w 48909"/>
              <a:gd name="connsiteY25" fmla="*/ 53980 h 92968"/>
              <a:gd name="connsiteX26" fmla="*/ 46652 w 48909"/>
              <a:gd name="connsiteY26" fmla="*/ 59230 h 92968"/>
              <a:gd name="connsiteX27" fmla="*/ 45148 w 48909"/>
              <a:gd name="connsiteY27" fmla="*/ 63727 h 92968"/>
              <a:gd name="connsiteX28" fmla="*/ 44396 w 48909"/>
              <a:gd name="connsiteY28" fmla="*/ 69725 h 92968"/>
              <a:gd name="connsiteX29" fmla="*/ 41386 w 48909"/>
              <a:gd name="connsiteY29" fmla="*/ 74223 h 92968"/>
              <a:gd name="connsiteX30" fmla="*/ 39129 w 48909"/>
              <a:gd name="connsiteY30" fmla="*/ 79473 h 92968"/>
              <a:gd name="connsiteX31" fmla="*/ 36117 w 48909"/>
              <a:gd name="connsiteY31" fmla="*/ 84720 h 92968"/>
              <a:gd name="connsiteX32" fmla="*/ 32356 w 48909"/>
              <a:gd name="connsiteY32" fmla="*/ 89968 h 92968"/>
              <a:gd name="connsiteX33" fmla="*/ 14296 w 48909"/>
              <a:gd name="connsiteY33" fmla="*/ 92968 h 92968"/>
              <a:gd name="connsiteX34" fmla="*/ 6772 w 48909"/>
              <a:gd name="connsiteY34" fmla="*/ 90717 h 929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</a:cxnLst>
            <a:rect l="l" t="t" r="r" b="b"/>
            <a:pathLst>
              <a:path w="48909" h="92968">
                <a:moveTo>
                  <a:pt x="6772" y="90717"/>
                </a:moveTo>
                <a:lnTo>
                  <a:pt x="8277" y="83970"/>
                </a:lnTo>
                <a:lnTo>
                  <a:pt x="10535" y="78723"/>
                </a:lnTo>
                <a:lnTo>
                  <a:pt x="11286" y="73473"/>
                </a:lnTo>
                <a:lnTo>
                  <a:pt x="12039" y="68226"/>
                </a:lnTo>
                <a:lnTo>
                  <a:pt x="12039" y="62978"/>
                </a:lnTo>
                <a:lnTo>
                  <a:pt x="12039" y="57730"/>
                </a:lnTo>
                <a:lnTo>
                  <a:pt x="12039" y="52480"/>
                </a:lnTo>
                <a:lnTo>
                  <a:pt x="12791" y="47983"/>
                </a:lnTo>
                <a:lnTo>
                  <a:pt x="6772" y="13495"/>
                </a:lnTo>
                <a:lnTo>
                  <a:pt x="3762" y="8997"/>
                </a:lnTo>
                <a:lnTo>
                  <a:pt x="0" y="2998"/>
                </a:lnTo>
                <a:lnTo>
                  <a:pt x="3762" y="1498"/>
                </a:lnTo>
                <a:lnTo>
                  <a:pt x="9030" y="0"/>
                </a:lnTo>
                <a:lnTo>
                  <a:pt x="15049" y="748"/>
                </a:lnTo>
                <a:lnTo>
                  <a:pt x="21069" y="2248"/>
                </a:lnTo>
                <a:lnTo>
                  <a:pt x="28593" y="5998"/>
                </a:lnTo>
                <a:lnTo>
                  <a:pt x="33108" y="10497"/>
                </a:lnTo>
                <a:lnTo>
                  <a:pt x="37624" y="14994"/>
                </a:lnTo>
                <a:lnTo>
                  <a:pt x="40633" y="20242"/>
                </a:lnTo>
                <a:lnTo>
                  <a:pt x="43643" y="26241"/>
                </a:lnTo>
                <a:lnTo>
                  <a:pt x="45148" y="31489"/>
                </a:lnTo>
                <a:lnTo>
                  <a:pt x="46652" y="37486"/>
                </a:lnTo>
                <a:lnTo>
                  <a:pt x="47405" y="43485"/>
                </a:lnTo>
                <a:lnTo>
                  <a:pt x="48910" y="49482"/>
                </a:lnTo>
                <a:lnTo>
                  <a:pt x="47405" y="53980"/>
                </a:lnTo>
                <a:lnTo>
                  <a:pt x="46652" y="59230"/>
                </a:lnTo>
                <a:lnTo>
                  <a:pt x="45148" y="63727"/>
                </a:lnTo>
                <a:lnTo>
                  <a:pt x="44396" y="69725"/>
                </a:lnTo>
                <a:lnTo>
                  <a:pt x="41386" y="74223"/>
                </a:lnTo>
                <a:lnTo>
                  <a:pt x="39129" y="79473"/>
                </a:lnTo>
                <a:lnTo>
                  <a:pt x="36117" y="84720"/>
                </a:lnTo>
                <a:lnTo>
                  <a:pt x="32356" y="89968"/>
                </a:lnTo>
                <a:lnTo>
                  <a:pt x="14296" y="92968"/>
                </a:lnTo>
                <a:lnTo>
                  <a:pt x="6772" y="90717"/>
                </a:lnTo>
              </a:path>
            </a:pathLst>
          </a:custGeom>
          <a:solidFill>
            <a:srgbClr val="FFCC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7982890" y="3124941"/>
            <a:ext cx="110036" cy="62569"/>
          </a:xfrm>
          <a:custGeom>
            <a:avLst/>
            <a:gdLst>
              <a:gd name="connsiteX0" fmla="*/ 41386 w 85028"/>
              <a:gd name="connsiteY0" fmla="*/ 80221 h 80971"/>
              <a:gd name="connsiteX1" fmla="*/ 36871 w 85028"/>
              <a:gd name="connsiteY1" fmla="*/ 79471 h 80971"/>
              <a:gd name="connsiteX2" fmla="*/ 32356 w 85028"/>
              <a:gd name="connsiteY2" fmla="*/ 79471 h 80971"/>
              <a:gd name="connsiteX3" fmla="*/ 27842 w 85028"/>
              <a:gd name="connsiteY3" fmla="*/ 77971 h 80971"/>
              <a:gd name="connsiteX4" fmla="*/ 24079 w 85028"/>
              <a:gd name="connsiteY4" fmla="*/ 77222 h 80971"/>
              <a:gd name="connsiteX5" fmla="*/ 19564 w 85028"/>
              <a:gd name="connsiteY5" fmla="*/ 74223 h 80971"/>
              <a:gd name="connsiteX6" fmla="*/ 15049 w 85028"/>
              <a:gd name="connsiteY6" fmla="*/ 71975 h 80971"/>
              <a:gd name="connsiteX7" fmla="*/ 10535 w 85028"/>
              <a:gd name="connsiteY7" fmla="*/ 68976 h 80971"/>
              <a:gd name="connsiteX8" fmla="*/ 6773 w 85028"/>
              <a:gd name="connsiteY8" fmla="*/ 65228 h 80971"/>
              <a:gd name="connsiteX9" fmla="*/ 3009 w 85028"/>
              <a:gd name="connsiteY9" fmla="*/ 58478 h 80971"/>
              <a:gd name="connsiteX10" fmla="*/ 0 w 85028"/>
              <a:gd name="connsiteY10" fmla="*/ 48733 h 80971"/>
              <a:gd name="connsiteX11" fmla="*/ 0 w 85028"/>
              <a:gd name="connsiteY11" fmla="*/ 41984 h 80971"/>
              <a:gd name="connsiteX12" fmla="*/ 752 w 85028"/>
              <a:gd name="connsiteY12" fmla="*/ 35987 h 80971"/>
              <a:gd name="connsiteX13" fmla="*/ 2257 w 85028"/>
              <a:gd name="connsiteY13" fmla="*/ 29238 h 80971"/>
              <a:gd name="connsiteX14" fmla="*/ 6773 w 85028"/>
              <a:gd name="connsiteY14" fmla="*/ 22491 h 80971"/>
              <a:gd name="connsiteX15" fmla="*/ 11287 w 85028"/>
              <a:gd name="connsiteY15" fmla="*/ 21742 h 80971"/>
              <a:gd name="connsiteX16" fmla="*/ 15049 w 85028"/>
              <a:gd name="connsiteY16" fmla="*/ 17993 h 80971"/>
              <a:gd name="connsiteX17" fmla="*/ 18811 w 85028"/>
              <a:gd name="connsiteY17" fmla="*/ 15744 h 80971"/>
              <a:gd name="connsiteX18" fmla="*/ 37622 w 85028"/>
              <a:gd name="connsiteY18" fmla="*/ 11995 h 80971"/>
              <a:gd name="connsiteX19" fmla="*/ 39882 w 85028"/>
              <a:gd name="connsiteY19" fmla="*/ 11245 h 80971"/>
              <a:gd name="connsiteX20" fmla="*/ 51920 w 85028"/>
              <a:gd name="connsiteY20" fmla="*/ 0 h 80971"/>
              <a:gd name="connsiteX21" fmla="*/ 56436 w 85028"/>
              <a:gd name="connsiteY21" fmla="*/ 0 h 80971"/>
              <a:gd name="connsiteX22" fmla="*/ 61702 w 85028"/>
              <a:gd name="connsiteY22" fmla="*/ 2249 h 80971"/>
              <a:gd name="connsiteX23" fmla="*/ 66216 w 85028"/>
              <a:gd name="connsiteY23" fmla="*/ 4498 h 80971"/>
              <a:gd name="connsiteX24" fmla="*/ 71484 w 85028"/>
              <a:gd name="connsiteY24" fmla="*/ 8995 h 80971"/>
              <a:gd name="connsiteX25" fmla="*/ 75247 w 85028"/>
              <a:gd name="connsiteY25" fmla="*/ 13496 h 80971"/>
              <a:gd name="connsiteX26" fmla="*/ 79009 w 85028"/>
              <a:gd name="connsiteY26" fmla="*/ 17993 h 80971"/>
              <a:gd name="connsiteX27" fmla="*/ 81267 w 85028"/>
              <a:gd name="connsiteY27" fmla="*/ 22491 h 80971"/>
              <a:gd name="connsiteX28" fmla="*/ 84276 w 85028"/>
              <a:gd name="connsiteY28" fmla="*/ 27739 h 80971"/>
              <a:gd name="connsiteX29" fmla="*/ 84276 w 85028"/>
              <a:gd name="connsiteY29" fmla="*/ 32238 h 80971"/>
              <a:gd name="connsiteX30" fmla="*/ 85028 w 85028"/>
              <a:gd name="connsiteY30" fmla="*/ 36737 h 80971"/>
              <a:gd name="connsiteX31" fmla="*/ 84276 w 85028"/>
              <a:gd name="connsiteY31" fmla="*/ 41234 h 80971"/>
              <a:gd name="connsiteX32" fmla="*/ 83523 w 85028"/>
              <a:gd name="connsiteY32" fmla="*/ 45733 h 80971"/>
              <a:gd name="connsiteX33" fmla="*/ 81267 w 85028"/>
              <a:gd name="connsiteY33" fmla="*/ 50232 h 80971"/>
              <a:gd name="connsiteX34" fmla="*/ 79762 w 85028"/>
              <a:gd name="connsiteY34" fmla="*/ 54730 h 80971"/>
              <a:gd name="connsiteX35" fmla="*/ 76752 w 85028"/>
              <a:gd name="connsiteY35" fmla="*/ 59228 h 80971"/>
              <a:gd name="connsiteX36" fmla="*/ 74495 w 85028"/>
              <a:gd name="connsiteY36" fmla="*/ 64476 h 80971"/>
              <a:gd name="connsiteX37" fmla="*/ 69979 w 85028"/>
              <a:gd name="connsiteY37" fmla="*/ 68226 h 80971"/>
              <a:gd name="connsiteX38" fmla="*/ 66216 w 85028"/>
              <a:gd name="connsiteY38" fmla="*/ 71225 h 80971"/>
              <a:gd name="connsiteX39" fmla="*/ 62455 w 85028"/>
              <a:gd name="connsiteY39" fmla="*/ 73473 h 80971"/>
              <a:gd name="connsiteX40" fmla="*/ 58693 w 85028"/>
              <a:gd name="connsiteY40" fmla="*/ 75722 h 80971"/>
              <a:gd name="connsiteX41" fmla="*/ 54929 w 85028"/>
              <a:gd name="connsiteY41" fmla="*/ 76472 h 80971"/>
              <a:gd name="connsiteX42" fmla="*/ 51167 w 85028"/>
              <a:gd name="connsiteY42" fmla="*/ 77971 h 80971"/>
              <a:gd name="connsiteX43" fmla="*/ 46653 w 85028"/>
              <a:gd name="connsiteY43" fmla="*/ 78721 h 80971"/>
              <a:gd name="connsiteX44" fmla="*/ 42891 w 85028"/>
              <a:gd name="connsiteY44" fmla="*/ 80971 h 80971"/>
              <a:gd name="connsiteX45" fmla="*/ 41386 w 85028"/>
              <a:gd name="connsiteY45" fmla="*/ 80221 h 809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</a:cxnLst>
            <a:rect l="l" t="t" r="r" b="b"/>
            <a:pathLst>
              <a:path w="85028" h="80971">
                <a:moveTo>
                  <a:pt x="41386" y="80221"/>
                </a:moveTo>
                <a:lnTo>
                  <a:pt x="36871" y="79471"/>
                </a:lnTo>
                <a:lnTo>
                  <a:pt x="32356" y="79471"/>
                </a:lnTo>
                <a:lnTo>
                  <a:pt x="27842" y="77971"/>
                </a:lnTo>
                <a:lnTo>
                  <a:pt x="24079" y="77222"/>
                </a:lnTo>
                <a:lnTo>
                  <a:pt x="19564" y="74223"/>
                </a:lnTo>
                <a:lnTo>
                  <a:pt x="15049" y="71975"/>
                </a:lnTo>
                <a:lnTo>
                  <a:pt x="10535" y="68976"/>
                </a:lnTo>
                <a:lnTo>
                  <a:pt x="6773" y="65228"/>
                </a:lnTo>
                <a:lnTo>
                  <a:pt x="3009" y="58478"/>
                </a:lnTo>
                <a:lnTo>
                  <a:pt x="0" y="48733"/>
                </a:lnTo>
                <a:lnTo>
                  <a:pt x="0" y="41984"/>
                </a:lnTo>
                <a:lnTo>
                  <a:pt x="752" y="35987"/>
                </a:lnTo>
                <a:lnTo>
                  <a:pt x="2257" y="29238"/>
                </a:lnTo>
                <a:lnTo>
                  <a:pt x="6773" y="22491"/>
                </a:lnTo>
                <a:lnTo>
                  <a:pt x="11287" y="21742"/>
                </a:lnTo>
                <a:lnTo>
                  <a:pt x="15049" y="17993"/>
                </a:lnTo>
                <a:lnTo>
                  <a:pt x="18811" y="15744"/>
                </a:lnTo>
                <a:lnTo>
                  <a:pt x="37622" y="11995"/>
                </a:lnTo>
                <a:lnTo>
                  <a:pt x="39882" y="11245"/>
                </a:lnTo>
                <a:lnTo>
                  <a:pt x="51920" y="0"/>
                </a:lnTo>
                <a:lnTo>
                  <a:pt x="56436" y="0"/>
                </a:lnTo>
                <a:lnTo>
                  <a:pt x="61702" y="2249"/>
                </a:lnTo>
                <a:lnTo>
                  <a:pt x="66216" y="4498"/>
                </a:lnTo>
                <a:lnTo>
                  <a:pt x="71484" y="8995"/>
                </a:lnTo>
                <a:lnTo>
                  <a:pt x="75247" y="13496"/>
                </a:lnTo>
                <a:lnTo>
                  <a:pt x="79009" y="17993"/>
                </a:lnTo>
                <a:lnTo>
                  <a:pt x="81267" y="22491"/>
                </a:lnTo>
                <a:lnTo>
                  <a:pt x="84276" y="27739"/>
                </a:lnTo>
                <a:lnTo>
                  <a:pt x="84276" y="32238"/>
                </a:lnTo>
                <a:lnTo>
                  <a:pt x="85028" y="36737"/>
                </a:lnTo>
                <a:lnTo>
                  <a:pt x="84276" y="41234"/>
                </a:lnTo>
                <a:lnTo>
                  <a:pt x="83523" y="45733"/>
                </a:lnTo>
                <a:lnTo>
                  <a:pt x="81267" y="50232"/>
                </a:lnTo>
                <a:lnTo>
                  <a:pt x="79762" y="54730"/>
                </a:lnTo>
                <a:lnTo>
                  <a:pt x="76752" y="59228"/>
                </a:lnTo>
                <a:lnTo>
                  <a:pt x="74495" y="64476"/>
                </a:lnTo>
                <a:lnTo>
                  <a:pt x="69979" y="68226"/>
                </a:lnTo>
                <a:lnTo>
                  <a:pt x="66216" y="71225"/>
                </a:lnTo>
                <a:lnTo>
                  <a:pt x="62455" y="73473"/>
                </a:lnTo>
                <a:lnTo>
                  <a:pt x="58693" y="75722"/>
                </a:lnTo>
                <a:lnTo>
                  <a:pt x="54929" y="76472"/>
                </a:lnTo>
                <a:lnTo>
                  <a:pt x="51167" y="77971"/>
                </a:lnTo>
                <a:lnTo>
                  <a:pt x="46653" y="78721"/>
                </a:lnTo>
                <a:lnTo>
                  <a:pt x="42891" y="80971"/>
                </a:lnTo>
                <a:lnTo>
                  <a:pt x="41386" y="80221"/>
                </a:lnTo>
              </a:path>
            </a:pathLst>
          </a:custGeom>
          <a:solidFill>
            <a:srgbClr val="9966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7982892" y="3046730"/>
            <a:ext cx="63297" cy="38816"/>
          </a:xfrm>
          <a:custGeom>
            <a:avLst/>
            <a:gdLst>
              <a:gd name="connsiteX0" fmla="*/ 20316 w 48911"/>
              <a:gd name="connsiteY0" fmla="*/ 43485 h 50232"/>
              <a:gd name="connsiteX1" fmla="*/ 14297 w 48911"/>
              <a:gd name="connsiteY1" fmla="*/ 43485 h 50232"/>
              <a:gd name="connsiteX2" fmla="*/ 9028 w 48911"/>
              <a:gd name="connsiteY2" fmla="*/ 46484 h 50232"/>
              <a:gd name="connsiteX3" fmla="*/ 4514 w 48911"/>
              <a:gd name="connsiteY3" fmla="*/ 50232 h 50232"/>
              <a:gd name="connsiteX4" fmla="*/ 0 w 48911"/>
              <a:gd name="connsiteY4" fmla="*/ 48733 h 50232"/>
              <a:gd name="connsiteX5" fmla="*/ 0 w 48911"/>
              <a:gd name="connsiteY5" fmla="*/ 42736 h 50232"/>
              <a:gd name="connsiteX6" fmla="*/ 752 w 48911"/>
              <a:gd name="connsiteY6" fmla="*/ 36737 h 50232"/>
              <a:gd name="connsiteX7" fmla="*/ 2257 w 48911"/>
              <a:gd name="connsiteY7" fmla="*/ 30739 h 50232"/>
              <a:gd name="connsiteX8" fmla="*/ 5266 w 48911"/>
              <a:gd name="connsiteY8" fmla="*/ 25491 h 50232"/>
              <a:gd name="connsiteX9" fmla="*/ 7523 w 48911"/>
              <a:gd name="connsiteY9" fmla="*/ 19493 h 50232"/>
              <a:gd name="connsiteX10" fmla="*/ 12038 w 48911"/>
              <a:gd name="connsiteY10" fmla="*/ 14245 h 50232"/>
              <a:gd name="connsiteX11" fmla="*/ 15801 w 48911"/>
              <a:gd name="connsiteY11" fmla="*/ 9747 h 50232"/>
              <a:gd name="connsiteX12" fmla="*/ 21069 w 48911"/>
              <a:gd name="connsiteY12" fmla="*/ 5248 h 50232"/>
              <a:gd name="connsiteX13" fmla="*/ 30851 w 48911"/>
              <a:gd name="connsiteY13" fmla="*/ 1499 h 50232"/>
              <a:gd name="connsiteX14" fmla="*/ 31604 w 48911"/>
              <a:gd name="connsiteY14" fmla="*/ 0 h 50232"/>
              <a:gd name="connsiteX15" fmla="*/ 45899 w 48911"/>
              <a:gd name="connsiteY15" fmla="*/ 11246 h 50232"/>
              <a:gd name="connsiteX16" fmla="*/ 48910 w 48911"/>
              <a:gd name="connsiteY16" fmla="*/ 17993 h 50232"/>
              <a:gd name="connsiteX17" fmla="*/ 37623 w 48911"/>
              <a:gd name="connsiteY17" fmla="*/ 11246 h 50232"/>
              <a:gd name="connsiteX18" fmla="*/ 36871 w 48911"/>
              <a:gd name="connsiteY18" fmla="*/ 11246 h 50232"/>
              <a:gd name="connsiteX19" fmla="*/ 30851 w 48911"/>
              <a:gd name="connsiteY19" fmla="*/ 41986 h 50232"/>
              <a:gd name="connsiteX20" fmla="*/ 34613 w 48911"/>
              <a:gd name="connsiteY20" fmla="*/ 45734 h 50232"/>
              <a:gd name="connsiteX21" fmla="*/ 34613 w 48911"/>
              <a:gd name="connsiteY21" fmla="*/ 47984 h 50232"/>
              <a:gd name="connsiteX22" fmla="*/ 31604 w 48911"/>
              <a:gd name="connsiteY22" fmla="*/ 50232 h 50232"/>
              <a:gd name="connsiteX23" fmla="*/ 20316 w 48911"/>
              <a:gd name="connsiteY23" fmla="*/ 43485 h 502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</a:cxnLst>
            <a:rect l="l" t="t" r="r" b="b"/>
            <a:pathLst>
              <a:path w="48911" h="50232">
                <a:moveTo>
                  <a:pt x="20316" y="43485"/>
                </a:moveTo>
                <a:lnTo>
                  <a:pt x="14297" y="43485"/>
                </a:lnTo>
                <a:lnTo>
                  <a:pt x="9028" y="46484"/>
                </a:lnTo>
                <a:lnTo>
                  <a:pt x="4514" y="50232"/>
                </a:lnTo>
                <a:lnTo>
                  <a:pt x="0" y="48733"/>
                </a:lnTo>
                <a:lnTo>
                  <a:pt x="0" y="42736"/>
                </a:lnTo>
                <a:lnTo>
                  <a:pt x="752" y="36737"/>
                </a:lnTo>
                <a:lnTo>
                  <a:pt x="2257" y="30739"/>
                </a:lnTo>
                <a:lnTo>
                  <a:pt x="5266" y="25491"/>
                </a:lnTo>
                <a:lnTo>
                  <a:pt x="7523" y="19493"/>
                </a:lnTo>
                <a:lnTo>
                  <a:pt x="12038" y="14245"/>
                </a:lnTo>
                <a:lnTo>
                  <a:pt x="15801" y="9747"/>
                </a:lnTo>
                <a:lnTo>
                  <a:pt x="21069" y="5248"/>
                </a:lnTo>
                <a:lnTo>
                  <a:pt x="30851" y="1499"/>
                </a:lnTo>
                <a:lnTo>
                  <a:pt x="31604" y="0"/>
                </a:lnTo>
                <a:lnTo>
                  <a:pt x="45899" y="11246"/>
                </a:lnTo>
                <a:lnTo>
                  <a:pt x="48910" y="17993"/>
                </a:lnTo>
                <a:lnTo>
                  <a:pt x="37623" y="11246"/>
                </a:lnTo>
                <a:lnTo>
                  <a:pt x="36871" y="11246"/>
                </a:lnTo>
                <a:lnTo>
                  <a:pt x="30851" y="41986"/>
                </a:lnTo>
                <a:lnTo>
                  <a:pt x="34613" y="45734"/>
                </a:lnTo>
                <a:lnTo>
                  <a:pt x="34613" y="47984"/>
                </a:lnTo>
                <a:lnTo>
                  <a:pt x="31604" y="50232"/>
                </a:lnTo>
                <a:lnTo>
                  <a:pt x="20316" y="4348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7989709" y="3052525"/>
            <a:ext cx="33109" cy="24910"/>
          </a:xfrm>
          <a:custGeom>
            <a:avLst/>
            <a:gdLst>
              <a:gd name="connsiteX0" fmla="*/ 2256 w 25584"/>
              <a:gd name="connsiteY0" fmla="*/ 25490 h 32237"/>
              <a:gd name="connsiteX1" fmla="*/ 6020 w 25584"/>
              <a:gd name="connsiteY1" fmla="*/ 18743 h 32237"/>
              <a:gd name="connsiteX2" fmla="*/ 10535 w 25584"/>
              <a:gd name="connsiteY2" fmla="*/ 11245 h 32237"/>
              <a:gd name="connsiteX3" fmla="*/ 17306 w 25584"/>
              <a:gd name="connsiteY3" fmla="*/ 4497 h 32237"/>
              <a:gd name="connsiteX4" fmla="*/ 25584 w 25584"/>
              <a:gd name="connsiteY4" fmla="*/ 0 h 32237"/>
              <a:gd name="connsiteX5" fmla="*/ 21822 w 25584"/>
              <a:gd name="connsiteY5" fmla="*/ 28489 h 32237"/>
              <a:gd name="connsiteX6" fmla="*/ 5267 w 25584"/>
              <a:gd name="connsiteY6" fmla="*/ 30738 h 32237"/>
              <a:gd name="connsiteX7" fmla="*/ 0 w 25584"/>
              <a:gd name="connsiteY7" fmla="*/ 32237 h 32237"/>
              <a:gd name="connsiteX8" fmla="*/ 2256 w 25584"/>
              <a:gd name="connsiteY8" fmla="*/ 25490 h 3223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25584" h="32237">
                <a:moveTo>
                  <a:pt x="2256" y="25490"/>
                </a:moveTo>
                <a:lnTo>
                  <a:pt x="6020" y="18743"/>
                </a:lnTo>
                <a:lnTo>
                  <a:pt x="10535" y="11245"/>
                </a:lnTo>
                <a:lnTo>
                  <a:pt x="17306" y="4497"/>
                </a:lnTo>
                <a:lnTo>
                  <a:pt x="25584" y="0"/>
                </a:lnTo>
                <a:lnTo>
                  <a:pt x="21822" y="28489"/>
                </a:lnTo>
                <a:lnTo>
                  <a:pt x="5267" y="30738"/>
                </a:lnTo>
                <a:lnTo>
                  <a:pt x="0" y="32237"/>
                </a:lnTo>
                <a:lnTo>
                  <a:pt x="2256" y="25490"/>
                </a:lnTo>
              </a:path>
            </a:pathLst>
          </a:custGeom>
          <a:solidFill>
            <a:srgbClr val="FF99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7793979" y="2830056"/>
            <a:ext cx="390484" cy="235213"/>
          </a:xfrm>
          <a:custGeom>
            <a:avLst/>
            <a:gdLst>
              <a:gd name="connsiteX0" fmla="*/ 219719 w 301738"/>
              <a:gd name="connsiteY0" fmla="*/ 303644 h 304393"/>
              <a:gd name="connsiteX1" fmla="*/ 218214 w 301738"/>
              <a:gd name="connsiteY1" fmla="*/ 296897 h 304393"/>
              <a:gd name="connsiteX2" fmla="*/ 217462 w 301738"/>
              <a:gd name="connsiteY2" fmla="*/ 290900 h 304393"/>
              <a:gd name="connsiteX3" fmla="*/ 216709 w 301738"/>
              <a:gd name="connsiteY3" fmla="*/ 284900 h 304393"/>
              <a:gd name="connsiteX4" fmla="*/ 215957 w 301738"/>
              <a:gd name="connsiteY4" fmla="*/ 279653 h 304393"/>
              <a:gd name="connsiteX5" fmla="*/ 213700 w 301738"/>
              <a:gd name="connsiteY5" fmla="*/ 272906 h 304393"/>
              <a:gd name="connsiteX6" fmla="*/ 211443 w 301738"/>
              <a:gd name="connsiteY6" fmla="*/ 266906 h 304393"/>
              <a:gd name="connsiteX7" fmla="*/ 208433 w 301738"/>
              <a:gd name="connsiteY7" fmla="*/ 260909 h 304393"/>
              <a:gd name="connsiteX8" fmla="*/ 205421 w 301738"/>
              <a:gd name="connsiteY8" fmla="*/ 255662 h 304393"/>
              <a:gd name="connsiteX9" fmla="*/ 201660 w 301738"/>
              <a:gd name="connsiteY9" fmla="*/ 250412 h 304393"/>
              <a:gd name="connsiteX10" fmla="*/ 197897 w 301738"/>
              <a:gd name="connsiteY10" fmla="*/ 246664 h 304393"/>
              <a:gd name="connsiteX11" fmla="*/ 193383 w 301738"/>
              <a:gd name="connsiteY11" fmla="*/ 242916 h 304393"/>
              <a:gd name="connsiteX12" fmla="*/ 189622 w 301738"/>
              <a:gd name="connsiteY12" fmla="*/ 240666 h 304393"/>
              <a:gd name="connsiteX13" fmla="*/ 185106 w 301738"/>
              <a:gd name="connsiteY13" fmla="*/ 238417 h 304393"/>
              <a:gd name="connsiteX14" fmla="*/ 181343 w 301738"/>
              <a:gd name="connsiteY14" fmla="*/ 236918 h 304393"/>
              <a:gd name="connsiteX15" fmla="*/ 176829 w 301738"/>
              <a:gd name="connsiteY15" fmla="*/ 236918 h 304393"/>
              <a:gd name="connsiteX16" fmla="*/ 173068 w 301738"/>
              <a:gd name="connsiteY16" fmla="*/ 237667 h 304393"/>
              <a:gd name="connsiteX17" fmla="*/ 167047 w 301738"/>
              <a:gd name="connsiteY17" fmla="*/ 237667 h 304393"/>
              <a:gd name="connsiteX18" fmla="*/ 163285 w 301738"/>
              <a:gd name="connsiteY18" fmla="*/ 240666 h 304393"/>
              <a:gd name="connsiteX19" fmla="*/ 160275 w 301738"/>
              <a:gd name="connsiteY19" fmla="*/ 241416 h 304393"/>
              <a:gd name="connsiteX20" fmla="*/ 148987 w 301738"/>
              <a:gd name="connsiteY20" fmla="*/ 251912 h 304393"/>
              <a:gd name="connsiteX21" fmla="*/ 145978 w 301738"/>
              <a:gd name="connsiteY21" fmla="*/ 254912 h 304393"/>
              <a:gd name="connsiteX22" fmla="*/ 145978 w 301738"/>
              <a:gd name="connsiteY22" fmla="*/ 203179 h 304393"/>
              <a:gd name="connsiteX23" fmla="*/ 145978 w 301738"/>
              <a:gd name="connsiteY23" fmla="*/ 197180 h 304393"/>
              <a:gd name="connsiteX24" fmla="*/ 144473 w 301738"/>
              <a:gd name="connsiteY24" fmla="*/ 191933 h 304393"/>
              <a:gd name="connsiteX25" fmla="*/ 142968 w 301738"/>
              <a:gd name="connsiteY25" fmla="*/ 183685 h 304393"/>
              <a:gd name="connsiteX26" fmla="*/ 143721 w 301738"/>
              <a:gd name="connsiteY26" fmla="*/ 176938 h 304393"/>
              <a:gd name="connsiteX27" fmla="*/ 144473 w 301738"/>
              <a:gd name="connsiteY27" fmla="*/ 168691 h 304393"/>
              <a:gd name="connsiteX28" fmla="*/ 147482 w 301738"/>
              <a:gd name="connsiteY28" fmla="*/ 161943 h 304393"/>
              <a:gd name="connsiteX29" fmla="*/ 150492 w 301738"/>
              <a:gd name="connsiteY29" fmla="*/ 154446 h 304393"/>
              <a:gd name="connsiteX30" fmla="*/ 155009 w 301738"/>
              <a:gd name="connsiteY30" fmla="*/ 147698 h 304393"/>
              <a:gd name="connsiteX31" fmla="*/ 161028 w 301738"/>
              <a:gd name="connsiteY31" fmla="*/ 140951 h 304393"/>
              <a:gd name="connsiteX32" fmla="*/ 168552 w 301738"/>
              <a:gd name="connsiteY32" fmla="*/ 135702 h 304393"/>
              <a:gd name="connsiteX33" fmla="*/ 194888 w 301738"/>
              <a:gd name="connsiteY33" fmla="*/ 127455 h 304393"/>
              <a:gd name="connsiteX34" fmla="*/ 187363 w 301738"/>
              <a:gd name="connsiteY34" fmla="*/ 125205 h 304393"/>
              <a:gd name="connsiteX35" fmla="*/ 174572 w 301738"/>
              <a:gd name="connsiteY35" fmla="*/ 125955 h 304393"/>
              <a:gd name="connsiteX36" fmla="*/ 155009 w 301738"/>
              <a:gd name="connsiteY36" fmla="*/ 119958 h 304393"/>
              <a:gd name="connsiteX37" fmla="*/ 150492 w 301738"/>
              <a:gd name="connsiteY37" fmla="*/ 114709 h 304393"/>
              <a:gd name="connsiteX38" fmla="*/ 147482 w 301738"/>
              <a:gd name="connsiteY38" fmla="*/ 109461 h 304393"/>
              <a:gd name="connsiteX39" fmla="*/ 144473 w 301738"/>
              <a:gd name="connsiteY39" fmla="*/ 104213 h 304393"/>
              <a:gd name="connsiteX40" fmla="*/ 142216 w 301738"/>
              <a:gd name="connsiteY40" fmla="*/ 99716 h 304393"/>
              <a:gd name="connsiteX41" fmla="*/ 138453 w 301738"/>
              <a:gd name="connsiteY41" fmla="*/ 94466 h 304393"/>
              <a:gd name="connsiteX42" fmla="*/ 134691 w 301738"/>
              <a:gd name="connsiteY42" fmla="*/ 89968 h 304393"/>
              <a:gd name="connsiteX43" fmla="*/ 129423 w 301738"/>
              <a:gd name="connsiteY43" fmla="*/ 85470 h 304393"/>
              <a:gd name="connsiteX44" fmla="*/ 124157 w 301738"/>
              <a:gd name="connsiteY44" fmla="*/ 83221 h 304393"/>
              <a:gd name="connsiteX45" fmla="*/ 108355 w 301738"/>
              <a:gd name="connsiteY45" fmla="*/ 83970 h 304393"/>
              <a:gd name="connsiteX46" fmla="*/ 93306 w 301738"/>
              <a:gd name="connsiteY46" fmla="*/ 86969 h 304393"/>
              <a:gd name="connsiteX47" fmla="*/ 78256 w 301738"/>
              <a:gd name="connsiteY47" fmla="*/ 91467 h 304393"/>
              <a:gd name="connsiteX48" fmla="*/ 63206 w 301738"/>
              <a:gd name="connsiteY48" fmla="*/ 95966 h 304393"/>
              <a:gd name="connsiteX49" fmla="*/ 47405 w 301738"/>
              <a:gd name="connsiteY49" fmla="*/ 96715 h 304393"/>
              <a:gd name="connsiteX50" fmla="*/ 33108 w 301738"/>
              <a:gd name="connsiteY50" fmla="*/ 95966 h 304393"/>
              <a:gd name="connsiteX51" fmla="*/ 18811 w 301738"/>
              <a:gd name="connsiteY51" fmla="*/ 89968 h 304393"/>
              <a:gd name="connsiteX52" fmla="*/ 6020 w 301738"/>
              <a:gd name="connsiteY52" fmla="*/ 78721 h 304393"/>
              <a:gd name="connsiteX53" fmla="*/ 3009 w 301738"/>
              <a:gd name="connsiteY53" fmla="*/ 69725 h 304393"/>
              <a:gd name="connsiteX54" fmla="*/ 1504 w 301738"/>
              <a:gd name="connsiteY54" fmla="*/ 62227 h 304393"/>
              <a:gd name="connsiteX55" fmla="*/ 0 w 301738"/>
              <a:gd name="connsiteY55" fmla="*/ 53981 h 304393"/>
              <a:gd name="connsiteX56" fmla="*/ 752 w 301738"/>
              <a:gd name="connsiteY56" fmla="*/ 46483 h 304393"/>
              <a:gd name="connsiteX57" fmla="*/ 1504 w 301738"/>
              <a:gd name="connsiteY57" fmla="*/ 38236 h 304393"/>
              <a:gd name="connsiteX58" fmla="*/ 3762 w 301738"/>
              <a:gd name="connsiteY58" fmla="*/ 30739 h 304393"/>
              <a:gd name="connsiteX59" fmla="*/ 6772 w 301738"/>
              <a:gd name="connsiteY59" fmla="*/ 23241 h 304393"/>
              <a:gd name="connsiteX60" fmla="*/ 12039 w 301738"/>
              <a:gd name="connsiteY60" fmla="*/ 15744 h 304393"/>
              <a:gd name="connsiteX61" fmla="*/ 27840 w 301738"/>
              <a:gd name="connsiteY61" fmla="*/ 0 h 304393"/>
              <a:gd name="connsiteX62" fmla="*/ 28593 w 301738"/>
              <a:gd name="connsiteY62" fmla="*/ 7496 h 304393"/>
              <a:gd name="connsiteX63" fmla="*/ 32355 w 301738"/>
              <a:gd name="connsiteY63" fmla="*/ 14245 h 304393"/>
              <a:gd name="connsiteX64" fmla="*/ 38376 w 301738"/>
              <a:gd name="connsiteY64" fmla="*/ 19493 h 304393"/>
              <a:gd name="connsiteX65" fmla="*/ 45900 w 301738"/>
              <a:gd name="connsiteY65" fmla="*/ 22491 h 304393"/>
              <a:gd name="connsiteX66" fmla="*/ 53425 w 301738"/>
              <a:gd name="connsiteY66" fmla="*/ 24740 h 304393"/>
              <a:gd name="connsiteX67" fmla="*/ 111365 w 301738"/>
              <a:gd name="connsiteY67" fmla="*/ 17993 h 304393"/>
              <a:gd name="connsiteX68" fmla="*/ 127919 w 301738"/>
              <a:gd name="connsiteY68" fmla="*/ 16494 h 304393"/>
              <a:gd name="connsiteX69" fmla="*/ 161028 w 301738"/>
              <a:gd name="connsiteY69" fmla="*/ 14245 h 304393"/>
              <a:gd name="connsiteX70" fmla="*/ 176829 w 301738"/>
              <a:gd name="connsiteY70" fmla="*/ 14245 h 304393"/>
              <a:gd name="connsiteX71" fmla="*/ 188115 w 301738"/>
              <a:gd name="connsiteY71" fmla="*/ 11995 h 304393"/>
              <a:gd name="connsiteX72" fmla="*/ 200155 w 301738"/>
              <a:gd name="connsiteY72" fmla="*/ 11995 h 304393"/>
              <a:gd name="connsiteX73" fmla="*/ 212195 w 301738"/>
              <a:gd name="connsiteY73" fmla="*/ 11995 h 304393"/>
              <a:gd name="connsiteX74" fmla="*/ 224988 w 301738"/>
              <a:gd name="connsiteY74" fmla="*/ 14994 h 304393"/>
              <a:gd name="connsiteX75" fmla="*/ 236273 w 301738"/>
              <a:gd name="connsiteY75" fmla="*/ 17993 h 304393"/>
              <a:gd name="connsiteX76" fmla="*/ 249066 w 301738"/>
              <a:gd name="connsiteY76" fmla="*/ 23990 h 304393"/>
              <a:gd name="connsiteX77" fmla="*/ 261105 w 301738"/>
              <a:gd name="connsiteY77" fmla="*/ 30739 h 304393"/>
              <a:gd name="connsiteX78" fmla="*/ 274648 w 301738"/>
              <a:gd name="connsiteY78" fmla="*/ 40485 h 304393"/>
              <a:gd name="connsiteX79" fmla="*/ 285184 w 301738"/>
              <a:gd name="connsiteY79" fmla="*/ 50232 h 304393"/>
              <a:gd name="connsiteX80" fmla="*/ 295719 w 301738"/>
              <a:gd name="connsiteY80" fmla="*/ 70475 h 304393"/>
              <a:gd name="connsiteX81" fmla="*/ 297224 w 301738"/>
              <a:gd name="connsiteY81" fmla="*/ 76472 h 304393"/>
              <a:gd name="connsiteX82" fmla="*/ 299481 w 301738"/>
              <a:gd name="connsiteY82" fmla="*/ 83221 h 304393"/>
              <a:gd name="connsiteX83" fmla="*/ 300233 w 301738"/>
              <a:gd name="connsiteY83" fmla="*/ 89218 h 304393"/>
              <a:gd name="connsiteX84" fmla="*/ 301738 w 301738"/>
              <a:gd name="connsiteY84" fmla="*/ 96715 h 304393"/>
              <a:gd name="connsiteX85" fmla="*/ 300986 w 301738"/>
              <a:gd name="connsiteY85" fmla="*/ 103464 h 304393"/>
              <a:gd name="connsiteX86" fmla="*/ 298729 w 301738"/>
              <a:gd name="connsiteY86" fmla="*/ 110961 h 304393"/>
              <a:gd name="connsiteX87" fmla="*/ 294966 w 301738"/>
              <a:gd name="connsiteY87" fmla="*/ 117709 h 304393"/>
              <a:gd name="connsiteX88" fmla="*/ 288946 w 301738"/>
              <a:gd name="connsiteY88" fmla="*/ 125205 h 304393"/>
              <a:gd name="connsiteX89" fmla="*/ 269382 w 301738"/>
              <a:gd name="connsiteY89" fmla="*/ 128204 h 304393"/>
              <a:gd name="connsiteX90" fmla="*/ 268629 w 301738"/>
              <a:gd name="connsiteY90" fmla="*/ 131204 h 304393"/>
              <a:gd name="connsiteX91" fmla="*/ 274648 w 301738"/>
              <a:gd name="connsiteY91" fmla="*/ 132703 h 304393"/>
              <a:gd name="connsiteX92" fmla="*/ 281422 w 301738"/>
              <a:gd name="connsiteY92" fmla="*/ 137202 h 304393"/>
              <a:gd name="connsiteX93" fmla="*/ 285936 w 301738"/>
              <a:gd name="connsiteY93" fmla="*/ 143199 h 304393"/>
              <a:gd name="connsiteX94" fmla="*/ 288946 w 301738"/>
              <a:gd name="connsiteY94" fmla="*/ 149947 h 304393"/>
              <a:gd name="connsiteX95" fmla="*/ 291955 w 301738"/>
              <a:gd name="connsiteY95" fmla="*/ 163442 h 304393"/>
              <a:gd name="connsiteX96" fmla="*/ 293462 w 301738"/>
              <a:gd name="connsiteY96" fmla="*/ 178437 h 304393"/>
              <a:gd name="connsiteX97" fmla="*/ 292710 w 301738"/>
              <a:gd name="connsiteY97" fmla="*/ 192683 h 304393"/>
              <a:gd name="connsiteX98" fmla="*/ 290451 w 301738"/>
              <a:gd name="connsiteY98" fmla="*/ 208427 h 304393"/>
              <a:gd name="connsiteX99" fmla="*/ 285936 w 301738"/>
              <a:gd name="connsiteY99" fmla="*/ 223422 h 304393"/>
              <a:gd name="connsiteX100" fmla="*/ 279917 w 301738"/>
              <a:gd name="connsiteY100" fmla="*/ 238417 h 304393"/>
              <a:gd name="connsiteX101" fmla="*/ 273144 w 301738"/>
              <a:gd name="connsiteY101" fmla="*/ 253413 h 304393"/>
              <a:gd name="connsiteX102" fmla="*/ 264868 w 301738"/>
              <a:gd name="connsiteY102" fmla="*/ 269156 h 304393"/>
              <a:gd name="connsiteX103" fmla="*/ 246056 w 301738"/>
              <a:gd name="connsiteY103" fmla="*/ 290150 h 304393"/>
              <a:gd name="connsiteX104" fmla="*/ 240788 w 301738"/>
              <a:gd name="connsiteY104" fmla="*/ 293898 h 304393"/>
              <a:gd name="connsiteX105" fmla="*/ 226492 w 301738"/>
              <a:gd name="connsiteY105" fmla="*/ 302144 h 304393"/>
              <a:gd name="connsiteX106" fmla="*/ 220472 w 301738"/>
              <a:gd name="connsiteY106" fmla="*/ 304393 h 304393"/>
              <a:gd name="connsiteX107" fmla="*/ 219719 w 301738"/>
              <a:gd name="connsiteY107" fmla="*/ 303644 h 3043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</a:cxnLst>
            <a:rect l="l" t="t" r="r" b="b"/>
            <a:pathLst>
              <a:path w="301738" h="304393">
                <a:moveTo>
                  <a:pt x="219719" y="303644"/>
                </a:moveTo>
                <a:lnTo>
                  <a:pt x="218214" y="296897"/>
                </a:lnTo>
                <a:lnTo>
                  <a:pt x="217462" y="290900"/>
                </a:lnTo>
                <a:lnTo>
                  <a:pt x="216709" y="284900"/>
                </a:lnTo>
                <a:lnTo>
                  <a:pt x="215957" y="279653"/>
                </a:lnTo>
                <a:lnTo>
                  <a:pt x="213700" y="272906"/>
                </a:lnTo>
                <a:lnTo>
                  <a:pt x="211443" y="266906"/>
                </a:lnTo>
                <a:lnTo>
                  <a:pt x="208433" y="260909"/>
                </a:lnTo>
                <a:lnTo>
                  <a:pt x="205421" y="255662"/>
                </a:lnTo>
                <a:lnTo>
                  <a:pt x="201660" y="250412"/>
                </a:lnTo>
                <a:lnTo>
                  <a:pt x="197897" y="246664"/>
                </a:lnTo>
                <a:lnTo>
                  <a:pt x="193383" y="242916"/>
                </a:lnTo>
                <a:lnTo>
                  <a:pt x="189622" y="240666"/>
                </a:lnTo>
                <a:lnTo>
                  <a:pt x="185106" y="238417"/>
                </a:lnTo>
                <a:lnTo>
                  <a:pt x="181343" y="236918"/>
                </a:lnTo>
                <a:lnTo>
                  <a:pt x="176829" y="236918"/>
                </a:lnTo>
                <a:lnTo>
                  <a:pt x="173068" y="237667"/>
                </a:lnTo>
                <a:lnTo>
                  <a:pt x="167047" y="237667"/>
                </a:lnTo>
                <a:lnTo>
                  <a:pt x="163285" y="240666"/>
                </a:lnTo>
                <a:lnTo>
                  <a:pt x="160275" y="241416"/>
                </a:lnTo>
                <a:lnTo>
                  <a:pt x="148987" y="251912"/>
                </a:lnTo>
                <a:lnTo>
                  <a:pt x="145978" y="254912"/>
                </a:lnTo>
                <a:lnTo>
                  <a:pt x="145978" y="203179"/>
                </a:lnTo>
                <a:lnTo>
                  <a:pt x="145978" y="197180"/>
                </a:lnTo>
                <a:lnTo>
                  <a:pt x="144473" y="191933"/>
                </a:lnTo>
                <a:lnTo>
                  <a:pt x="142968" y="183685"/>
                </a:lnTo>
                <a:lnTo>
                  <a:pt x="143721" y="176938"/>
                </a:lnTo>
                <a:lnTo>
                  <a:pt x="144473" y="168691"/>
                </a:lnTo>
                <a:lnTo>
                  <a:pt x="147482" y="161943"/>
                </a:lnTo>
                <a:lnTo>
                  <a:pt x="150492" y="154446"/>
                </a:lnTo>
                <a:lnTo>
                  <a:pt x="155009" y="147698"/>
                </a:lnTo>
                <a:lnTo>
                  <a:pt x="161028" y="140951"/>
                </a:lnTo>
                <a:lnTo>
                  <a:pt x="168552" y="135702"/>
                </a:lnTo>
                <a:lnTo>
                  <a:pt x="194888" y="127455"/>
                </a:lnTo>
                <a:lnTo>
                  <a:pt x="187363" y="125205"/>
                </a:lnTo>
                <a:lnTo>
                  <a:pt x="174572" y="125955"/>
                </a:lnTo>
                <a:lnTo>
                  <a:pt x="155009" y="119958"/>
                </a:lnTo>
                <a:lnTo>
                  <a:pt x="150492" y="114709"/>
                </a:lnTo>
                <a:lnTo>
                  <a:pt x="147482" y="109461"/>
                </a:lnTo>
                <a:lnTo>
                  <a:pt x="144473" y="104213"/>
                </a:lnTo>
                <a:lnTo>
                  <a:pt x="142216" y="99716"/>
                </a:lnTo>
                <a:lnTo>
                  <a:pt x="138453" y="94466"/>
                </a:lnTo>
                <a:lnTo>
                  <a:pt x="134691" y="89968"/>
                </a:lnTo>
                <a:lnTo>
                  <a:pt x="129423" y="85470"/>
                </a:lnTo>
                <a:lnTo>
                  <a:pt x="124157" y="83221"/>
                </a:lnTo>
                <a:lnTo>
                  <a:pt x="108355" y="83970"/>
                </a:lnTo>
                <a:lnTo>
                  <a:pt x="93306" y="86969"/>
                </a:lnTo>
                <a:lnTo>
                  <a:pt x="78256" y="91467"/>
                </a:lnTo>
                <a:lnTo>
                  <a:pt x="63206" y="95966"/>
                </a:lnTo>
                <a:lnTo>
                  <a:pt x="47405" y="96715"/>
                </a:lnTo>
                <a:lnTo>
                  <a:pt x="33108" y="95966"/>
                </a:lnTo>
                <a:lnTo>
                  <a:pt x="18811" y="89968"/>
                </a:lnTo>
                <a:lnTo>
                  <a:pt x="6020" y="78721"/>
                </a:lnTo>
                <a:lnTo>
                  <a:pt x="3009" y="69725"/>
                </a:lnTo>
                <a:lnTo>
                  <a:pt x="1504" y="62227"/>
                </a:lnTo>
                <a:lnTo>
                  <a:pt x="0" y="53981"/>
                </a:lnTo>
                <a:lnTo>
                  <a:pt x="752" y="46483"/>
                </a:lnTo>
                <a:lnTo>
                  <a:pt x="1504" y="38236"/>
                </a:lnTo>
                <a:lnTo>
                  <a:pt x="3762" y="30739"/>
                </a:lnTo>
                <a:lnTo>
                  <a:pt x="6772" y="23241"/>
                </a:lnTo>
                <a:lnTo>
                  <a:pt x="12039" y="15744"/>
                </a:lnTo>
                <a:lnTo>
                  <a:pt x="27840" y="0"/>
                </a:lnTo>
                <a:lnTo>
                  <a:pt x="28593" y="7496"/>
                </a:lnTo>
                <a:lnTo>
                  <a:pt x="32355" y="14245"/>
                </a:lnTo>
                <a:lnTo>
                  <a:pt x="38376" y="19493"/>
                </a:lnTo>
                <a:lnTo>
                  <a:pt x="45900" y="22491"/>
                </a:lnTo>
                <a:lnTo>
                  <a:pt x="53425" y="24740"/>
                </a:lnTo>
                <a:lnTo>
                  <a:pt x="111365" y="17993"/>
                </a:lnTo>
                <a:lnTo>
                  <a:pt x="127919" y="16494"/>
                </a:lnTo>
                <a:lnTo>
                  <a:pt x="161028" y="14245"/>
                </a:lnTo>
                <a:lnTo>
                  <a:pt x="176829" y="14245"/>
                </a:lnTo>
                <a:lnTo>
                  <a:pt x="188115" y="11995"/>
                </a:lnTo>
                <a:lnTo>
                  <a:pt x="200155" y="11995"/>
                </a:lnTo>
                <a:lnTo>
                  <a:pt x="212195" y="11995"/>
                </a:lnTo>
                <a:lnTo>
                  <a:pt x="224988" y="14994"/>
                </a:lnTo>
                <a:lnTo>
                  <a:pt x="236273" y="17993"/>
                </a:lnTo>
                <a:lnTo>
                  <a:pt x="249066" y="23990"/>
                </a:lnTo>
                <a:lnTo>
                  <a:pt x="261105" y="30739"/>
                </a:lnTo>
                <a:lnTo>
                  <a:pt x="274648" y="40485"/>
                </a:lnTo>
                <a:lnTo>
                  <a:pt x="285184" y="50232"/>
                </a:lnTo>
                <a:lnTo>
                  <a:pt x="295719" y="70475"/>
                </a:lnTo>
                <a:lnTo>
                  <a:pt x="297224" y="76472"/>
                </a:lnTo>
                <a:lnTo>
                  <a:pt x="299481" y="83221"/>
                </a:lnTo>
                <a:lnTo>
                  <a:pt x="300233" y="89218"/>
                </a:lnTo>
                <a:lnTo>
                  <a:pt x="301738" y="96715"/>
                </a:lnTo>
                <a:lnTo>
                  <a:pt x="300986" y="103464"/>
                </a:lnTo>
                <a:lnTo>
                  <a:pt x="298729" y="110961"/>
                </a:lnTo>
                <a:lnTo>
                  <a:pt x="294966" y="117709"/>
                </a:lnTo>
                <a:lnTo>
                  <a:pt x="288946" y="125205"/>
                </a:lnTo>
                <a:lnTo>
                  <a:pt x="269382" y="128204"/>
                </a:lnTo>
                <a:lnTo>
                  <a:pt x="268629" y="131204"/>
                </a:lnTo>
                <a:lnTo>
                  <a:pt x="274648" y="132703"/>
                </a:lnTo>
                <a:lnTo>
                  <a:pt x="281422" y="137202"/>
                </a:lnTo>
                <a:lnTo>
                  <a:pt x="285936" y="143199"/>
                </a:lnTo>
                <a:lnTo>
                  <a:pt x="288946" y="149947"/>
                </a:lnTo>
                <a:lnTo>
                  <a:pt x="291955" y="163442"/>
                </a:lnTo>
                <a:lnTo>
                  <a:pt x="293462" y="178437"/>
                </a:lnTo>
                <a:lnTo>
                  <a:pt x="292710" y="192683"/>
                </a:lnTo>
                <a:lnTo>
                  <a:pt x="290451" y="208427"/>
                </a:lnTo>
                <a:lnTo>
                  <a:pt x="285936" y="223422"/>
                </a:lnTo>
                <a:lnTo>
                  <a:pt x="279917" y="238417"/>
                </a:lnTo>
                <a:lnTo>
                  <a:pt x="273144" y="253413"/>
                </a:lnTo>
                <a:lnTo>
                  <a:pt x="264868" y="269156"/>
                </a:lnTo>
                <a:lnTo>
                  <a:pt x="246056" y="290150"/>
                </a:lnTo>
                <a:lnTo>
                  <a:pt x="240788" y="293898"/>
                </a:lnTo>
                <a:lnTo>
                  <a:pt x="226492" y="302144"/>
                </a:lnTo>
                <a:lnTo>
                  <a:pt x="220472" y="304393"/>
                </a:lnTo>
                <a:lnTo>
                  <a:pt x="219719" y="303644"/>
                </a:lnTo>
              </a:path>
            </a:pathLst>
          </a:custGeom>
          <a:solidFill>
            <a:srgbClr val="99663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3"/>
          <p:cNvSpPr/>
          <p:nvPr/>
        </p:nvSpPr>
        <p:spPr>
          <a:xfrm>
            <a:off x="7850459" y="2947083"/>
            <a:ext cx="87639" cy="117608"/>
          </a:xfrm>
          <a:custGeom>
            <a:avLst/>
            <a:gdLst>
              <a:gd name="connsiteX0" fmla="*/ 13544 w 67721"/>
              <a:gd name="connsiteY0" fmla="*/ 146199 h 152198"/>
              <a:gd name="connsiteX1" fmla="*/ 7525 w 67721"/>
              <a:gd name="connsiteY1" fmla="*/ 130455 h 152198"/>
              <a:gd name="connsiteX2" fmla="*/ 1504 w 67721"/>
              <a:gd name="connsiteY2" fmla="*/ 108711 h 152198"/>
              <a:gd name="connsiteX3" fmla="*/ 752 w 67721"/>
              <a:gd name="connsiteY3" fmla="*/ 98216 h 152198"/>
              <a:gd name="connsiteX4" fmla="*/ 0 w 67721"/>
              <a:gd name="connsiteY4" fmla="*/ 88469 h 152198"/>
              <a:gd name="connsiteX5" fmla="*/ 0 w 67721"/>
              <a:gd name="connsiteY5" fmla="*/ 77973 h 152198"/>
              <a:gd name="connsiteX6" fmla="*/ 752 w 67721"/>
              <a:gd name="connsiteY6" fmla="*/ 68226 h 152198"/>
              <a:gd name="connsiteX7" fmla="*/ 1504 w 67721"/>
              <a:gd name="connsiteY7" fmla="*/ 57729 h 152198"/>
              <a:gd name="connsiteX8" fmla="*/ 3763 w 67721"/>
              <a:gd name="connsiteY8" fmla="*/ 47983 h 152198"/>
              <a:gd name="connsiteX9" fmla="*/ 6020 w 67721"/>
              <a:gd name="connsiteY9" fmla="*/ 38236 h 152198"/>
              <a:gd name="connsiteX10" fmla="*/ 11287 w 67721"/>
              <a:gd name="connsiteY10" fmla="*/ 28490 h 152198"/>
              <a:gd name="connsiteX11" fmla="*/ 13544 w 67721"/>
              <a:gd name="connsiteY11" fmla="*/ 20992 h 152198"/>
              <a:gd name="connsiteX12" fmla="*/ 18059 w 67721"/>
              <a:gd name="connsiteY12" fmla="*/ 16494 h 152198"/>
              <a:gd name="connsiteX13" fmla="*/ 22574 w 67721"/>
              <a:gd name="connsiteY13" fmla="*/ 11246 h 152198"/>
              <a:gd name="connsiteX14" fmla="*/ 27841 w 67721"/>
              <a:gd name="connsiteY14" fmla="*/ 6746 h 152198"/>
              <a:gd name="connsiteX15" fmla="*/ 31603 w 67721"/>
              <a:gd name="connsiteY15" fmla="*/ 3748 h 152198"/>
              <a:gd name="connsiteX16" fmla="*/ 35366 w 67721"/>
              <a:gd name="connsiteY16" fmla="*/ 1499 h 152198"/>
              <a:gd name="connsiteX17" fmla="*/ 39129 w 67721"/>
              <a:gd name="connsiteY17" fmla="*/ 0 h 152198"/>
              <a:gd name="connsiteX18" fmla="*/ 43643 w 67721"/>
              <a:gd name="connsiteY18" fmla="*/ 749 h 152198"/>
              <a:gd name="connsiteX19" fmla="*/ 49662 w 67721"/>
              <a:gd name="connsiteY19" fmla="*/ 2999 h 152198"/>
              <a:gd name="connsiteX20" fmla="*/ 55683 w 67721"/>
              <a:gd name="connsiteY20" fmla="*/ 7497 h 152198"/>
              <a:gd name="connsiteX21" fmla="*/ 59445 w 67721"/>
              <a:gd name="connsiteY21" fmla="*/ 12746 h 152198"/>
              <a:gd name="connsiteX22" fmla="*/ 62454 w 67721"/>
              <a:gd name="connsiteY22" fmla="*/ 18743 h 152198"/>
              <a:gd name="connsiteX23" fmla="*/ 64711 w 67721"/>
              <a:gd name="connsiteY23" fmla="*/ 32239 h 152198"/>
              <a:gd name="connsiteX24" fmla="*/ 66969 w 67721"/>
              <a:gd name="connsiteY24" fmla="*/ 45734 h 152198"/>
              <a:gd name="connsiteX25" fmla="*/ 67721 w 67721"/>
              <a:gd name="connsiteY25" fmla="*/ 59230 h 152198"/>
              <a:gd name="connsiteX26" fmla="*/ 67721 w 67721"/>
              <a:gd name="connsiteY26" fmla="*/ 73474 h 152198"/>
              <a:gd name="connsiteX27" fmla="*/ 66216 w 67721"/>
              <a:gd name="connsiteY27" fmla="*/ 86969 h 152198"/>
              <a:gd name="connsiteX28" fmla="*/ 63959 w 67721"/>
              <a:gd name="connsiteY28" fmla="*/ 100465 h 152198"/>
              <a:gd name="connsiteX29" fmla="*/ 60949 w 67721"/>
              <a:gd name="connsiteY29" fmla="*/ 114710 h 152198"/>
              <a:gd name="connsiteX30" fmla="*/ 58693 w 67721"/>
              <a:gd name="connsiteY30" fmla="*/ 128956 h 152198"/>
              <a:gd name="connsiteX31" fmla="*/ 51920 w 67721"/>
              <a:gd name="connsiteY31" fmla="*/ 140201 h 152198"/>
              <a:gd name="connsiteX32" fmla="*/ 23327 w 67721"/>
              <a:gd name="connsiteY32" fmla="*/ 152198 h 152198"/>
              <a:gd name="connsiteX33" fmla="*/ 13544 w 67721"/>
              <a:gd name="connsiteY33" fmla="*/ 146199 h 1521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</a:cxnLst>
            <a:rect l="l" t="t" r="r" b="b"/>
            <a:pathLst>
              <a:path w="67721" h="152198">
                <a:moveTo>
                  <a:pt x="13544" y="146199"/>
                </a:moveTo>
                <a:lnTo>
                  <a:pt x="7525" y="130455"/>
                </a:lnTo>
                <a:lnTo>
                  <a:pt x="1504" y="108711"/>
                </a:lnTo>
                <a:lnTo>
                  <a:pt x="752" y="98216"/>
                </a:lnTo>
                <a:lnTo>
                  <a:pt x="0" y="88469"/>
                </a:lnTo>
                <a:lnTo>
                  <a:pt x="0" y="77973"/>
                </a:lnTo>
                <a:lnTo>
                  <a:pt x="752" y="68226"/>
                </a:lnTo>
                <a:lnTo>
                  <a:pt x="1504" y="57729"/>
                </a:lnTo>
                <a:lnTo>
                  <a:pt x="3763" y="47983"/>
                </a:lnTo>
                <a:lnTo>
                  <a:pt x="6020" y="38236"/>
                </a:lnTo>
                <a:lnTo>
                  <a:pt x="11287" y="28490"/>
                </a:lnTo>
                <a:lnTo>
                  <a:pt x="13544" y="20992"/>
                </a:lnTo>
                <a:lnTo>
                  <a:pt x="18059" y="16494"/>
                </a:lnTo>
                <a:lnTo>
                  <a:pt x="22574" y="11246"/>
                </a:lnTo>
                <a:lnTo>
                  <a:pt x="27841" y="6746"/>
                </a:lnTo>
                <a:lnTo>
                  <a:pt x="31603" y="3748"/>
                </a:lnTo>
                <a:lnTo>
                  <a:pt x="35366" y="1499"/>
                </a:lnTo>
                <a:lnTo>
                  <a:pt x="39129" y="0"/>
                </a:lnTo>
                <a:lnTo>
                  <a:pt x="43643" y="749"/>
                </a:lnTo>
                <a:lnTo>
                  <a:pt x="49662" y="2999"/>
                </a:lnTo>
                <a:lnTo>
                  <a:pt x="55683" y="7497"/>
                </a:lnTo>
                <a:lnTo>
                  <a:pt x="59445" y="12746"/>
                </a:lnTo>
                <a:lnTo>
                  <a:pt x="62454" y="18743"/>
                </a:lnTo>
                <a:lnTo>
                  <a:pt x="64711" y="32239"/>
                </a:lnTo>
                <a:lnTo>
                  <a:pt x="66969" y="45734"/>
                </a:lnTo>
                <a:lnTo>
                  <a:pt x="67721" y="59230"/>
                </a:lnTo>
                <a:lnTo>
                  <a:pt x="67721" y="73474"/>
                </a:lnTo>
                <a:lnTo>
                  <a:pt x="66216" y="86969"/>
                </a:lnTo>
                <a:lnTo>
                  <a:pt x="63959" y="100465"/>
                </a:lnTo>
                <a:lnTo>
                  <a:pt x="60949" y="114710"/>
                </a:lnTo>
                <a:lnTo>
                  <a:pt x="58693" y="128956"/>
                </a:lnTo>
                <a:lnTo>
                  <a:pt x="51920" y="140201"/>
                </a:lnTo>
                <a:lnTo>
                  <a:pt x="23327" y="152198"/>
                </a:lnTo>
                <a:lnTo>
                  <a:pt x="13544" y="14619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3"/>
          <p:cNvSpPr/>
          <p:nvPr/>
        </p:nvSpPr>
        <p:spPr>
          <a:xfrm>
            <a:off x="8083193" y="2926807"/>
            <a:ext cx="29212" cy="3475"/>
          </a:xfrm>
          <a:custGeom>
            <a:avLst/>
            <a:gdLst>
              <a:gd name="connsiteX0" fmla="*/ 3008 w 22573"/>
              <a:gd name="connsiteY0" fmla="*/ 4497 h 4497"/>
              <a:gd name="connsiteX1" fmla="*/ 0 w 22573"/>
              <a:gd name="connsiteY1" fmla="*/ 2998 h 4497"/>
              <a:gd name="connsiteX2" fmla="*/ 751 w 22573"/>
              <a:gd name="connsiteY2" fmla="*/ 0 h 4497"/>
              <a:gd name="connsiteX3" fmla="*/ 22573 w 22573"/>
              <a:gd name="connsiteY3" fmla="*/ 0 h 4497"/>
              <a:gd name="connsiteX4" fmla="*/ 22573 w 22573"/>
              <a:gd name="connsiteY4" fmla="*/ 2998 h 4497"/>
              <a:gd name="connsiteX5" fmla="*/ 8275 w 22573"/>
              <a:gd name="connsiteY5" fmla="*/ 4497 h 4497"/>
              <a:gd name="connsiteX6" fmla="*/ 3008 w 22573"/>
              <a:gd name="connsiteY6" fmla="*/ 4497 h 44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22573" h="4497">
                <a:moveTo>
                  <a:pt x="3008" y="4497"/>
                </a:moveTo>
                <a:lnTo>
                  <a:pt x="0" y="2998"/>
                </a:lnTo>
                <a:lnTo>
                  <a:pt x="751" y="0"/>
                </a:lnTo>
                <a:lnTo>
                  <a:pt x="22573" y="0"/>
                </a:lnTo>
                <a:lnTo>
                  <a:pt x="22573" y="2998"/>
                </a:lnTo>
                <a:lnTo>
                  <a:pt x="8275" y="4497"/>
                </a:lnTo>
                <a:lnTo>
                  <a:pt x="3008" y="4497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7" name="Freeform 3"/>
          <p:cNvSpPr/>
          <p:nvPr/>
        </p:nvSpPr>
        <p:spPr>
          <a:xfrm>
            <a:off x="7865066" y="2986480"/>
            <a:ext cx="28240" cy="36499"/>
          </a:xfrm>
          <a:custGeom>
            <a:avLst/>
            <a:gdLst>
              <a:gd name="connsiteX0" fmla="*/ 6020 w 21822"/>
              <a:gd name="connsiteY0" fmla="*/ 44982 h 47234"/>
              <a:gd name="connsiteX1" fmla="*/ 3009 w 21822"/>
              <a:gd name="connsiteY1" fmla="*/ 39735 h 47234"/>
              <a:gd name="connsiteX2" fmla="*/ 752 w 21822"/>
              <a:gd name="connsiteY2" fmla="*/ 35987 h 47234"/>
              <a:gd name="connsiteX3" fmla="*/ 0 w 21822"/>
              <a:gd name="connsiteY3" fmla="*/ 32239 h 47234"/>
              <a:gd name="connsiteX4" fmla="*/ 0 w 21822"/>
              <a:gd name="connsiteY4" fmla="*/ 27739 h 47234"/>
              <a:gd name="connsiteX5" fmla="*/ 0 w 21822"/>
              <a:gd name="connsiteY5" fmla="*/ 23241 h 47234"/>
              <a:gd name="connsiteX6" fmla="*/ 0 w 21822"/>
              <a:gd name="connsiteY6" fmla="*/ 17993 h 47234"/>
              <a:gd name="connsiteX7" fmla="*/ 0 w 21822"/>
              <a:gd name="connsiteY7" fmla="*/ 13495 h 47234"/>
              <a:gd name="connsiteX8" fmla="*/ 752 w 21822"/>
              <a:gd name="connsiteY8" fmla="*/ 8996 h 47234"/>
              <a:gd name="connsiteX9" fmla="*/ 3009 w 21822"/>
              <a:gd name="connsiteY9" fmla="*/ 6746 h 47234"/>
              <a:gd name="connsiteX10" fmla="*/ 6020 w 21822"/>
              <a:gd name="connsiteY10" fmla="*/ 1499 h 47234"/>
              <a:gd name="connsiteX11" fmla="*/ 10535 w 21822"/>
              <a:gd name="connsiteY11" fmla="*/ 0 h 47234"/>
              <a:gd name="connsiteX12" fmla="*/ 14297 w 21822"/>
              <a:gd name="connsiteY12" fmla="*/ 1499 h 47234"/>
              <a:gd name="connsiteX13" fmla="*/ 18058 w 21822"/>
              <a:gd name="connsiteY13" fmla="*/ 6746 h 47234"/>
              <a:gd name="connsiteX14" fmla="*/ 18811 w 21822"/>
              <a:gd name="connsiteY14" fmla="*/ 8996 h 47234"/>
              <a:gd name="connsiteX15" fmla="*/ 20316 w 21822"/>
              <a:gd name="connsiteY15" fmla="*/ 13495 h 47234"/>
              <a:gd name="connsiteX16" fmla="*/ 21068 w 21822"/>
              <a:gd name="connsiteY16" fmla="*/ 17993 h 47234"/>
              <a:gd name="connsiteX17" fmla="*/ 21822 w 21822"/>
              <a:gd name="connsiteY17" fmla="*/ 23241 h 47234"/>
              <a:gd name="connsiteX18" fmla="*/ 21068 w 21822"/>
              <a:gd name="connsiteY18" fmla="*/ 27739 h 47234"/>
              <a:gd name="connsiteX19" fmla="*/ 20316 w 21822"/>
              <a:gd name="connsiteY19" fmla="*/ 32239 h 47234"/>
              <a:gd name="connsiteX20" fmla="*/ 18811 w 21822"/>
              <a:gd name="connsiteY20" fmla="*/ 35987 h 47234"/>
              <a:gd name="connsiteX21" fmla="*/ 18058 w 21822"/>
              <a:gd name="connsiteY21" fmla="*/ 39735 h 47234"/>
              <a:gd name="connsiteX22" fmla="*/ 14297 w 21822"/>
              <a:gd name="connsiteY22" fmla="*/ 44982 h 47234"/>
              <a:gd name="connsiteX23" fmla="*/ 10535 w 21822"/>
              <a:gd name="connsiteY23" fmla="*/ 47234 h 47234"/>
              <a:gd name="connsiteX24" fmla="*/ 6020 w 21822"/>
              <a:gd name="connsiteY24" fmla="*/ 44982 h 472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21822" h="47234">
                <a:moveTo>
                  <a:pt x="6020" y="44982"/>
                </a:moveTo>
                <a:lnTo>
                  <a:pt x="3009" y="39735"/>
                </a:lnTo>
                <a:lnTo>
                  <a:pt x="752" y="35987"/>
                </a:lnTo>
                <a:lnTo>
                  <a:pt x="0" y="32239"/>
                </a:lnTo>
                <a:lnTo>
                  <a:pt x="0" y="27739"/>
                </a:lnTo>
                <a:lnTo>
                  <a:pt x="0" y="23241"/>
                </a:lnTo>
                <a:lnTo>
                  <a:pt x="0" y="17993"/>
                </a:lnTo>
                <a:lnTo>
                  <a:pt x="0" y="13495"/>
                </a:lnTo>
                <a:lnTo>
                  <a:pt x="752" y="8996"/>
                </a:lnTo>
                <a:lnTo>
                  <a:pt x="3009" y="6746"/>
                </a:lnTo>
                <a:lnTo>
                  <a:pt x="6020" y="1499"/>
                </a:lnTo>
                <a:lnTo>
                  <a:pt x="10535" y="0"/>
                </a:lnTo>
                <a:lnTo>
                  <a:pt x="14297" y="1499"/>
                </a:lnTo>
                <a:lnTo>
                  <a:pt x="18058" y="6746"/>
                </a:lnTo>
                <a:lnTo>
                  <a:pt x="18811" y="8996"/>
                </a:lnTo>
                <a:lnTo>
                  <a:pt x="20316" y="13495"/>
                </a:lnTo>
                <a:lnTo>
                  <a:pt x="21068" y="17993"/>
                </a:lnTo>
                <a:lnTo>
                  <a:pt x="21822" y="23241"/>
                </a:lnTo>
                <a:lnTo>
                  <a:pt x="21068" y="27739"/>
                </a:lnTo>
                <a:lnTo>
                  <a:pt x="20316" y="32239"/>
                </a:lnTo>
                <a:lnTo>
                  <a:pt x="18811" y="35987"/>
                </a:lnTo>
                <a:lnTo>
                  <a:pt x="18058" y="39735"/>
                </a:lnTo>
                <a:lnTo>
                  <a:pt x="14297" y="44982"/>
                </a:lnTo>
                <a:lnTo>
                  <a:pt x="10535" y="47234"/>
                </a:lnTo>
                <a:lnTo>
                  <a:pt x="6020" y="44982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7856850" y="2981572"/>
            <a:ext cx="44674" cy="46313"/>
          </a:xfrm>
          <a:custGeom>
            <a:avLst/>
            <a:gdLst>
              <a:gd name="connsiteX0" fmla="*/ 16884 w 34521"/>
              <a:gd name="connsiteY0" fmla="*/ 6350 h 59933"/>
              <a:gd name="connsiteX1" fmla="*/ 20646 w 34521"/>
              <a:gd name="connsiteY1" fmla="*/ 7849 h 59933"/>
              <a:gd name="connsiteX2" fmla="*/ 24408 w 34521"/>
              <a:gd name="connsiteY2" fmla="*/ 13097 h 59933"/>
              <a:gd name="connsiteX3" fmla="*/ 25161 w 34521"/>
              <a:gd name="connsiteY3" fmla="*/ 15347 h 59933"/>
              <a:gd name="connsiteX4" fmla="*/ 26666 w 34521"/>
              <a:gd name="connsiteY4" fmla="*/ 19845 h 59933"/>
              <a:gd name="connsiteX5" fmla="*/ 27418 w 34521"/>
              <a:gd name="connsiteY5" fmla="*/ 24343 h 59933"/>
              <a:gd name="connsiteX6" fmla="*/ 28171 w 34521"/>
              <a:gd name="connsiteY6" fmla="*/ 29591 h 59933"/>
              <a:gd name="connsiteX7" fmla="*/ 27418 w 34521"/>
              <a:gd name="connsiteY7" fmla="*/ 34090 h 59933"/>
              <a:gd name="connsiteX8" fmla="*/ 26666 w 34521"/>
              <a:gd name="connsiteY8" fmla="*/ 38589 h 59933"/>
              <a:gd name="connsiteX9" fmla="*/ 25161 w 34521"/>
              <a:gd name="connsiteY9" fmla="*/ 42337 h 59933"/>
              <a:gd name="connsiteX10" fmla="*/ 24408 w 34521"/>
              <a:gd name="connsiteY10" fmla="*/ 46086 h 59933"/>
              <a:gd name="connsiteX11" fmla="*/ 20646 w 34521"/>
              <a:gd name="connsiteY11" fmla="*/ 51334 h 59933"/>
              <a:gd name="connsiteX12" fmla="*/ 16884 w 34521"/>
              <a:gd name="connsiteY12" fmla="*/ 53583 h 59933"/>
              <a:gd name="connsiteX13" fmla="*/ 12369 w 34521"/>
              <a:gd name="connsiteY13" fmla="*/ 51334 h 59933"/>
              <a:gd name="connsiteX14" fmla="*/ 9359 w 34521"/>
              <a:gd name="connsiteY14" fmla="*/ 46086 h 59933"/>
              <a:gd name="connsiteX15" fmla="*/ 7102 w 34521"/>
              <a:gd name="connsiteY15" fmla="*/ 42337 h 59933"/>
              <a:gd name="connsiteX16" fmla="*/ 6350 w 34521"/>
              <a:gd name="connsiteY16" fmla="*/ 38589 h 59933"/>
              <a:gd name="connsiteX17" fmla="*/ 6350 w 34521"/>
              <a:gd name="connsiteY17" fmla="*/ 34090 h 59933"/>
              <a:gd name="connsiteX18" fmla="*/ 6350 w 34521"/>
              <a:gd name="connsiteY18" fmla="*/ 29591 h 59933"/>
              <a:gd name="connsiteX19" fmla="*/ 6350 w 34521"/>
              <a:gd name="connsiteY19" fmla="*/ 24343 h 59933"/>
              <a:gd name="connsiteX20" fmla="*/ 6350 w 34521"/>
              <a:gd name="connsiteY20" fmla="*/ 19845 h 59933"/>
              <a:gd name="connsiteX21" fmla="*/ 7102 w 34521"/>
              <a:gd name="connsiteY21" fmla="*/ 15347 h 59933"/>
              <a:gd name="connsiteX22" fmla="*/ 9359 w 34521"/>
              <a:gd name="connsiteY22" fmla="*/ 13097 h 59933"/>
              <a:gd name="connsiteX23" fmla="*/ 12369 w 34521"/>
              <a:gd name="connsiteY23" fmla="*/ 7849 h 59933"/>
              <a:gd name="connsiteX24" fmla="*/ 16884 w 34521"/>
              <a:gd name="connsiteY24" fmla="*/ 6350 h 5993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34521" h="59933">
                <a:moveTo>
                  <a:pt x="16884" y="6350"/>
                </a:moveTo>
                <a:lnTo>
                  <a:pt x="20646" y="7849"/>
                </a:lnTo>
                <a:lnTo>
                  <a:pt x="24408" y="13097"/>
                </a:lnTo>
                <a:lnTo>
                  <a:pt x="25161" y="15347"/>
                </a:lnTo>
                <a:lnTo>
                  <a:pt x="26666" y="19845"/>
                </a:lnTo>
                <a:lnTo>
                  <a:pt x="27418" y="24343"/>
                </a:lnTo>
                <a:lnTo>
                  <a:pt x="28171" y="29591"/>
                </a:lnTo>
                <a:lnTo>
                  <a:pt x="27418" y="34090"/>
                </a:lnTo>
                <a:lnTo>
                  <a:pt x="26666" y="38589"/>
                </a:lnTo>
                <a:lnTo>
                  <a:pt x="25161" y="42337"/>
                </a:lnTo>
                <a:lnTo>
                  <a:pt x="24408" y="46086"/>
                </a:lnTo>
                <a:lnTo>
                  <a:pt x="20646" y="51334"/>
                </a:lnTo>
                <a:lnTo>
                  <a:pt x="16884" y="53583"/>
                </a:lnTo>
                <a:lnTo>
                  <a:pt x="12369" y="51334"/>
                </a:lnTo>
                <a:lnTo>
                  <a:pt x="9359" y="46086"/>
                </a:lnTo>
                <a:lnTo>
                  <a:pt x="7102" y="42337"/>
                </a:lnTo>
                <a:lnTo>
                  <a:pt x="6350" y="38589"/>
                </a:lnTo>
                <a:lnTo>
                  <a:pt x="6350" y="34090"/>
                </a:lnTo>
                <a:lnTo>
                  <a:pt x="6350" y="29591"/>
                </a:lnTo>
                <a:lnTo>
                  <a:pt x="6350" y="24343"/>
                </a:lnTo>
                <a:lnTo>
                  <a:pt x="6350" y="19845"/>
                </a:lnTo>
                <a:lnTo>
                  <a:pt x="7102" y="15347"/>
                </a:lnTo>
                <a:lnTo>
                  <a:pt x="9359" y="13097"/>
                </a:lnTo>
                <a:lnTo>
                  <a:pt x="12369" y="7849"/>
                </a:lnTo>
                <a:lnTo>
                  <a:pt x="16884" y="63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9" name="Freeform 3"/>
          <p:cNvSpPr/>
          <p:nvPr/>
        </p:nvSpPr>
        <p:spPr>
          <a:xfrm>
            <a:off x="7865067" y="2999226"/>
            <a:ext cx="16554" cy="12166"/>
          </a:xfrm>
          <a:custGeom>
            <a:avLst/>
            <a:gdLst>
              <a:gd name="connsiteX0" fmla="*/ 2257 w 12792"/>
              <a:gd name="connsiteY0" fmla="*/ 12746 h 15744"/>
              <a:gd name="connsiteX1" fmla="*/ 0 w 12792"/>
              <a:gd name="connsiteY1" fmla="*/ 6746 h 15744"/>
              <a:gd name="connsiteX2" fmla="*/ 2257 w 12792"/>
              <a:gd name="connsiteY2" fmla="*/ 2249 h 15744"/>
              <a:gd name="connsiteX3" fmla="*/ 7525 w 12792"/>
              <a:gd name="connsiteY3" fmla="*/ 0 h 15744"/>
              <a:gd name="connsiteX4" fmla="*/ 11287 w 12792"/>
              <a:gd name="connsiteY4" fmla="*/ 2249 h 15744"/>
              <a:gd name="connsiteX5" fmla="*/ 12792 w 12792"/>
              <a:gd name="connsiteY5" fmla="*/ 6746 h 15744"/>
              <a:gd name="connsiteX6" fmla="*/ 11287 w 12792"/>
              <a:gd name="connsiteY6" fmla="*/ 12746 h 15744"/>
              <a:gd name="connsiteX7" fmla="*/ 7525 w 12792"/>
              <a:gd name="connsiteY7" fmla="*/ 15744 h 15744"/>
              <a:gd name="connsiteX8" fmla="*/ 2257 w 12792"/>
              <a:gd name="connsiteY8" fmla="*/ 12746 h 157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2792" h="15744">
                <a:moveTo>
                  <a:pt x="2257" y="12746"/>
                </a:moveTo>
                <a:lnTo>
                  <a:pt x="0" y="6746"/>
                </a:lnTo>
                <a:lnTo>
                  <a:pt x="2257" y="2249"/>
                </a:lnTo>
                <a:lnTo>
                  <a:pt x="7525" y="0"/>
                </a:lnTo>
                <a:lnTo>
                  <a:pt x="11287" y="2249"/>
                </a:lnTo>
                <a:lnTo>
                  <a:pt x="12792" y="6746"/>
                </a:lnTo>
                <a:lnTo>
                  <a:pt x="11287" y="12746"/>
                </a:lnTo>
                <a:lnTo>
                  <a:pt x="7525" y="15744"/>
                </a:lnTo>
                <a:lnTo>
                  <a:pt x="2257" y="12746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3"/>
          <p:cNvSpPr/>
          <p:nvPr/>
        </p:nvSpPr>
        <p:spPr>
          <a:xfrm>
            <a:off x="7856850" y="2994319"/>
            <a:ext cx="32988" cy="21979"/>
          </a:xfrm>
          <a:custGeom>
            <a:avLst/>
            <a:gdLst>
              <a:gd name="connsiteX0" fmla="*/ 13874 w 25491"/>
              <a:gd name="connsiteY0" fmla="*/ 6350 h 28444"/>
              <a:gd name="connsiteX1" fmla="*/ 17636 w 25491"/>
              <a:gd name="connsiteY1" fmla="*/ 8599 h 28444"/>
              <a:gd name="connsiteX2" fmla="*/ 19141 w 25491"/>
              <a:gd name="connsiteY2" fmla="*/ 13097 h 28444"/>
              <a:gd name="connsiteX3" fmla="*/ 17636 w 25491"/>
              <a:gd name="connsiteY3" fmla="*/ 19095 h 28444"/>
              <a:gd name="connsiteX4" fmla="*/ 13874 w 25491"/>
              <a:gd name="connsiteY4" fmla="*/ 22094 h 28444"/>
              <a:gd name="connsiteX5" fmla="*/ 8607 w 25491"/>
              <a:gd name="connsiteY5" fmla="*/ 19095 h 28444"/>
              <a:gd name="connsiteX6" fmla="*/ 6350 w 25491"/>
              <a:gd name="connsiteY6" fmla="*/ 13097 h 28444"/>
              <a:gd name="connsiteX7" fmla="*/ 8607 w 25491"/>
              <a:gd name="connsiteY7" fmla="*/ 8599 h 28444"/>
              <a:gd name="connsiteX8" fmla="*/ 13874 w 25491"/>
              <a:gd name="connsiteY8" fmla="*/ 6350 h 284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25491" h="28444">
                <a:moveTo>
                  <a:pt x="13874" y="6350"/>
                </a:moveTo>
                <a:lnTo>
                  <a:pt x="17636" y="8599"/>
                </a:lnTo>
                <a:lnTo>
                  <a:pt x="19141" y="13097"/>
                </a:lnTo>
                <a:lnTo>
                  <a:pt x="17636" y="19095"/>
                </a:lnTo>
                <a:lnTo>
                  <a:pt x="13874" y="22094"/>
                </a:lnTo>
                <a:lnTo>
                  <a:pt x="8607" y="19095"/>
                </a:lnTo>
                <a:lnTo>
                  <a:pt x="6350" y="13097"/>
                </a:lnTo>
                <a:lnTo>
                  <a:pt x="8607" y="8599"/>
                </a:lnTo>
                <a:lnTo>
                  <a:pt x="13874" y="63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9770" y="304800"/>
            <a:ext cx="5384487" cy="4303737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  <a:tabLst>
                <a:tab pos="1561918" algn="l"/>
                <a:tab pos="1803189" algn="l"/>
              </a:tabLst>
            </a:pPr>
            <a:r>
              <a:rPr lang="en-US" altLang="zh-CN" dirty="0" smtClean="0"/>
              <a:t>		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EXERCISE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FOUR</a:t>
            </a:r>
          </a:p>
          <a:p>
            <a:pPr>
              <a:lnSpc>
                <a:spcPts val="2100"/>
              </a:lnSpc>
              <a:tabLst>
                <a:tab pos="1561918" algn="l"/>
                <a:tab pos="1803189" algn="l"/>
              </a:tabLst>
            </a:pPr>
            <a:r>
              <a:rPr lang="en-US" altLang="zh-CN" dirty="0" smtClean="0"/>
              <a:t>	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TACTICAL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EXERCISE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1561918" algn="l"/>
                <a:tab pos="1803189" algn="l"/>
              </a:tabLst>
            </a:pP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1.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SITUATION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PRESENTED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CANDIDATE.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561918" algn="l"/>
                <a:tab pos="1803189" algn="l"/>
              </a:tabLst>
            </a:pP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2.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 smtClean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TWO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MINUTES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READ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AND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PLAN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AN</a:t>
            </a:r>
          </a:p>
          <a:p>
            <a:pPr>
              <a:lnSpc>
                <a:spcPts val="2100"/>
              </a:lnSpc>
              <a:tabLst>
                <a:tab pos="1561918" algn="l"/>
                <a:tab pos="1803189" algn="l"/>
              </a:tabLst>
            </a:pP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ACTION.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561918" algn="l"/>
                <a:tab pos="1803189" algn="l"/>
              </a:tabLst>
            </a:pP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3.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FIVE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MINUTES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RELATE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THAT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ACTION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TO</a:t>
            </a:r>
          </a:p>
          <a:p>
            <a:pPr>
              <a:lnSpc>
                <a:spcPts val="2100"/>
              </a:lnSpc>
              <a:tabLst>
                <a:tab pos="1561918" algn="l"/>
                <a:tab pos="1803189" algn="l"/>
              </a:tabLst>
            </a:pP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THE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ASSESSORS.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1561918" algn="l"/>
                <a:tab pos="1803189" algn="l"/>
              </a:tabLst>
            </a:pP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4.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ASSESSOR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8000"/>
                </a:solidFill>
                <a:latin typeface="Tahoma" pitchFamily="18" charset="0"/>
                <a:cs typeface="Tahoma" pitchFamily="18" charset="0"/>
              </a:rPr>
              <a:t>QUESTIONS.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</p:txBody>
      </p:sp>
      <p:sp>
        <p:nvSpPr>
          <p:cNvPr id="31" name="TextBox 1"/>
          <p:cNvSpPr txBox="1"/>
          <p:nvPr/>
        </p:nvSpPr>
        <p:spPr>
          <a:xfrm>
            <a:off x="5099222" y="5341926"/>
            <a:ext cx="105798" cy="1636340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CN" dirty="0">
                <a:solidFill>
                  <a:srgbClr val="008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8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8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8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8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0080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5305519" y="5486400"/>
            <a:ext cx="4363374" cy="2136477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999"/>
              </a:lnSpc>
            </a:pPr>
            <a:endParaRPr lang="en-US" altLang="zh-CN" dirty="0"/>
          </a:p>
          <a:p>
            <a:pPr>
              <a:lnSpc>
                <a:spcPts val="2500"/>
              </a:lnSpc>
              <a:tabLst>
                <a:tab pos="1561918" algn="l"/>
                <a:tab pos="1803189" algn="l"/>
              </a:tabLst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DIMENSIONS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COMMONLY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ASSESSED:</a:t>
            </a:r>
          </a:p>
          <a:p>
            <a:pPr>
              <a:lnSpc>
                <a:spcPts val="23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PROBLEM ANALYSIS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JUDGMENT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PLANNING AND ORGANIZATION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ORAL COMMUNICATION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LEADERSHIP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Tahoma" pitchFamily="18" charset="0"/>
                <a:cs typeface="Tahoma" pitchFamily="18" charset="0"/>
              </a:rPr>
              <a:t>DECISION MAKING</a:t>
            </a:r>
            <a:endParaRPr lang="en-US" altLang="zh-CN" b="1" dirty="0">
              <a:solidFill>
                <a:schemeClr val="bg1"/>
              </a:solidFill>
              <a:latin typeface="Tahoma" pitchFamily="18" charset="0"/>
              <a:cs typeface="Tahom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609600" y="609600"/>
            <a:ext cx="5527154" cy="879723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COUNSELING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/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DISCIPLINARY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EXERCISE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IS</a:t>
            </a:r>
          </a:p>
          <a:p>
            <a:pPr>
              <a:lnSpc>
                <a:spcPts val="2100"/>
              </a:lnSpc>
            </a:pP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AN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OPTION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SOMETIMES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REQUESTED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IN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LIEU</a:t>
            </a:r>
          </a:p>
          <a:p>
            <a:pPr>
              <a:lnSpc>
                <a:spcPts val="2100"/>
              </a:lnSpc>
            </a:pP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OF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THE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TACTICAL</a:t>
            </a:r>
            <a:r>
              <a:rPr lang="en-US" altLang="zh-CN" dirty="0">
                <a:solidFill>
                  <a:srgbClr val="0099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009999"/>
                </a:solidFill>
                <a:latin typeface="Tahoma" pitchFamily="18" charset="0"/>
                <a:cs typeface="Tahoma" pitchFamily="18" charset="0"/>
              </a:rPr>
              <a:t>EXERCISE.</a:t>
            </a:r>
          </a:p>
        </p:txBody>
      </p:sp>
      <p:pic>
        <p:nvPicPr>
          <p:cNvPr id="2050" name="Picture 2" descr="C:\Users\Kathleen Bannon\AppData\Local\Microsoft\Windows\Temporary Internet Files\Content.IE5\QWYL33DP\MC9000189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77" y="2303714"/>
            <a:ext cx="3053265" cy="204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1" y="4648202"/>
            <a:ext cx="3886200" cy="258532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DIMENSIONS COMMONLY ASSESSED:</a:t>
            </a:r>
          </a:p>
          <a:p>
            <a:endParaRPr lang="en-US" b="1" dirty="0">
              <a:solidFill>
                <a:srgbClr val="0099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INTERPERSONAL SKILLS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 ANALYSIS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LEADERSHIP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JUDGMENT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DECISION MAKING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99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ORAL COMMUNICATION</a:t>
            </a:r>
            <a:endParaRPr lang="en-US" b="1" dirty="0">
              <a:solidFill>
                <a:srgbClr val="0099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142732" y="5794187"/>
            <a:ext cx="806493" cy="563766"/>
          </a:xfrm>
          <a:custGeom>
            <a:avLst/>
            <a:gdLst>
              <a:gd name="connsiteX0" fmla="*/ 508784 w 623199"/>
              <a:gd name="connsiteY0" fmla="*/ 729581 h 729581"/>
              <a:gd name="connsiteX1" fmla="*/ 494178 w 623199"/>
              <a:gd name="connsiteY1" fmla="*/ 729581 h 729581"/>
              <a:gd name="connsiteX2" fmla="*/ 477137 w 623199"/>
              <a:gd name="connsiteY2" fmla="*/ 724717 h 729581"/>
              <a:gd name="connsiteX3" fmla="*/ 460095 w 623199"/>
              <a:gd name="connsiteY3" fmla="*/ 719853 h 729581"/>
              <a:gd name="connsiteX4" fmla="*/ 445491 w 623199"/>
              <a:gd name="connsiteY4" fmla="*/ 712560 h 729581"/>
              <a:gd name="connsiteX5" fmla="*/ 430885 w 623199"/>
              <a:gd name="connsiteY5" fmla="*/ 705262 h 729581"/>
              <a:gd name="connsiteX6" fmla="*/ 421147 w 623199"/>
              <a:gd name="connsiteY6" fmla="*/ 697965 h 729581"/>
              <a:gd name="connsiteX7" fmla="*/ 411410 w 623199"/>
              <a:gd name="connsiteY7" fmla="*/ 690672 h 729581"/>
              <a:gd name="connsiteX8" fmla="*/ 404107 w 623199"/>
              <a:gd name="connsiteY8" fmla="*/ 680942 h 729581"/>
              <a:gd name="connsiteX9" fmla="*/ 394367 w 623199"/>
              <a:gd name="connsiteY9" fmla="*/ 656623 h 729581"/>
              <a:gd name="connsiteX10" fmla="*/ 389501 w 623199"/>
              <a:gd name="connsiteY10" fmla="*/ 632304 h 729581"/>
              <a:gd name="connsiteX11" fmla="*/ 384632 w 623199"/>
              <a:gd name="connsiteY11" fmla="*/ 605555 h 729581"/>
              <a:gd name="connsiteX12" fmla="*/ 379763 w 623199"/>
              <a:gd name="connsiteY12" fmla="*/ 581235 h 729581"/>
              <a:gd name="connsiteX13" fmla="*/ 374892 w 623199"/>
              <a:gd name="connsiteY13" fmla="*/ 569073 h 729581"/>
              <a:gd name="connsiteX14" fmla="*/ 370025 w 623199"/>
              <a:gd name="connsiteY14" fmla="*/ 559348 h 729581"/>
              <a:gd name="connsiteX15" fmla="*/ 362722 w 623199"/>
              <a:gd name="connsiteY15" fmla="*/ 547185 h 729581"/>
              <a:gd name="connsiteX16" fmla="*/ 355419 w 623199"/>
              <a:gd name="connsiteY16" fmla="*/ 539892 h 729581"/>
              <a:gd name="connsiteX17" fmla="*/ 350548 w 623199"/>
              <a:gd name="connsiteY17" fmla="*/ 530162 h 729581"/>
              <a:gd name="connsiteX18" fmla="*/ 345682 w 623199"/>
              <a:gd name="connsiteY18" fmla="*/ 522866 h 729581"/>
              <a:gd name="connsiteX19" fmla="*/ 340813 w 623199"/>
              <a:gd name="connsiteY19" fmla="*/ 518004 h 729581"/>
              <a:gd name="connsiteX20" fmla="*/ 335944 w 623199"/>
              <a:gd name="connsiteY20" fmla="*/ 513141 h 729581"/>
              <a:gd name="connsiteX21" fmla="*/ 331073 w 623199"/>
              <a:gd name="connsiteY21" fmla="*/ 510706 h 729581"/>
              <a:gd name="connsiteX22" fmla="*/ 323773 w 623199"/>
              <a:gd name="connsiteY22" fmla="*/ 510706 h 729581"/>
              <a:gd name="connsiteX23" fmla="*/ 318904 w 623199"/>
              <a:gd name="connsiteY23" fmla="*/ 508275 h 729581"/>
              <a:gd name="connsiteX24" fmla="*/ 311601 w 623199"/>
              <a:gd name="connsiteY24" fmla="*/ 510706 h 729581"/>
              <a:gd name="connsiteX25" fmla="*/ 299429 w 623199"/>
              <a:gd name="connsiteY25" fmla="*/ 510706 h 729581"/>
              <a:gd name="connsiteX26" fmla="*/ 287255 w 623199"/>
              <a:gd name="connsiteY26" fmla="*/ 515573 h 729581"/>
              <a:gd name="connsiteX27" fmla="*/ 275085 w 623199"/>
              <a:gd name="connsiteY27" fmla="*/ 520437 h 729581"/>
              <a:gd name="connsiteX28" fmla="*/ 265345 w 623199"/>
              <a:gd name="connsiteY28" fmla="*/ 525298 h 729581"/>
              <a:gd name="connsiteX29" fmla="*/ 243436 w 623199"/>
              <a:gd name="connsiteY29" fmla="*/ 539892 h 729581"/>
              <a:gd name="connsiteX30" fmla="*/ 223964 w 623199"/>
              <a:gd name="connsiteY30" fmla="*/ 554481 h 729581"/>
              <a:gd name="connsiteX31" fmla="*/ 204489 w 623199"/>
              <a:gd name="connsiteY31" fmla="*/ 566641 h 729581"/>
              <a:gd name="connsiteX32" fmla="*/ 185014 w 623199"/>
              <a:gd name="connsiteY32" fmla="*/ 576369 h 729581"/>
              <a:gd name="connsiteX33" fmla="*/ 175274 w 623199"/>
              <a:gd name="connsiteY33" fmla="*/ 578803 h 729581"/>
              <a:gd name="connsiteX34" fmla="*/ 163105 w 623199"/>
              <a:gd name="connsiteY34" fmla="*/ 578803 h 729581"/>
              <a:gd name="connsiteX35" fmla="*/ 150933 w 623199"/>
              <a:gd name="connsiteY35" fmla="*/ 578803 h 729581"/>
              <a:gd name="connsiteX36" fmla="*/ 138761 w 623199"/>
              <a:gd name="connsiteY36" fmla="*/ 573937 h 729581"/>
              <a:gd name="connsiteX37" fmla="*/ 121720 w 623199"/>
              <a:gd name="connsiteY37" fmla="*/ 569073 h 729581"/>
              <a:gd name="connsiteX38" fmla="*/ 104680 w 623199"/>
              <a:gd name="connsiteY38" fmla="*/ 559348 h 729581"/>
              <a:gd name="connsiteX39" fmla="*/ 90071 w 623199"/>
              <a:gd name="connsiteY39" fmla="*/ 549617 h 729581"/>
              <a:gd name="connsiteX40" fmla="*/ 77902 w 623199"/>
              <a:gd name="connsiteY40" fmla="*/ 537460 h 729581"/>
              <a:gd name="connsiteX41" fmla="*/ 65727 w 623199"/>
              <a:gd name="connsiteY41" fmla="*/ 525298 h 729581"/>
              <a:gd name="connsiteX42" fmla="*/ 55993 w 623199"/>
              <a:gd name="connsiteY42" fmla="*/ 510706 h 729581"/>
              <a:gd name="connsiteX43" fmla="*/ 43818 w 623199"/>
              <a:gd name="connsiteY43" fmla="*/ 496117 h 729581"/>
              <a:gd name="connsiteX44" fmla="*/ 34083 w 623199"/>
              <a:gd name="connsiteY44" fmla="*/ 481523 h 729581"/>
              <a:gd name="connsiteX45" fmla="*/ 36517 w 623199"/>
              <a:gd name="connsiteY45" fmla="*/ 474229 h 729581"/>
              <a:gd name="connsiteX46" fmla="*/ 36517 w 623199"/>
              <a:gd name="connsiteY46" fmla="*/ 466931 h 729581"/>
              <a:gd name="connsiteX47" fmla="*/ 38952 w 623199"/>
              <a:gd name="connsiteY47" fmla="*/ 462067 h 729581"/>
              <a:gd name="connsiteX48" fmla="*/ 38952 w 623199"/>
              <a:gd name="connsiteY48" fmla="*/ 454774 h 729581"/>
              <a:gd name="connsiteX49" fmla="*/ 41386 w 623199"/>
              <a:gd name="connsiteY49" fmla="*/ 449910 h 729581"/>
              <a:gd name="connsiteX50" fmla="*/ 46252 w 623199"/>
              <a:gd name="connsiteY50" fmla="*/ 445044 h 729581"/>
              <a:gd name="connsiteX51" fmla="*/ 51124 w 623199"/>
              <a:gd name="connsiteY51" fmla="*/ 442612 h 729581"/>
              <a:gd name="connsiteX52" fmla="*/ 58427 w 623199"/>
              <a:gd name="connsiteY52" fmla="*/ 440180 h 729581"/>
              <a:gd name="connsiteX53" fmla="*/ 58427 w 623199"/>
              <a:gd name="connsiteY53" fmla="*/ 437748 h 729581"/>
              <a:gd name="connsiteX54" fmla="*/ 58427 w 623199"/>
              <a:gd name="connsiteY54" fmla="*/ 435316 h 729581"/>
              <a:gd name="connsiteX55" fmla="*/ 58427 w 623199"/>
              <a:gd name="connsiteY55" fmla="*/ 432887 h 729581"/>
              <a:gd name="connsiteX56" fmla="*/ 55993 w 623199"/>
              <a:gd name="connsiteY56" fmla="*/ 430455 h 729581"/>
              <a:gd name="connsiteX57" fmla="*/ 51124 w 623199"/>
              <a:gd name="connsiteY57" fmla="*/ 430455 h 729581"/>
              <a:gd name="connsiteX58" fmla="*/ 48689 w 623199"/>
              <a:gd name="connsiteY58" fmla="*/ 430455 h 729581"/>
              <a:gd name="connsiteX59" fmla="*/ 43818 w 623199"/>
              <a:gd name="connsiteY59" fmla="*/ 428023 h 729581"/>
              <a:gd name="connsiteX60" fmla="*/ 38952 w 623199"/>
              <a:gd name="connsiteY60" fmla="*/ 428023 h 729581"/>
              <a:gd name="connsiteX61" fmla="*/ 31649 w 623199"/>
              <a:gd name="connsiteY61" fmla="*/ 428023 h 729581"/>
              <a:gd name="connsiteX62" fmla="*/ 24343 w 623199"/>
              <a:gd name="connsiteY62" fmla="*/ 425591 h 729581"/>
              <a:gd name="connsiteX63" fmla="*/ 19477 w 623199"/>
              <a:gd name="connsiteY63" fmla="*/ 423157 h 729581"/>
              <a:gd name="connsiteX64" fmla="*/ 14608 w 623199"/>
              <a:gd name="connsiteY64" fmla="*/ 418293 h 729581"/>
              <a:gd name="connsiteX65" fmla="*/ 9740 w 623199"/>
              <a:gd name="connsiteY65" fmla="*/ 413429 h 729581"/>
              <a:gd name="connsiteX66" fmla="*/ 7305 w 623199"/>
              <a:gd name="connsiteY66" fmla="*/ 408568 h 729581"/>
              <a:gd name="connsiteX67" fmla="*/ 2434 w 623199"/>
              <a:gd name="connsiteY67" fmla="*/ 403704 h 729581"/>
              <a:gd name="connsiteX68" fmla="*/ 0 w 623199"/>
              <a:gd name="connsiteY68" fmla="*/ 398837 h 729581"/>
              <a:gd name="connsiteX69" fmla="*/ 0 w 623199"/>
              <a:gd name="connsiteY69" fmla="*/ 393973 h 729581"/>
              <a:gd name="connsiteX70" fmla="*/ 0 w 623199"/>
              <a:gd name="connsiteY70" fmla="*/ 389112 h 729581"/>
              <a:gd name="connsiteX71" fmla="*/ 2434 w 623199"/>
              <a:gd name="connsiteY71" fmla="*/ 384248 h 729581"/>
              <a:gd name="connsiteX72" fmla="*/ 4871 w 623199"/>
              <a:gd name="connsiteY72" fmla="*/ 379382 h 729581"/>
              <a:gd name="connsiteX73" fmla="*/ 7305 w 623199"/>
              <a:gd name="connsiteY73" fmla="*/ 374518 h 729581"/>
              <a:gd name="connsiteX74" fmla="*/ 9740 w 623199"/>
              <a:gd name="connsiteY74" fmla="*/ 372086 h 729581"/>
              <a:gd name="connsiteX75" fmla="*/ 14608 w 623199"/>
              <a:gd name="connsiteY75" fmla="*/ 369654 h 729581"/>
              <a:gd name="connsiteX76" fmla="*/ 17043 w 623199"/>
              <a:gd name="connsiteY76" fmla="*/ 372086 h 729581"/>
              <a:gd name="connsiteX77" fmla="*/ 31649 w 623199"/>
              <a:gd name="connsiteY77" fmla="*/ 374518 h 729581"/>
              <a:gd name="connsiteX78" fmla="*/ 43818 w 623199"/>
              <a:gd name="connsiteY78" fmla="*/ 379382 h 729581"/>
              <a:gd name="connsiteX79" fmla="*/ 55993 w 623199"/>
              <a:gd name="connsiteY79" fmla="*/ 384248 h 729581"/>
              <a:gd name="connsiteX80" fmla="*/ 68162 w 623199"/>
              <a:gd name="connsiteY80" fmla="*/ 389112 h 729581"/>
              <a:gd name="connsiteX81" fmla="*/ 87637 w 623199"/>
              <a:gd name="connsiteY81" fmla="*/ 406135 h 729581"/>
              <a:gd name="connsiteX82" fmla="*/ 104680 w 623199"/>
              <a:gd name="connsiteY82" fmla="*/ 423157 h 729581"/>
              <a:gd name="connsiteX83" fmla="*/ 124155 w 623199"/>
              <a:gd name="connsiteY83" fmla="*/ 442612 h 729581"/>
              <a:gd name="connsiteX84" fmla="*/ 143629 w 623199"/>
              <a:gd name="connsiteY84" fmla="*/ 457203 h 729581"/>
              <a:gd name="connsiteX85" fmla="*/ 153365 w 623199"/>
              <a:gd name="connsiteY85" fmla="*/ 464500 h 729581"/>
              <a:gd name="connsiteX86" fmla="*/ 163105 w 623199"/>
              <a:gd name="connsiteY86" fmla="*/ 471798 h 729581"/>
              <a:gd name="connsiteX87" fmla="*/ 175274 w 623199"/>
              <a:gd name="connsiteY87" fmla="*/ 476662 h 729581"/>
              <a:gd name="connsiteX88" fmla="*/ 187448 w 623199"/>
              <a:gd name="connsiteY88" fmla="*/ 481523 h 729581"/>
              <a:gd name="connsiteX89" fmla="*/ 192317 w 623199"/>
              <a:gd name="connsiteY89" fmla="*/ 479091 h 729581"/>
              <a:gd name="connsiteX90" fmla="*/ 197183 w 623199"/>
              <a:gd name="connsiteY90" fmla="*/ 476662 h 729581"/>
              <a:gd name="connsiteX91" fmla="*/ 199618 w 623199"/>
              <a:gd name="connsiteY91" fmla="*/ 476662 h 729581"/>
              <a:gd name="connsiteX92" fmla="*/ 202054 w 623199"/>
              <a:gd name="connsiteY92" fmla="*/ 474229 h 729581"/>
              <a:gd name="connsiteX93" fmla="*/ 204489 w 623199"/>
              <a:gd name="connsiteY93" fmla="*/ 474229 h 729581"/>
              <a:gd name="connsiteX94" fmla="*/ 209357 w 623199"/>
              <a:gd name="connsiteY94" fmla="*/ 474229 h 729581"/>
              <a:gd name="connsiteX95" fmla="*/ 211792 w 623199"/>
              <a:gd name="connsiteY95" fmla="*/ 474229 h 729581"/>
              <a:gd name="connsiteX96" fmla="*/ 216661 w 623199"/>
              <a:gd name="connsiteY96" fmla="*/ 474229 h 729581"/>
              <a:gd name="connsiteX97" fmla="*/ 216661 w 623199"/>
              <a:gd name="connsiteY97" fmla="*/ 476662 h 729581"/>
              <a:gd name="connsiteX98" fmla="*/ 216661 w 623199"/>
              <a:gd name="connsiteY98" fmla="*/ 479091 h 729581"/>
              <a:gd name="connsiteX99" fmla="*/ 216661 w 623199"/>
              <a:gd name="connsiteY99" fmla="*/ 481523 h 729581"/>
              <a:gd name="connsiteX100" fmla="*/ 214226 w 623199"/>
              <a:gd name="connsiteY100" fmla="*/ 483955 h 729581"/>
              <a:gd name="connsiteX101" fmla="*/ 214226 w 623199"/>
              <a:gd name="connsiteY101" fmla="*/ 486387 h 729581"/>
              <a:gd name="connsiteX102" fmla="*/ 211792 w 623199"/>
              <a:gd name="connsiteY102" fmla="*/ 488819 h 729581"/>
              <a:gd name="connsiteX103" fmla="*/ 211792 w 623199"/>
              <a:gd name="connsiteY103" fmla="*/ 491253 h 729581"/>
              <a:gd name="connsiteX104" fmla="*/ 214226 w 623199"/>
              <a:gd name="connsiteY104" fmla="*/ 493686 h 729581"/>
              <a:gd name="connsiteX105" fmla="*/ 216661 w 623199"/>
              <a:gd name="connsiteY105" fmla="*/ 493686 h 729581"/>
              <a:gd name="connsiteX106" fmla="*/ 219092 w 623199"/>
              <a:gd name="connsiteY106" fmla="*/ 496117 h 729581"/>
              <a:gd name="connsiteX107" fmla="*/ 221527 w 623199"/>
              <a:gd name="connsiteY107" fmla="*/ 496117 h 729581"/>
              <a:gd name="connsiteX108" fmla="*/ 223964 w 623199"/>
              <a:gd name="connsiteY108" fmla="*/ 498549 h 729581"/>
              <a:gd name="connsiteX109" fmla="*/ 228832 w 623199"/>
              <a:gd name="connsiteY109" fmla="*/ 498549 h 729581"/>
              <a:gd name="connsiteX110" fmla="*/ 231267 w 623199"/>
              <a:gd name="connsiteY110" fmla="*/ 498549 h 729581"/>
              <a:gd name="connsiteX111" fmla="*/ 238570 w 623199"/>
              <a:gd name="connsiteY111" fmla="*/ 466931 h 729581"/>
              <a:gd name="connsiteX112" fmla="*/ 243436 w 623199"/>
              <a:gd name="connsiteY112" fmla="*/ 435316 h 729581"/>
              <a:gd name="connsiteX113" fmla="*/ 245873 w 623199"/>
              <a:gd name="connsiteY113" fmla="*/ 403704 h 729581"/>
              <a:gd name="connsiteX114" fmla="*/ 241002 w 623199"/>
              <a:gd name="connsiteY114" fmla="*/ 372086 h 729581"/>
              <a:gd name="connsiteX115" fmla="*/ 236135 w 623199"/>
              <a:gd name="connsiteY115" fmla="*/ 340473 h 729581"/>
              <a:gd name="connsiteX116" fmla="*/ 226398 w 623199"/>
              <a:gd name="connsiteY116" fmla="*/ 311287 h 729581"/>
              <a:gd name="connsiteX117" fmla="*/ 214226 w 623199"/>
              <a:gd name="connsiteY117" fmla="*/ 279675 h 729581"/>
              <a:gd name="connsiteX118" fmla="*/ 199618 w 623199"/>
              <a:gd name="connsiteY118" fmla="*/ 248057 h 729581"/>
              <a:gd name="connsiteX119" fmla="*/ 265345 w 623199"/>
              <a:gd name="connsiteY119" fmla="*/ 262649 h 729581"/>
              <a:gd name="connsiteX120" fmla="*/ 272651 w 623199"/>
              <a:gd name="connsiteY120" fmla="*/ 262649 h 729581"/>
              <a:gd name="connsiteX121" fmla="*/ 279954 w 623199"/>
              <a:gd name="connsiteY121" fmla="*/ 265080 h 729581"/>
              <a:gd name="connsiteX122" fmla="*/ 284820 w 623199"/>
              <a:gd name="connsiteY122" fmla="*/ 269944 h 729581"/>
              <a:gd name="connsiteX123" fmla="*/ 289692 w 623199"/>
              <a:gd name="connsiteY123" fmla="*/ 272379 h 729581"/>
              <a:gd name="connsiteX124" fmla="*/ 294560 w 623199"/>
              <a:gd name="connsiteY124" fmla="*/ 277243 h 729581"/>
              <a:gd name="connsiteX125" fmla="*/ 301863 w 623199"/>
              <a:gd name="connsiteY125" fmla="*/ 279675 h 729581"/>
              <a:gd name="connsiteX126" fmla="*/ 306730 w 623199"/>
              <a:gd name="connsiteY126" fmla="*/ 279675 h 729581"/>
              <a:gd name="connsiteX127" fmla="*/ 314035 w 623199"/>
              <a:gd name="connsiteY127" fmla="*/ 277243 h 729581"/>
              <a:gd name="connsiteX128" fmla="*/ 287255 w 623199"/>
              <a:gd name="connsiteY128" fmla="*/ 255355 h 729581"/>
              <a:gd name="connsiteX129" fmla="*/ 287255 w 623199"/>
              <a:gd name="connsiteY129" fmla="*/ 252924 h 729581"/>
              <a:gd name="connsiteX130" fmla="*/ 289692 w 623199"/>
              <a:gd name="connsiteY130" fmla="*/ 252924 h 729581"/>
              <a:gd name="connsiteX131" fmla="*/ 289692 w 623199"/>
              <a:gd name="connsiteY131" fmla="*/ 250491 h 729581"/>
              <a:gd name="connsiteX132" fmla="*/ 292126 w 623199"/>
              <a:gd name="connsiteY132" fmla="*/ 250491 h 729581"/>
              <a:gd name="connsiteX133" fmla="*/ 294560 w 623199"/>
              <a:gd name="connsiteY133" fmla="*/ 248057 h 729581"/>
              <a:gd name="connsiteX134" fmla="*/ 296995 w 623199"/>
              <a:gd name="connsiteY134" fmla="*/ 245625 h 729581"/>
              <a:gd name="connsiteX135" fmla="*/ 299429 w 623199"/>
              <a:gd name="connsiteY135" fmla="*/ 243193 h 729581"/>
              <a:gd name="connsiteX136" fmla="*/ 299429 w 623199"/>
              <a:gd name="connsiteY136" fmla="*/ 245625 h 729581"/>
              <a:gd name="connsiteX137" fmla="*/ 299429 w 623199"/>
              <a:gd name="connsiteY137" fmla="*/ 248057 h 729581"/>
              <a:gd name="connsiteX138" fmla="*/ 301863 w 623199"/>
              <a:gd name="connsiteY138" fmla="*/ 248057 h 729581"/>
              <a:gd name="connsiteX139" fmla="*/ 304298 w 623199"/>
              <a:gd name="connsiteY139" fmla="*/ 250491 h 729581"/>
              <a:gd name="connsiteX140" fmla="*/ 304298 w 623199"/>
              <a:gd name="connsiteY140" fmla="*/ 252924 h 729581"/>
              <a:gd name="connsiteX141" fmla="*/ 306730 w 623199"/>
              <a:gd name="connsiteY141" fmla="*/ 255355 h 729581"/>
              <a:gd name="connsiteX142" fmla="*/ 306730 w 623199"/>
              <a:gd name="connsiteY142" fmla="*/ 257787 h 729581"/>
              <a:gd name="connsiteX143" fmla="*/ 306730 w 623199"/>
              <a:gd name="connsiteY143" fmla="*/ 260217 h 729581"/>
              <a:gd name="connsiteX144" fmla="*/ 309164 w 623199"/>
              <a:gd name="connsiteY144" fmla="*/ 260217 h 729581"/>
              <a:gd name="connsiteX145" fmla="*/ 311601 w 623199"/>
              <a:gd name="connsiteY145" fmla="*/ 260217 h 729581"/>
              <a:gd name="connsiteX146" fmla="*/ 314035 w 623199"/>
              <a:gd name="connsiteY146" fmla="*/ 260217 h 729581"/>
              <a:gd name="connsiteX147" fmla="*/ 316469 w 623199"/>
              <a:gd name="connsiteY147" fmla="*/ 260217 h 729581"/>
              <a:gd name="connsiteX148" fmla="*/ 318904 w 623199"/>
              <a:gd name="connsiteY148" fmla="*/ 257787 h 729581"/>
              <a:gd name="connsiteX149" fmla="*/ 321338 w 623199"/>
              <a:gd name="connsiteY149" fmla="*/ 255355 h 729581"/>
              <a:gd name="connsiteX150" fmla="*/ 323773 w 623199"/>
              <a:gd name="connsiteY150" fmla="*/ 252924 h 729581"/>
              <a:gd name="connsiteX151" fmla="*/ 323773 w 623199"/>
              <a:gd name="connsiteY151" fmla="*/ 250491 h 729581"/>
              <a:gd name="connsiteX152" fmla="*/ 318904 w 623199"/>
              <a:gd name="connsiteY152" fmla="*/ 235900 h 729581"/>
              <a:gd name="connsiteX153" fmla="*/ 311601 w 623199"/>
              <a:gd name="connsiteY153" fmla="*/ 221305 h 729581"/>
              <a:gd name="connsiteX154" fmla="*/ 309164 w 623199"/>
              <a:gd name="connsiteY154" fmla="*/ 206716 h 729581"/>
              <a:gd name="connsiteX155" fmla="*/ 304298 w 623199"/>
              <a:gd name="connsiteY155" fmla="*/ 192125 h 729581"/>
              <a:gd name="connsiteX156" fmla="*/ 301863 w 623199"/>
              <a:gd name="connsiteY156" fmla="*/ 160507 h 729581"/>
              <a:gd name="connsiteX157" fmla="*/ 301863 w 623199"/>
              <a:gd name="connsiteY157" fmla="*/ 128892 h 729581"/>
              <a:gd name="connsiteX158" fmla="*/ 306730 w 623199"/>
              <a:gd name="connsiteY158" fmla="*/ 94845 h 729581"/>
              <a:gd name="connsiteX159" fmla="*/ 316469 w 623199"/>
              <a:gd name="connsiteY159" fmla="*/ 63230 h 729581"/>
              <a:gd name="connsiteX160" fmla="*/ 326207 w 623199"/>
              <a:gd name="connsiteY160" fmla="*/ 31617 h 729581"/>
              <a:gd name="connsiteX161" fmla="*/ 340813 w 623199"/>
              <a:gd name="connsiteY161" fmla="*/ 0 h 729581"/>
              <a:gd name="connsiteX162" fmla="*/ 352983 w 623199"/>
              <a:gd name="connsiteY162" fmla="*/ 9729 h 729581"/>
              <a:gd name="connsiteX163" fmla="*/ 360288 w 623199"/>
              <a:gd name="connsiteY163" fmla="*/ 21887 h 729581"/>
              <a:gd name="connsiteX164" fmla="*/ 367591 w 623199"/>
              <a:gd name="connsiteY164" fmla="*/ 31617 h 729581"/>
              <a:gd name="connsiteX165" fmla="*/ 372457 w 623199"/>
              <a:gd name="connsiteY165" fmla="*/ 43774 h 729581"/>
              <a:gd name="connsiteX166" fmla="*/ 377329 w 623199"/>
              <a:gd name="connsiteY166" fmla="*/ 70525 h 729581"/>
              <a:gd name="connsiteX167" fmla="*/ 377329 w 623199"/>
              <a:gd name="connsiteY167" fmla="*/ 94845 h 729581"/>
              <a:gd name="connsiteX168" fmla="*/ 377329 w 623199"/>
              <a:gd name="connsiteY168" fmla="*/ 121598 h 729581"/>
              <a:gd name="connsiteX169" fmla="*/ 377329 w 623199"/>
              <a:gd name="connsiteY169" fmla="*/ 148350 h 729581"/>
              <a:gd name="connsiteX170" fmla="*/ 377329 w 623199"/>
              <a:gd name="connsiteY170" fmla="*/ 160507 h 729581"/>
              <a:gd name="connsiteX171" fmla="*/ 379763 w 623199"/>
              <a:gd name="connsiteY171" fmla="*/ 172666 h 729581"/>
              <a:gd name="connsiteX172" fmla="*/ 384632 w 623199"/>
              <a:gd name="connsiteY172" fmla="*/ 184829 h 729581"/>
              <a:gd name="connsiteX173" fmla="*/ 389501 w 623199"/>
              <a:gd name="connsiteY173" fmla="*/ 196986 h 729581"/>
              <a:gd name="connsiteX174" fmla="*/ 408975 w 623199"/>
              <a:gd name="connsiteY174" fmla="*/ 201850 h 729581"/>
              <a:gd name="connsiteX175" fmla="*/ 428450 w 623199"/>
              <a:gd name="connsiteY175" fmla="*/ 206716 h 729581"/>
              <a:gd name="connsiteX176" fmla="*/ 447925 w 623199"/>
              <a:gd name="connsiteY176" fmla="*/ 209148 h 729581"/>
              <a:gd name="connsiteX177" fmla="*/ 464966 w 623199"/>
              <a:gd name="connsiteY177" fmla="*/ 211580 h 729581"/>
              <a:gd name="connsiteX178" fmla="*/ 484438 w 623199"/>
              <a:gd name="connsiteY178" fmla="*/ 214012 h 729581"/>
              <a:gd name="connsiteX179" fmla="*/ 503913 w 623199"/>
              <a:gd name="connsiteY179" fmla="*/ 218874 h 729581"/>
              <a:gd name="connsiteX180" fmla="*/ 520956 w 623199"/>
              <a:gd name="connsiteY180" fmla="*/ 221305 h 729581"/>
              <a:gd name="connsiteX181" fmla="*/ 540431 w 623199"/>
              <a:gd name="connsiteY181" fmla="*/ 226169 h 729581"/>
              <a:gd name="connsiteX182" fmla="*/ 545300 w 623199"/>
              <a:gd name="connsiteY182" fmla="*/ 226169 h 729581"/>
              <a:gd name="connsiteX183" fmla="*/ 547732 w 623199"/>
              <a:gd name="connsiteY183" fmla="*/ 226169 h 729581"/>
              <a:gd name="connsiteX184" fmla="*/ 552603 w 623199"/>
              <a:gd name="connsiteY184" fmla="*/ 226169 h 729581"/>
              <a:gd name="connsiteX185" fmla="*/ 555037 w 623199"/>
              <a:gd name="connsiteY185" fmla="*/ 228604 h 729581"/>
              <a:gd name="connsiteX186" fmla="*/ 557472 w 623199"/>
              <a:gd name="connsiteY186" fmla="*/ 228604 h 729581"/>
              <a:gd name="connsiteX187" fmla="*/ 562340 w 623199"/>
              <a:gd name="connsiteY187" fmla="*/ 228604 h 729581"/>
              <a:gd name="connsiteX188" fmla="*/ 564775 w 623199"/>
              <a:gd name="connsiteY188" fmla="*/ 228604 h 729581"/>
              <a:gd name="connsiteX189" fmla="*/ 569641 w 623199"/>
              <a:gd name="connsiteY189" fmla="*/ 231036 h 729581"/>
              <a:gd name="connsiteX190" fmla="*/ 555037 w 623199"/>
              <a:gd name="connsiteY190" fmla="*/ 240761 h 729581"/>
              <a:gd name="connsiteX191" fmla="*/ 537997 w 623199"/>
              <a:gd name="connsiteY191" fmla="*/ 245625 h 729581"/>
              <a:gd name="connsiteX192" fmla="*/ 518522 w 623199"/>
              <a:gd name="connsiteY192" fmla="*/ 252924 h 729581"/>
              <a:gd name="connsiteX193" fmla="*/ 499047 w 623199"/>
              <a:gd name="connsiteY193" fmla="*/ 257787 h 729581"/>
              <a:gd name="connsiteX194" fmla="*/ 482004 w 623199"/>
              <a:gd name="connsiteY194" fmla="*/ 262649 h 729581"/>
              <a:gd name="connsiteX195" fmla="*/ 462529 w 623199"/>
              <a:gd name="connsiteY195" fmla="*/ 269944 h 729581"/>
              <a:gd name="connsiteX196" fmla="*/ 445491 w 623199"/>
              <a:gd name="connsiteY196" fmla="*/ 282104 h 729581"/>
              <a:gd name="connsiteX197" fmla="*/ 430885 w 623199"/>
              <a:gd name="connsiteY197" fmla="*/ 296698 h 729581"/>
              <a:gd name="connsiteX198" fmla="*/ 430885 w 623199"/>
              <a:gd name="connsiteY198" fmla="*/ 299130 h 729581"/>
              <a:gd name="connsiteX199" fmla="*/ 430885 w 623199"/>
              <a:gd name="connsiteY199" fmla="*/ 301562 h 729581"/>
              <a:gd name="connsiteX200" fmla="*/ 430885 w 623199"/>
              <a:gd name="connsiteY200" fmla="*/ 303992 h 729581"/>
              <a:gd name="connsiteX201" fmla="*/ 430885 w 623199"/>
              <a:gd name="connsiteY201" fmla="*/ 306423 h 729581"/>
              <a:gd name="connsiteX202" fmla="*/ 430885 w 623199"/>
              <a:gd name="connsiteY202" fmla="*/ 308855 h 729581"/>
              <a:gd name="connsiteX203" fmla="*/ 482004 w 623199"/>
              <a:gd name="connsiteY203" fmla="*/ 313719 h 729581"/>
              <a:gd name="connsiteX204" fmla="*/ 477137 w 623199"/>
              <a:gd name="connsiteY204" fmla="*/ 318585 h 729581"/>
              <a:gd name="connsiteX205" fmla="*/ 472269 w 623199"/>
              <a:gd name="connsiteY205" fmla="*/ 323450 h 729581"/>
              <a:gd name="connsiteX206" fmla="*/ 467400 w 623199"/>
              <a:gd name="connsiteY206" fmla="*/ 328311 h 729581"/>
              <a:gd name="connsiteX207" fmla="*/ 462529 w 623199"/>
              <a:gd name="connsiteY207" fmla="*/ 333175 h 729581"/>
              <a:gd name="connsiteX208" fmla="*/ 460095 w 623199"/>
              <a:gd name="connsiteY208" fmla="*/ 340473 h 729581"/>
              <a:gd name="connsiteX209" fmla="*/ 457663 w 623199"/>
              <a:gd name="connsiteY209" fmla="*/ 347767 h 729581"/>
              <a:gd name="connsiteX210" fmla="*/ 457663 w 623199"/>
              <a:gd name="connsiteY210" fmla="*/ 355062 h 729581"/>
              <a:gd name="connsiteX211" fmla="*/ 457663 w 623199"/>
              <a:gd name="connsiteY211" fmla="*/ 364793 h 729581"/>
              <a:gd name="connsiteX212" fmla="*/ 472269 w 623199"/>
              <a:gd name="connsiteY212" fmla="*/ 369654 h 729581"/>
              <a:gd name="connsiteX213" fmla="*/ 486875 w 623199"/>
              <a:gd name="connsiteY213" fmla="*/ 376950 h 729581"/>
              <a:gd name="connsiteX214" fmla="*/ 499047 w 623199"/>
              <a:gd name="connsiteY214" fmla="*/ 384248 h 729581"/>
              <a:gd name="connsiteX215" fmla="*/ 511219 w 623199"/>
              <a:gd name="connsiteY215" fmla="*/ 393973 h 729581"/>
              <a:gd name="connsiteX216" fmla="*/ 523390 w 623199"/>
              <a:gd name="connsiteY216" fmla="*/ 403704 h 729581"/>
              <a:gd name="connsiteX217" fmla="*/ 530693 w 623199"/>
              <a:gd name="connsiteY217" fmla="*/ 413429 h 729581"/>
              <a:gd name="connsiteX218" fmla="*/ 537997 w 623199"/>
              <a:gd name="connsiteY218" fmla="*/ 425591 h 729581"/>
              <a:gd name="connsiteX219" fmla="*/ 542866 w 623199"/>
              <a:gd name="connsiteY219" fmla="*/ 440180 h 729581"/>
              <a:gd name="connsiteX220" fmla="*/ 542866 w 623199"/>
              <a:gd name="connsiteY220" fmla="*/ 442612 h 729581"/>
              <a:gd name="connsiteX221" fmla="*/ 542866 w 623199"/>
              <a:gd name="connsiteY221" fmla="*/ 445044 h 729581"/>
              <a:gd name="connsiteX222" fmla="*/ 542866 w 623199"/>
              <a:gd name="connsiteY222" fmla="*/ 447478 h 729581"/>
              <a:gd name="connsiteX223" fmla="*/ 545300 w 623199"/>
              <a:gd name="connsiteY223" fmla="*/ 447478 h 729581"/>
              <a:gd name="connsiteX224" fmla="*/ 545300 w 623199"/>
              <a:gd name="connsiteY224" fmla="*/ 449910 h 729581"/>
              <a:gd name="connsiteX225" fmla="*/ 547732 w 623199"/>
              <a:gd name="connsiteY225" fmla="*/ 449910 h 729581"/>
              <a:gd name="connsiteX226" fmla="*/ 550166 w 623199"/>
              <a:gd name="connsiteY226" fmla="*/ 452342 h 729581"/>
              <a:gd name="connsiteX227" fmla="*/ 550166 w 623199"/>
              <a:gd name="connsiteY227" fmla="*/ 457203 h 729581"/>
              <a:gd name="connsiteX228" fmla="*/ 552603 w 623199"/>
              <a:gd name="connsiteY228" fmla="*/ 462067 h 729581"/>
              <a:gd name="connsiteX229" fmla="*/ 552603 w 623199"/>
              <a:gd name="connsiteY229" fmla="*/ 466931 h 729581"/>
              <a:gd name="connsiteX230" fmla="*/ 552603 w 623199"/>
              <a:gd name="connsiteY230" fmla="*/ 474229 h 729581"/>
              <a:gd name="connsiteX231" fmla="*/ 552603 w 623199"/>
              <a:gd name="connsiteY231" fmla="*/ 479091 h 729581"/>
              <a:gd name="connsiteX232" fmla="*/ 552603 w 623199"/>
              <a:gd name="connsiteY232" fmla="*/ 483955 h 729581"/>
              <a:gd name="connsiteX233" fmla="*/ 550166 w 623199"/>
              <a:gd name="connsiteY233" fmla="*/ 483955 h 729581"/>
              <a:gd name="connsiteX234" fmla="*/ 547732 w 623199"/>
              <a:gd name="connsiteY234" fmla="*/ 483955 h 729581"/>
              <a:gd name="connsiteX235" fmla="*/ 547732 w 623199"/>
              <a:gd name="connsiteY235" fmla="*/ 481523 h 729581"/>
              <a:gd name="connsiteX236" fmla="*/ 545300 w 623199"/>
              <a:gd name="connsiteY236" fmla="*/ 481523 h 729581"/>
              <a:gd name="connsiteX237" fmla="*/ 542866 w 623199"/>
              <a:gd name="connsiteY237" fmla="*/ 481523 h 729581"/>
              <a:gd name="connsiteX238" fmla="*/ 540431 w 623199"/>
              <a:gd name="connsiteY238" fmla="*/ 481523 h 729581"/>
              <a:gd name="connsiteX239" fmla="*/ 537997 w 623199"/>
              <a:gd name="connsiteY239" fmla="*/ 481523 h 729581"/>
              <a:gd name="connsiteX240" fmla="*/ 535563 w 623199"/>
              <a:gd name="connsiteY240" fmla="*/ 479091 h 729581"/>
              <a:gd name="connsiteX241" fmla="*/ 533128 w 623199"/>
              <a:gd name="connsiteY241" fmla="*/ 481523 h 729581"/>
              <a:gd name="connsiteX242" fmla="*/ 530693 w 623199"/>
              <a:gd name="connsiteY242" fmla="*/ 481523 h 729581"/>
              <a:gd name="connsiteX243" fmla="*/ 528257 w 623199"/>
              <a:gd name="connsiteY243" fmla="*/ 481523 h 729581"/>
              <a:gd name="connsiteX244" fmla="*/ 535563 w 623199"/>
              <a:gd name="connsiteY244" fmla="*/ 493686 h 729581"/>
              <a:gd name="connsiteX245" fmla="*/ 547732 w 623199"/>
              <a:gd name="connsiteY245" fmla="*/ 503411 h 729581"/>
              <a:gd name="connsiteX246" fmla="*/ 559906 w 623199"/>
              <a:gd name="connsiteY246" fmla="*/ 513141 h 729581"/>
              <a:gd name="connsiteX247" fmla="*/ 574512 w 623199"/>
              <a:gd name="connsiteY247" fmla="*/ 522866 h 729581"/>
              <a:gd name="connsiteX248" fmla="*/ 589119 w 623199"/>
              <a:gd name="connsiteY248" fmla="*/ 535028 h 729581"/>
              <a:gd name="connsiteX249" fmla="*/ 601290 w 623199"/>
              <a:gd name="connsiteY249" fmla="*/ 547185 h 729581"/>
              <a:gd name="connsiteX250" fmla="*/ 606159 w 623199"/>
              <a:gd name="connsiteY250" fmla="*/ 554481 h 729581"/>
              <a:gd name="connsiteX251" fmla="*/ 611028 w 623199"/>
              <a:gd name="connsiteY251" fmla="*/ 561780 h 729581"/>
              <a:gd name="connsiteX252" fmla="*/ 613460 w 623199"/>
              <a:gd name="connsiteY252" fmla="*/ 571505 h 729581"/>
              <a:gd name="connsiteX253" fmla="*/ 615894 w 623199"/>
              <a:gd name="connsiteY253" fmla="*/ 581235 h 729581"/>
              <a:gd name="connsiteX254" fmla="*/ 601290 w 623199"/>
              <a:gd name="connsiteY254" fmla="*/ 571505 h 729581"/>
              <a:gd name="connsiteX255" fmla="*/ 586684 w 623199"/>
              <a:gd name="connsiteY255" fmla="*/ 564212 h 729581"/>
              <a:gd name="connsiteX256" fmla="*/ 569641 w 623199"/>
              <a:gd name="connsiteY256" fmla="*/ 559348 h 729581"/>
              <a:gd name="connsiteX257" fmla="*/ 550166 w 623199"/>
              <a:gd name="connsiteY257" fmla="*/ 556916 h 729581"/>
              <a:gd name="connsiteX258" fmla="*/ 530693 w 623199"/>
              <a:gd name="connsiteY258" fmla="*/ 559348 h 729581"/>
              <a:gd name="connsiteX259" fmla="*/ 513653 w 623199"/>
              <a:gd name="connsiteY259" fmla="*/ 561780 h 729581"/>
              <a:gd name="connsiteX260" fmla="*/ 494178 w 623199"/>
              <a:gd name="connsiteY260" fmla="*/ 564212 h 729581"/>
              <a:gd name="connsiteX261" fmla="*/ 477137 w 623199"/>
              <a:gd name="connsiteY261" fmla="*/ 569073 h 729581"/>
              <a:gd name="connsiteX262" fmla="*/ 469834 w 623199"/>
              <a:gd name="connsiteY262" fmla="*/ 571505 h 729581"/>
              <a:gd name="connsiteX263" fmla="*/ 460095 w 623199"/>
              <a:gd name="connsiteY263" fmla="*/ 576369 h 729581"/>
              <a:gd name="connsiteX264" fmla="*/ 452794 w 623199"/>
              <a:gd name="connsiteY264" fmla="*/ 581235 h 729581"/>
              <a:gd name="connsiteX265" fmla="*/ 445491 w 623199"/>
              <a:gd name="connsiteY265" fmla="*/ 583667 h 729581"/>
              <a:gd name="connsiteX266" fmla="*/ 435754 w 623199"/>
              <a:gd name="connsiteY266" fmla="*/ 588529 h 729581"/>
              <a:gd name="connsiteX267" fmla="*/ 428450 w 623199"/>
              <a:gd name="connsiteY267" fmla="*/ 593393 h 729581"/>
              <a:gd name="connsiteX268" fmla="*/ 421147 w 623199"/>
              <a:gd name="connsiteY268" fmla="*/ 595824 h 729581"/>
              <a:gd name="connsiteX269" fmla="*/ 411410 w 623199"/>
              <a:gd name="connsiteY269" fmla="*/ 598256 h 729581"/>
              <a:gd name="connsiteX270" fmla="*/ 411410 w 623199"/>
              <a:gd name="connsiteY270" fmla="*/ 600691 h 729581"/>
              <a:gd name="connsiteX271" fmla="*/ 411410 w 623199"/>
              <a:gd name="connsiteY271" fmla="*/ 603122 h 729581"/>
              <a:gd name="connsiteX272" fmla="*/ 411410 w 623199"/>
              <a:gd name="connsiteY272" fmla="*/ 605555 h 729581"/>
              <a:gd name="connsiteX273" fmla="*/ 411410 w 623199"/>
              <a:gd name="connsiteY273" fmla="*/ 607986 h 729581"/>
              <a:gd name="connsiteX274" fmla="*/ 411410 w 623199"/>
              <a:gd name="connsiteY274" fmla="*/ 610416 h 729581"/>
              <a:gd name="connsiteX275" fmla="*/ 411410 w 623199"/>
              <a:gd name="connsiteY275" fmla="*/ 612848 h 729581"/>
              <a:gd name="connsiteX276" fmla="*/ 416276 w 623199"/>
              <a:gd name="connsiteY276" fmla="*/ 615280 h 729581"/>
              <a:gd name="connsiteX277" fmla="*/ 421147 w 623199"/>
              <a:gd name="connsiteY277" fmla="*/ 612848 h 729581"/>
              <a:gd name="connsiteX278" fmla="*/ 428450 w 623199"/>
              <a:gd name="connsiteY278" fmla="*/ 612848 h 729581"/>
              <a:gd name="connsiteX279" fmla="*/ 433319 w 623199"/>
              <a:gd name="connsiteY279" fmla="*/ 610416 h 729581"/>
              <a:gd name="connsiteX280" fmla="*/ 438185 w 623199"/>
              <a:gd name="connsiteY280" fmla="*/ 607986 h 729581"/>
              <a:gd name="connsiteX281" fmla="*/ 445491 w 623199"/>
              <a:gd name="connsiteY281" fmla="*/ 607986 h 729581"/>
              <a:gd name="connsiteX282" fmla="*/ 450360 w 623199"/>
              <a:gd name="connsiteY282" fmla="*/ 610416 h 729581"/>
              <a:gd name="connsiteX283" fmla="*/ 455228 w 623199"/>
              <a:gd name="connsiteY283" fmla="*/ 615280 h 729581"/>
              <a:gd name="connsiteX284" fmla="*/ 455228 w 623199"/>
              <a:gd name="connsiteY284" fmla="*/ 617711 h 729581"/>
              <a:gd name="connsiteX285" fmla="*/ 457663 w 623199"/>
              <a:gd name="connsiteY285" fmla="*/ 622578 h 729581"/>
              <a:gd name="connsiteX286" fmla="*/ 460095 w 623199"/>
              <a:gd name="connsiteY286" fmla="*/ 625010 h 729581"/>
              <a:gd name="connsiteX287" fmla="*/ 462529 w 623199"/>
              <a:gd name="connsiteY287" fmla="*/ 627442 h 729581"/>
              <a:gd name="connsiteX288" fmla="*/ 464966 w 623199"/>
              <a:gd name="connsiteY288" fmla="*/ 629874 h 729581"/>
              <a:gd name="connsiteX289" fmla="*/ 464966 w 623199"/>
              <a:gd name="connsiteY289" fmla="*/ 632304 h 729581"/>
              <a:gd name="connsiteX290" fmla="*/ 464966 w 623199"/>
              <a:gd name="connsiteY290" fmla="*/ 634735 h 729581"/>
              <a:gd name="connsiteX291" fmla="*/ 464966 w 623199"/>
              <a:gd name="connsiteY291" fmla="*/ 637168 h 729581"/>
              <a:gd name="connsiteX292" fmla="*/ 460095 w 623199"/>
              <a:gd name="connsiteY292" fmla="*/ 644466 h 729581"/>
              <a:gd name="connsiteX293" fmla="*/ 455228 w 623199"/>
              <a:gd name="connsiteY293" fmla="*/ 646897 h 729581"/>
              <a:gd name="connsiteX294" fmla="*/ 450360 w 623199"/>
              <a:gd name="connsiteY294" fmla="*/ 649330 h 729581"/>
              <a:gd name="connsiteX295" fmla="*/ 443057 w 623199"/>
              <a:gd name="connsiteY295" fmla="*/ 649330 h 729581"/>
              <a:gd name="connsiteX296" fmla="*/ 438185 w 623199"/>
              <a:gd name="connsiteY296" fmla="*/ 651761 h 729581"/>
              <a:gd name="connsiteX297" fmla="*/ 433319 w 623199"/>
              <a:gd name="connsiteY297" fmla="*/ 651761 h 729581"/>
              <a:gd name="connsiteX298" fmla="*/ 428450 w 623199"/>
              <a:gd name="connsiteY298" fmla="*/ 654191 h 729581"/>
              <a:gd name="connsiteX299" fmla="*/ 426016 w 623199"/>
              <a:gd name="connsiteY299" fmla="*/ 659055 h 729581"/>
              <a:gd name="connsiteX300" fmla="*/ 423581 w 623199"/>
              <a:gd name="connsiteY300" fmla="*/ 661487 h 729581"/>
              <a:gd name="connsiteX301" fmla="*/ 423581 w 623199"/>
              <a:gd name="connsiteY301" fmla="*/ 663919 h 729581"/>
              <a:gd name="connsiteX302" fmla="*/ 426016 w 623199"/>
              <a:gd name="connsiteY302" fmla="*/ 666353 h 729581"/>
              <a:gd name="connsiteX303" fmla="*/ 426016 w 623199"/>
              <a:gd name="connsiteY303" fmla="*/ 668785 h 729581"/>
              <a:gd name="connsiteX304" fmla="*/ 428450 w 623199"/>
              <a:gd name="connsiteY304" fmla="*/ 671217 h 729581"/>
              <a:gd name="connsiteX305" fmla="*/ 430885 w 623199"/>
              <a:gd name="connsiteY305" fmla="*/ 673649 h 729581"/>
              <a:gd name="connsiteX306" fmla="*/ 433319 w 623199"/>
              <a:gd name="connsiteY306" fmla="*/ 676078 h 729581"/>
              <a:gd name="connsiteX307" fmla="*/ 438185 w 623199"/>
              <a:gd name="connsiteY307" fmla="*/ 676078 h 729581"/>
              <a:gd name="connsiteX308" fmla="*/ 445491 w 623199"/>
              <a:gd name="connsiteY308" fmla="*/ 676078 h 729581"/>
              <a:gd name="connsiteX309" fmla="*/ 455228 w 623199"/>
              <a:gd name="connsiteY309" fmla="*/ 673649 h 729581"/>
              <a:gd name="connsiteX310" fmla="*/ 464966 w 623199"/>
              <a:gd name="connsiteY310" fmla="*/ 668785 h 729581"/>
              <a:gd name="connsiteX311" fmla="*/ 472269 w 623199"/>
              <a:gd name="connsiteY311" fmla="*/ 666353 h 729581"/>
              <a:gd name="connsiteX312" fmla="*/ 477137 w 623199"/>
              <a:gd name="connsiteY312" fmla="*/ 661487 h 729581"/>
              <a:gd name="connsiteX313" fmla="*/ 482004 w 623199"/>
              <a:gd name="connsiteY313" fmla="*/ 654191 h 729581"/>
              <a:gd name="connsiteX314" fmla="*/ 486875 w 623199"/>
              <a:gd name="connsiteY314" fmla="*/ 649330 h 729581"/>
              <a:gd name="connsiteX315" fmla="*/ 486875 w 623199"/>
              <a:gd name="connsiteY315" fmla="*/ 642031 h 729581"/>
              <a:gd name="connsiteX316" fmla="*/ 486875 w 623199"/>
              <a:gd name="connsiteY316" fmla="*/ 634735 h 729581"/>
              <a:gd name="connsiteX317" fmla="*/ 486875 w 623199"/>
              <a:gd name="connsiteY317" fmla="*/ 627442 h 729581"/>
              <a:gd name="connsiteX318" fmla="*/ 484438 w 623199"/>
              <a:gd name="connsiteY318" fmla="*/ 622578 h 729581"/>
              <a:gd name="connsiteX319" fmla="*/ 482004 w 623199"/>
              <a:gd name="connsiteY319" fmla="*/ 615280 h 729581"/>
              <a:gd name="connsiteX320" fmla="*/ 479572 w 623199"/>
              <a:gd name="connsiteY320" fmla="*/ 610416 h 729581"/>
              <a:gd name="connsiteX321" fmla="*/ 477137 w 623199"/>
              <a:gd name="connsiteY321" fmla="*/ 603122 h 729581"/>
              <a:gd name="connsiteX322" fmla="*/ 477137 w 623199"/>
              <a:gd name="connsiteY322" fmla="*/ 598256 h 729581"/>
              <a:gd name="connsiteX323" fmla="*/ 477137 w 623199"/>
              <a:gd name="connsiteY323" fmla="*/ 593393 h 729581"/>
              <a:gd name="connsiteX324" fmla="*/ 484438 w 623199"/>
              <a:gd name="connsiteY324" fmla="*/ 590960 h 729581"/>
              <a:gd name="connsiteX325" fmla="*/ 491744 w 623199"/>
              <a:gd name="connsiteY325" fmla="*/ 588529 h 729581"/>
              <a:gd name="connsiteX326" fmla="*/ 499047 w 623199"/>
              <a:gd name="connsiteY326" fmla="*/ 586099 h 729581"/>
              <a:gd name="connsiteX327" fmla="*/ 508784 w 623199"/>
              <a:gd name="connsiteY327" fmla="*/ 583667 h 729581"/>
              <a:gd name="connsiteX328" fmla="*/ 516087 w 623199"/>
              <a:gd name="connsiteY328" fmla="*/ 581235 h 729581"/>
              <a:gd name="connsiteX329" fmla="*/ 525822 w 623199"/>
              <a:gd name="connsiteY329" fmla="*/ 581235 h 729581"/>
              <a:gd name="connsiteX330" fmla="*/ 533128 w 623199"/>
              <a:gd name="connsiteY330" fmla="*/ 583667 h 729581"/>
              <a:gd name="connsiteX331" fmla="*/ 542866 w 623199"/>
              <a:gd name="connsiteY331" fmla="*/ 586099 h 729581"/>
              <a:gd name="connsiteX332" fmla="*/ 550166 w 623199"/>
              <a:gd name="connsiteY332" fmla="*/ 595824 h 729581"/>
              <a:gd name="connsiteX333" fmla="*/ 555037 w 623199"/>
              <a:gd name="connsiteY333" fmla="*/ 607986 h 729581"/>
              <a:gd name="connsiteX334" fmla="*/ 559906 w 623199"/>
              <a:gd name="connsiteY334" fmla="*/ 617711 h 729581"/>
              <a:gd name="connsiteX335" fmla="*/ 562340 w 623199"/>
              <a:gd name="connsiteY335" fmla="*/ 629874 h 729581"/>
              <a:gd name="connsiteX336" fmla="*/ 562340 w 623199"/>
              <a:gd name="connsiteY336" fmla="*/ 639599 h 729581"/>
              <a:gd name="connsiteX337" fmla="*/ 562340 w 623199"/>
              <a:gd name="connsiteY337" fmla="*/ 651761 h 729581"/>
              <a:gd name="connsiteX338" fmla="*/ 559906 w 623199"/>
              <a:gd name="connsiteY338" fmla="*/ 661487 h 729581"/>
              <a:gd name="connsiteX339" fmla="*/ 557472 w 623199"/>
              <a:gd name="connsiteY339" fmla="*/ 673649 h 729581"/>
              <a:gd name="connsiteX340" fmla="*/ 562340 w 623199"/>
              <a:gd name="connsiteY340" fmla="*/ 676078 h 729581"/>
              <a:gd name="connsiteX341" fmla="*/ 564775 w 623199"/>
              <a:gd name="connsiteY341" fmla="*/ 676078 h 729581"/>
              <a:gd name="connsiteX342" fmla="*/ 569641 w 623199"/>
              <a:gd name="connsiteY342" fmla="*/ 676078 h 729581"/>
              <a:gd name="connsiteX343" fmla="*/ 572075 w 623199"/>
              <a:gd name="connsiteY343" fmla="*/ 673649 h 729581"/>
              <a:gd name="connsiteX344" fmla="*/ 576946 w 623199"/>
              <a:gd name="connsiteY344" fmla="*/ 671217 h 729581"/>
              <a:gd name="connsiteX345" fmla="*/ 579381 w 623199"/>
              <a:gd name="connsiteY345" fmla="*/ 668785 h 729581"/>
              <a:gd name="connsiteX346" fmla="*/ 581815 w 623199"/>
              <a:gd name="connsiteY346" fmla="*/ 666353 h 729581"/>
              <a:gd name="connsiteX347" fmla="*/ 581815 w 623199"/>
              <a:gd name="connsiteY347" fmla="*/ 661487 h 729581"/>
              <a:gd name="connsiteX348" fmla="*/ 586684 w 623199"/>
              <a:gd name="connsiteY348" fmla="*/ 651761 h 729581"/>
              <a:gd name="connsiteX349" fmla="*/ 589119 w 623199"/>
              <a:gd name="connsiteY349" fmla="*/ 642031 h 729581"/>
              <a:gd name="connsiteX350" fmla="*/ 589119 w 623199"/>
              <a:gd name="connsiteY350" fmla="*/ 629874 h 729581"/>
              <a:gd name="connsiteX351" fmla="*/ 589119 w 623199"/>
              <a:gd name="connsiteY351" fmla="*/ 620144 h 729581"/>
              <a:gd name="connsiteX352" fmla="*/ 586684 w 623199"/>
              <a:gd name="connsiteY352" fmla="*/ 610416 h 729581"/>
              <a:gd name="connsiteX353" fmla="*/ 581815 w 623199"/>
              <a:gd name="connsiteY353" fmla="*/ 603122 h 729581"/>
              <a:gd name="connsiteX354" fmla="*/ 576946 w 623199"/>
              <a:gd name="connsiteY354" fmla="*/ 593393 h 729581"/>
              <a:gd name="connsiteX355" fmla="*/ 569641 w 623199"/>
              <a:gd name="connsiteY355" fmla="*/ 583667 h 729581"/>
              <a:gd name="connsiteX356" fmla="*/ 611028 w 623199"/>
              <a:gd name="connsiteY356" fmla="*/ 598256 h 729581"/>
              <a:gd name="connsiteX357" fmla="*/ 611028 w 623199"/>
              <a:gd name="connsiteY357" fmla="*/ 595824 h 729581"/>
              <a:gd name="connsiteX358" fmla="*/ 613460 w 623199"/>
              <a:gd name="connsiteY358" fmla="*/ 593393 h 729581"/>
              <a:gd name="connsiteX359" fmla="*/ 615894 w 623199"/>
              <a:gd name="connsiteY359" fmla="*/ 590960 h 729581"/>
              <a:gd name="connsiteX360" fmla="*/ 618331 w 623199"/>
              <a:gd name="connsiteY360" fmla="*/ 590960 h 729581"/>
              <a:gd name="connsiteX361" fmla="*/ 620765 w 623199"/>
              <a:gd name="connsiteY361" fmla="*/ 590960 h 729581"/>
              <a:gd name="connsiteX362" fmla="*/ 623199 w 623199"/>
              <a:gd name="connsiteY362" fmla="*/ 593393 h 729581"/>
              <a:gd name="connsiteX363" fmla="*/ 623199 w 623199"/>
              <a:gd name="connsiteY363" fmla="*/ 607986 h 729581"/>
              <a:gd name="connsiteX364" fmla="*/ 620765 w 623199"/>
              <a:gd name="connsiteY364" fmla="*/ 625010 h 729581"/>
              <a:gd name="connsiteX365" fmla="*/ 618331 w 623199"/>
              <a:gd name="connsiteY365" fmla="*/ 642031 h 729581"/>
              <a:gd name="connsiteX366" fmla="*/ 613460 w 623199"/>
              <a:gd name="connsiteY366" fmla="*/ 656623 h 729581"/>
              <a:gd name="connsiteX367" fmla="*/ 606159 w 623199"/>
              <a:gd name="connsiteY367" fmla="*/ 673649 h 729581"/>
              <a:gd name="connsiteX368" fmla="*/ 596422 w 623199"/>
              <a:gd name="connsiteY368" fmla="*/ 688240 h 729581"/>
              <a:gd name="connsiteX369" fmla="*/ 586684 w 623199"/>
              <a:gd name="connsiteY369" fmla="*/ 700398 h 729581"/>
              <a:gd name="connsiteX370" fmla="*/ 576946 w 623199"/>
              <a:gd name="connsiteY370" fmla="*/ 712560 h 729581"/>
              <a:gd name="connsiteX371" fmla="*/ 559906 w 623199"/>
              <a:gd name="connsiteY371" fmla="*/ 719853 h 729581"/>
              <a:gd name="connsiteX372" fmla="*/ 542866 w 623199"/>
              <a:gd name="connsiteY372" fmla="*/ 727149 h 729581"/>
              <a:gd name="connsiteX373" fmla="*/ 525822 w 623199"/>
              <a:gd name="connsiteY373" fmla="*/ 729581 h 729581"/>
              <a:gd name="connsiteX374" fmla="*/ 508784 w 623199"/>
              <a:gd name="connsiteY374" fmla="*/ 729581 h 72958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4">
                <a:pos x="connsiteX284" y="connsiteY284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89">
                <a:pos x="connsiteX289" y="connsiteY289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4">
                <a:pos x="connsiteX294" y="connsiteY294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299">
                <a:pos x="connsiteX299" y="connsiteY299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4">
                <a:pos x="connsiteX304" y="connsiteY304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09">
                <a:pos x="connsiteX309" y="connsiteY309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4">
                <a:pos x="connsiteX314" y="connsiteY314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19">
                <a:pos x="connsiteX319" y="connsiteY319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4">
                <a:pos x="connsiteX324" y="connsiteY324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29">
                <a:pos x="connsiteX329" y="connsiteY329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4">
                <a:pos x="connsiteX334" y="connsiteY334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39">
                <a:pos x="connsiteX339" y="connsiteY339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4">
                <a:pos x="connsiteX344" y="connsiteY344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49">
                <a:pos x="connsiteX349" y="connsiteY349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4">
                <a:pos x="connsiteX354" y="connsiteY354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59">
                <a:pos x="connsiteX359" y="connsiteY359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4">
                <a:pos x="connsiteX364" y="connsiteY364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69">
                <a:pos x="connsiteX369" y="connsiteY369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4">
                <a:pos x="connsiteX374" y="connsiteY374"/>
              </a:cxn>
            </a:cxnLst>
            <a:rect l="l" t="t" r="r" b="b"/>
            <a:pathLst>
              <a:path w="623199" h="729581">
                <a:moveTo>
                  <a:pt x="508784" y="729581"/>
                </a:moveTo>
                <a:lnTo>
                  <a:pt x="494178" y="729581"/>
                </a:lnTo>
                <a:lnTo>
                  <a:pt x="477137" y="724717"/>
                </a:lnTo>
                <a:lnTo>
                  <a:pt x="460095" y="719853"/>
                </a:lnTo>
                <a:lnTo>
                  <a:pt x="445491" y="712560"/>
                </a:lnTo>
                <a:lnTo>
                  <a:pt x="430885" y="705262"/>
                </a:lnTo>
                <a:lnTo>
                  <a:pt x="421147" y="697965"/>
                </a:lnTo>
                <a:lnTo>
                  <a:pt x="411410" y="690672"/>
                </a:lnTo>
                <a:lnTo>
                  <a:pt x="404107" y="680942"/>
                </a:lnTo>
                <a:lnTo>
                  <a:pt x="394367" y="656623"/>
                </a:lnTo>
                <a:lnTo>
                  <a:pt x="389501" y="632304"/>
                </a:lnTo>
                <a:lnTo>
                  <a:pt x="384632" y="605555"/>
                </a:lnTo>
                <a:lnTo>
                  <a:pt x="379763" y="581235"/>
                </a:lnTo>
                <a:lnTo>
                  <a:pt x="374892" y="569073"/>
                </a:lnTo>
                <a:lnTo>
                  <a:pt x="370025" y="559348"/>
                </a:lnTo>
                <a:lnTo>
                  <a:pt x="362722" y="547185"/>
                </a:lnTo>
                <a:lnTo>
                  <a:pt x="355419" y="539892"/>
                </a:lnTo>
                <a:lnTo>
                  <a:pt x="350548" y="530162"/>
                </a:lnTo>
                <a:lnTo>
                  <a:pt x="345682" y="522866"/>
                </a:lnTo>
                <a:lnTo>
                  <a:pt x="340813" y="518004"/>
                </a:lnTo>
                <a:lnTo>
                  <a:pt x="335944" y="513141"/>
                </a:lnTo>
                <a:lnTo>
                  <a:pt x="331073" y="510706"/>
                </a:lnTo>
                <a:lnTo>
                  <a:pt x="323773" y="510706"/>
                </a:lnTo>
                <a:lnTo>
                  <a:pt x="318904" y="508275"/>
                </a:lnTo>
                <a:lnTo>
                  <a:pt x="311601" y="510706"/>
                </a:lnTo>
                <a:lnTo>
                  <a:pt x="299429" y="510706"/>
                </a:lnTo>
                <a:lnTo>
                  <a:pt x="287255" y="515573"/>
                </a:lnTo>
                <a:lnTo>
                  <a:pt x="275085" y="520437"/>
                </a:lnTo>
                <a:lnTo>
                  <a:pt x="265345" y="525298"/>
                </a:lnTo>
                <a:lnTo>
                  <a:pt x="243436" y="539892"/>
                </a:lnTo>
                <a:lnTo>
                  <a:pt x="223964" y="554481"/>
                </a:lnTo>
                <a:lnTo>
                  <a:pt x="204489" y="566641"/>
                </a:lnTo>
                <a:lnTo>
                  <a:pt x="185014" y="576369"/>
                </a:lnTo>
                <a:lnTo>
                  <a:pt x="175274" y="578803"/>
                </a:lnTo>
                <a:lnTo>
                  <a:pt x="163105" y="578803"/>
                </a:lnTo>
                <a:lnTo>
                  <a:pt x="150933" y="578803"/>
                </a:lnTo>
                <a:lnTo>
                  <a:pt x="138761" y="573937"/>
                </a:lnTo>
                <a:lnTo>
                  <a:pt x="121720" y="569073"/>
                </a:lnTo>
                <a:lnTo>
                  <a:pt x="104680" y="559348"/>
                </a:lnTo>
                <a:lnTo>
                  <a:pt x="90071" y="549617"/>
                </a:lnTo>
                <a:lnTo>
                  <a:pt x="77902" y="537460"/>
                </a:lnTo>
                <a:lnTo>
                  <a:pt x="65727" y="525298"/>
                </a:lnTo>
                <a:lnTo>
                  <a:pt x="55993" y="510706"/>
                </a:lnTo>
                <a:lnTo>
                  <a:pt x="43818" y="496117"/>
                </a:lnTo>
                <a:lnTo>
                  <a:pt x="34083" y="481523"/>
                </a:lnTo>
                <a:lnTo>
                  <a:pt x="36517" y="474229"/>
                </a:lnTo>
                <a:lnTo>
                  <a:pt x="36517" y="466931"/>
                </a:lnTo>
                <a:lnTo>
                  <a:pt x="38952" y="462067"/>
                </a:lnTo>
                <a:lnTo>
                  <a:pt x="38952" y="454774"/>
                </a:lnTo>
                <a:lnTo>
                  <a:pt x="41386" y="449910"/>
                </a:lnTo>
                <a:lnTo>
                  <a:pt x="46252" y="445044"/>
                </a:lnTo>
                <a:lnTo>
                  <a:pt x="51124" y="442612"/>
                </a:lnTo>
                <a:lnTo>
                  <a:pt x="58427" y="440180"/>
                </a:lnTo>
                <a:lnTo>
                  <a:pt x="58427" y="437748"/>
                </a:lnTo>
                <a:lnTo>
                  <a:pt x="58427" y="435316"/>
                </a:lnTo>
                <a:lnTo>
                  <a:pt x="58427" y="432887"/>
                </a:lnTo>
                <a:lnTo>
                  <a:pt x="55993" y="430455"/>
                </a:lnTo>
                <a:lnTo>
                  <a:pt x="51124" y="430455"/>
                </a:lnTo>
                <a:lnTo>
                  <a:pt x="48689" y="430455"/>
                </a:lnTo>
                <a:lnTo>
                  <a:pt x="43818" y="428023"/>
                </a:lnTo>
                <a:lnTo>
                  <a:pt x="38952" y="428023"/>
                </a:lnTo>
                <a:lnTo>
                  <a:pt x="31649" y="428023"/>
                </a:lnTo>
                <a:lnTo>
                  <a:pt x="24343" y="425591"/>
                </a:lnTo>
                <a:lnTo>
                  <a:pt x="19477" y="423157"/>
                </a:lnTo>
                <a:lnTo>
                  <a:pt x="14608" y="418293"/>
                </a:lnTo>
                <a:lnTo>
                  <a:pt x="9740" y="413429"/>
                </a:lnTo>
                <a:lnTo>
                  <a:pt x="7305" y="408568"/>
                </a:lnTo>
                <a:lnTo>
                  <a:pt x="2434" y="403704"/>
                </a:lnTo>
                <a:lnTo>
                  <a:pt x="0" y="398837"/>
                </a:lnTo>
                <a:lnTo>
                  <a:pt x="0" y="393973"/>
                </a:lnTo>
                <a:lnTo>
                  <a:pt x="0" y="389112"/>
                </a:lnTo>
                <a:lnTo>
                  <a:pt x="2434" y="384248"/>
                </a:lnTo>
                <a:lnTo>
                  <a:pt x="4871" y="379382"/>
                </a:lnTo>
                <a:lnTo>
                  <a:pt x="7305" y="374518"/>
                </a:lnTo>
                <a:lnTo>
                  <a:pt x="9740" y="372086"/>
                </a:lnTo>
                <a:lnTo>
                  <a:pt x="14608" y="369654"/>
                </a:lnTo>
                <a:lnTo>
                  <a:pt x="17043" y="372086"/>
                </a:lnTo>
                <a:lnTo>
                  <a:pt x="31649" y="374518"/>
                </a:lnTo>
                <a:lnTo>
                  <a:pt x="43818" y="379382"/>
                </a:lnTo>
                <a:lnTo>
                  <a:pt x="55993" y="384248"/>
                </a:lnTo>
                <a:lnTo>
                  <a:pt x="68162" y="389112"/>
                </a:lnTo>
                <a:lnTo>
                  <a:pt x="87637" y="406135"/>
                </a:lnTo>
                <a:lnTo>
                  <a:pt x="104680" y="423157"/>
                </a:lnTo>
                <a:lnTo>
                  <a:pt x="124155" y="442612"/>
                </a:lnTo>
                <a:lnTo>
                  <a:pt x="143629" y="457203"/>
                </a:lnTo>
                <a:lnTo>
                  <a:pt x="153365" y="464500"/>
                </a:lnTo>
                <a:lnTo>
                  <a:pt x="163105" y="471798"/>
                </a:lnTo>
                <a:lnTo>
                  <a:pt x="175274" y="476662"/>
                </a:lnTo>
                <a:lnTo>
                  <a:pt x="187448" y="481523"/>
                </a:lnTo>
                <a:lnTo>
                  <a:pt x="192317" y="479091"/>
                </a:lnTo>
                <a:lnTo>
                  <a:pt x="197183" y="476662"/>
                </a:lnTo>
                <a:lnTo>
                  <a:pt x="199618" y="476662"/>
                </a:lnTo>
                <a:lnTo>
                  <a:pt x="202054" y="474229"/>
                </a:lnTo>
                <a:lnTo>
                  <a:pt x="204489" y="474229"/>
                </a:lnTo>
                <a:lnTo>
                  <a:pt x="209357" y="474229"/>
                </a:lnTo>
                <a:lnTo>
                  <a:pt x="211792" y="474229"/>
                </a:lnTo>
                <a:lnTo>
                  <a:pt x="216661" y="474229"/>
                </a:lnTo>
                <a:lnTo>
                  <a:pt x="216661" y="476662"/>
                </a:lnTo>
                <a:lnTo>
                  <a:pt x="216661" y="479091"/>
                </a:lnTo>
                <a:lnTo>
                  <a:pt x="216661" y="481523"/>
                </a:lnTo>
                <a:lnTo>
                  <a:pt x="214226" y="483955"/>
                </a:lnTo>
                <a:lnTo>
                  <a:pt x="214226" y="486387"/>
                </a:lnTo>
                <a:lnTo>
                  <a:pt x="211792" y="488819"/>
                </a:lnTo>
                <a:lnTo>
                  <a:pt x="211792" y="491253"/>
                </a:lnTo>
                <a:lnTo>
                  <a:pt x="214226" y="493686"/>
                </a:lnTo>
                <a:lnTo>
                  <a:pt x="216661" y="493686"/>
                </a:lnTo>
                <a:lnTo>
                  <a:pt x="219092" y="496117"/>
                </a:lnTo>
                <a:lnTo>
                  <a:pt x="221527" y="496117"/>
                </a:lnTo>
                <a:lnTo>
                  <a:pt x="223964" y="498549"/>
                </a:lnTo>
                <a:lnTo>
                  <a:pt x="228832" y="498549"/>
                </a:lnTo>
                <a:lnTo>
                  <a:pt x="231267" y="498549"/>
                </a:lnTo>
                <a:lnTo>
                  <a:pt x="238570" y="466931"/>
                </a:lnTo>
                <a:lnTo>
                  <a:pt x="243436" y="435316"/>
                </a:lnTo>
                <a:lnTo>
                  <a:pt x="245873" y="403704"/>
                </a:lnTo>
                <a:lnTo>
                  <a:pt x="241002" y="372086"/>
                </a:lnTo>
                <a:lnTo>
                  <a:pt x="236135" y="340473"/>
                </a:lnTo>
                <a:lnTo>
                  <a:pt x="226398" y="311287"/>
                </a:lnTo>
                <a:lnTo>
                  <a:pt x="214226" y="279675"/>
                </a:lnTo>
                <a:lnTo>
                  <a:pt x="199618" y="248057"/>
                </a:lnTo>
                <a:lnTo>
                  <a:pt x="265345" y="262649"/>
                </a:lnTo>
                <a:lnTo>
                  <a:pt x="272651" y="262649"/>
                </a:lnTo>
                <a:lnTo>
                  <a:pt x="279954" y="265080"/>
                </a:lnTo>
                <a:lnTo>
                  <a:pt x="284820" y="269944"/>
                </a:lnTo>
                <a:lnTo>
                  <a:pt x="289692" y="272379"/>
                </a:lnTo>
                <a:lnTo>
                  <a:pt x="294560" y="277243"/>
                </a:lnTo>
                <a:lnTo>
                  <a:pt x="301863" y="279675"/>
                </a:lnTo>
                <a:lnTo>
                  <a:pt x="306730" y="279675"/>
                </a:lnTo>
                <a:lnTo>
                  <a:pt x="314035" y="277243"/>
                </a:lnTo>
                <a:lnTo>
                  <a:pt x="287255" y="255355"/>
                </a:lnTo>
                <a:lnTo>
                  <a:pt x="287255" y="252924"/>
                </a:lnTo>
                <a:lnTo>
                  <a:pt x="289692" y="252924"/>
                </a:lnTo>
                <a:lnTo>
                  <a:pt x="289692" y="250491"/>
                </a:lnTo>
                <a:lnTo>
                  <a:pt x="292126" y="250491"/>
                </a:lnTo>
                <a:lnTo>
                  <a:pt x="294560" y="248057"/>
                </a:lnTo>
                <a:lnTo>
                  <a:pt x="296995" y="245625"/>
                </a:lnTo>
                <a:lnTo>
                  <a:pt x="299429" y="243193"/>
                </a:lnTo>
                <a:lnTo>
                  <a:pt x="299429" y="245625"/>
                </a:lnTo>
                <a:lnTo>
                  <a:pt x="299429" y="248057"/>
                </a:lnTo>
                <a:lnTo>
                  <a:pt x="301863" y="248057"/>
                </a:lnTo>
                <a:lnTo>
                  <a:pt x="304298" y="250491"/>
                </a:lnTo>
                <a:lnTo>
                  <a:pt x="304298" y="252924"/>
                </a:lnTo>
                <a:lnTo>
                  <a:pt x="306730" y="255355"/>
                </a:lnTo>
                <a:lnTo>
                  <a:pt x="306730" y="257787"/>
                </a:lnTo>
                <a:lnTo>
                  <a:pt x="306730" y="260217"/>
                </a:lnTo>
                <a:lnTo>
                  <a:pt x="309164" y="260217"/>
                </a:lnTo>
                <a:lnTo>
                  <a:pt x="311601" y="260217"/>
                </a:lnTo>
                <a:lnTo>
                  <a:pt x="314035" y="260217"/>
                </a:lnTo>
                <a:lnTo>
                  <a:pt x="316469" y="260217"/>
                </a:lnTo>
                <a:lnTo>
                  <a:pt x="318904" y="257787"/>
                </a:lnTo>
                <a:lnTo>
                  <a:pt x="321338" y="255355"/>
                </a:lnTo>
                <a:lnTo>
                  <a:pt x="323773" y="252924"/>
                </a:lnTo>
                <a:lnTo>
                  <a:pt x="323773" y="250491"/>
                </a:lnTo>
                <a:lnTo>
                  <a:pt x="318904" y="235900"/>
                </a:lnTo>
                <a:lnTo>
                  <a:pt x="311601" y="221305"/>
                </a:lnTo>
                <a:lnTo>
                  <a:pt x="309164" y="206716"/>
                </a:lnTo>
                <a:lnTo>
                  <a:pt x="304298" y="192125"/>
                </a:lnTo>
                <a:lnTo>
                  <a:pt x="301863" y="160507"/>
                </a:lnTo>
                <a:lnTo>
                  <a:pt x="301863" y="128892"/>
                </a:lnTo>
                <a:lnTo>
                  <a:pt x="306730" y="94845"/>
                </a:lnTo>
                <a:lnTo>
                  <a:pt x="316469" y="63230"/>
                </a:lnTo>
                <a:lnTo>
                  <a:pt x="326207" y="31617"/>
                </a:lnTo>
                <a:lnTo>
                  <a:pt x="340813" y="0"/>
                </a:lnTo>
                <a:lnTo>
                  <a:pt x="352983" y="9729"/>
                </a:lnTo>
                <a:lnTo>
                  <a:pt x="360288" y="21887"/>
                </a:lnTo>
                <a:lnTo>
                  <a:pt x="367591" y="31617"/>
                </a:lnTo>
                <a:lnTo>
                  <a:pt x="372457" y="43774"/>
                </a:lnTo>
                <a:lnTo>
                  <a:pt x="377329" y="70525"/>
                </a:lnTo>
                <a:lnTo>
                  <a:pt x="377329" y="94845"/>
                </a:lnTo>
                <a:lnTo>
                  <a:pt x="377329" y="121598"/>
                </a:lnTo>
                <a:lnTo>
                  <a:pt x="377329" y="148350"/>
                </a:lnTo>
                <a:lnTo>
                  <a:pt x="377329" y="160507"/>
                </a:lnTo>
                <a:lnTo>
                  <a:pt x="379763" y="172666"/>
                </a:lnTo>
                <a:lnTo>
                  <a:pt x="384632" y="184829"/>
                </a:lnTo>
                <a:lnTo>
                  <a:pt x="389501" y="196986"/>
                </a:lnTo>
                <a:lnTo>
                  <a:pt x="408975" y="201850"/>
                </a:lnTo>
                <a:lnTo>
                  <a:pt x="428450" y="206716"/>
                </a:lnTo>
                <a:lnTo>
                  <a:pt x="447925" y="209148"/>
                </a:lnTo>
                <a:lnTo>
                  <a:pt x="464966" y="211580"/>
                </a:lnTo>
                <a:lnTo>
                  <a:pt x="484438" y="214012"/>
                </a:lnTo>
                <a:lnTo>
                  <a:pt x="503913" y="218874"/>
                </a:lnTo>
                <a:lnTo>
                  <a:pt x="520956" y="221305"/>
                </a:lnTo>
                <a:lnTo>
                  <a:pt x="540431" y="226169"/>
                </a:lnTo>
                <a:lnTo>
                  <a:pt x="545300" y="226169"/>
                </a:lnTo>
                <a:lnTo>
                  <a:pt x="547732" y="226169"/>
                </a:lnTo>
                <a:lnTo>
                  <a:pt x="552603" y="226169"/>
                </a:lnTo>
                <a:lnTo>
                  <a:pt x="555037" y="228604"/>
                </a:lnTo>
                <a:lnTo>
                  <a:pt x="557472" y="228604"/>
                </a:lnTo>
                <a:lnTo>
                  <a:pt x="562340" y="228604"/>
                </a:lnTo>
                <a:lnTo>
                  <a:pt x="564775" y="228604"/>
                </a:lnTo>
                <a:lnTo>
                  <a:pt x="569641" y="231036"/>
                </a:lnTo>
                <a:lnTo>
                  <a:pt x="555037" y="240761"/>
                </a:lnTo>
                <a:lnTo>
                  <a:pt x="537997" y="245625"/>
                </a:lnTo>
                <a:lnTo>
                  <a:pt x="518522" y="252924"/>
                </a:lnTo>
                <a:lnTo>
                  <a:pt x="499047" y="257787"/>
                </a:lnTo>
                <a:lnTo>
                  <a:pt x="482004" y="262649"/>
                </a:lnTo>
                <a:lnTo>
                  <a:pt x="462529" y="269944"/>
                </a:lnTo>
                <a:lnTo>
                  <a:pt x="445491" y="282104"/>
                </a:lnTo>
                <a:lnTo>
                  <a:pt x="430885" y="296698"/>
                </a:lnTo>
                <a:lnTo>
                  <a:pt x="430885" y="299130"/>
                </a:lnTo>
                <a:lnTo>
                  <a:pt x="430885" y="301562"/>
                </a:lnTo>
                <a:lnTo>
                  <a:pt x="430885" y="303992"/>
                </a:lnTo>
                <a:lnTo>
                  <a:pt x="430885" y="306423"/>
                </a:lnTo>
                <a:lnTo>
                  <a:pt x="430885" y="308855"/>
                </a:lnTo>
                <a:lnTo>
                  <a:pt x="482004" y="313719"/>
                </a:lnTo>
                <a:lnTo>
                  <a:pt x="477137" y="318585"/>
                </a:lnTo>
                <a:lnTo>
                  <a:pt x="472269" y="323450"/>
                </a:lnTo>
                <a:lnTo>
                  <a:pt x="467400" y="328311"/>
                </a:lnTo>
                <a:lnTo>
                  <a:pt x="462529" y="333175"/>
                </a:lnTo>
                <a:lnTo>
                  <a:pt x="460095" y="340473"/>
                </a:lnTo>
                <a:lnTo>
                  <a:pt x="457663" y="347767"/>
                </a:lnTo>
                <a:lnTo>
                  <a:pt x="457663" y="355062"/>
                </a:lnTo>
                <a:lnTo>
                  <a:pt x="457663" y="364793"/>
                </a:lnTo>
                <a:lnTo>
                  <a:pt x="472269" y="369654"/>
                </a:lnTo>
                <a:lnTo>
                  <a:pt x="486875" y="376950"/>
                </a:lnTo>
                <a:lnTo>
                  <a:pt x="499047" y="384248"/>
                </a:lnTo>
                <a:lnTo>
                  <a:pt x="511219" y="393973"/>
                </a:lnTo>
                <a:lnTo>
                  <a:pt x="523390" y="403704"/>
                </a:lnTo>
                <a:lnTo>
                  <a:pt x="530693" y="413429"/>
                </a:lnTo>
                <a:lnTo>
                  <a:pt x="537997" y="425591"/>
                </a:lnTo>
                <a:lnTo>
                  <a:pt x="542866" y="440180"/>
                </a:lnTo>
                <a:lnTo>
                  <a:pt x="542866" y="442612"/>
                </a:lnTo>
                <a:lnTo>
                  <a:pt x="542866" y="445044"/>
                </a:lnTo>
                <a:lnTo>
                  <a:pt x="542866" y="447478"/>
                </a:lnTo>
                <a:lnTo>
                  <a:pt x="545300" y="447478"/>
                </a:lnTo>
                <a:lnTo>
                  <a:pt x="545300" y="449910"/>
                </a:lnTo>
                <a:lnTo>
                  <a:pt x="547732" y="449910"/>
                </a:lnTo>
                <a:lnTo>
                  <a:pt x="550166" y="452342"/>
                </a:lnTo>
                <a:lnTo>
                  <a:pt x="550166" y="457203"/>
                </a:lnTo>
                <a:lnTo>
                  <a:pt x="552603" y="462067"/>
                </a:lnTo>
                <a:lnTo>
                  <a:pt x="552603" y="466931"/>
                </a:lnTo>
                <a:lnTo>
                  <a:pt x="552603" y="474229"/>
                </a:lnTo>
                <a:lnTo>
                  <a:pt x="552603" y="479091"/>
                </a:lnTo>
                <a:lnTo>
                  <a:pt x="552603" y="483955"/>
                </a:lnTo>
                <a:lnTo>
                  <a:pt x="550166" y="483955"/>
                </a:lnTo>
                <a:lnTo>
                  <a:pt x="547732" y="483955"/>
                </a:lnTo>
                <a:lnTo>
                  <a:pt x="547732" y="481523"/>
                </a:lnTo>
                <a:lnTo>
                  <a:pt x="545300" y="481523"/>
                </a:lnTo>
                <a:lnTo>
                  <a:pt x="542866" y="481523"/>
                </a:lnTo>
                <a:lnTo>
                  <a:pt x="540431" y="481523"/>
                </a:lnTo>
                <a:lnTo>
                  <a:pt x="537997" y="481523"/>
                </a:lnTo>
                <a:lnTo>
                  <a:pt x="535563" y="479091"/>
                </a:lnTo>
                <a:lnTo>
                  <a:pt x="533128" y="481523"/>
                </a:lnTo>
                <a:lnTo>
                  <a:pt x="530693" y="481523"/>
                </a:lnTo>
                <a:lnTo>
                  <a:pt x="528257" y="481523"/>
                </a:lnTo>
                <a:lnTo>
                  <a:pt x="535563" y="493686"/>
                </a:lnTo>
                <a:lnTo>
                  <a:pt x="547732" y="503411"/>
                </a:lnTo>
                <a:lnTo>
                  <a:pt x="559906" y="513141"/>
                </a:lnTo>
                <a:lnTo>
                  <a:pt x="574512" y="522866"/>
                </a:lnTo>
                <a:lnTo>
                  <a:pt x="589119" y="535028"/>
                </a:lnTo>
                <a:lnTo>
                  <a:pt x="601290" y="547185"/>
                </a:lnTo>
                <a:lnTo>
                  <a:pt x="606159" y="554481"/>
                </a:lnTo>
                <a:lnTo>
                  <a:pt x="611028" y="561780"/>
                </a:lnTo>
                <a:lnTo>
                  <a:pt x="613460" y="571505"/>
                </a:lnTo>
                <a:lnTo>
                  <a:pt x="615894" y="581235"/>
                </a:lnTo>
                <a:lnTo>
                  <a:pt x="601290" y="571505"/>
                </a:lnTo>
                <a:lnTo>
                  <a:pt x="586684" y="564212"/>
                </a:lnTo>
                <a:lnTo>
                  <a:pt x="569641" y="559348"/>
                </a:lnTo>
                <a:lnTo>
                  <a:pt x="550166" y="556916"/>
                </a:lnTo>
                <a:lnTo>
                  <a:pt x="530693" y="559348"/>
                </a:lnTo>
                <a:lnTo>
                  <a:pt x="513653" y="561780"/>
                </a:lnTo>
                <a:lnTo>
                  <a:pt x="494178" y="564212"/>
                </a:lnTo>
                <a:lnTo>
                  <a:pt x="477137" y="569073"/>
                </a:lnTo>
                <a:lnTo>
                  <a:pt x="469834" y="571505"/>
                </a:lnTo>
                <a:lnTo>
                  <a:pt x="460095" y="576369"/>
                </a:lnTo>
                <a:lnTo>
                  <a:pt x="452794" y="581235"/>
                </a:lnTo>
                <a:lnTo>
                  <a:pt x="445491" y="583667"/>
                </a:lnTo>
                <a:lnTo>
                  <a:pt x="435754" y="588529"/>
                </a:lnTo>
                <a:lnTo>
                  <a:pt x="428450" y="593393"/>
                </a:lnTo>
                <a:lnTo>
                  <a:pt x="421147" y="595824"/>
                </a:lnTo>
                <a:lnTo>
                  <a:pt x="411410" y="598256"/>
                </a:lnTo>
                <a:lnTo>
                  <a:pt x="411410" y="600691"/>
                </a:lnTo>
                <a:lnTo>
                  <a:pt x="411410" y="603122"/>
                </a:lnTo>
                <a:lnTo>
                  <a:pt x="411410" y="605555"/>
                </a:lnTo>
                <a:lnTo>
                  <a:pt x="411410" y="607986"/>
                </a:lnTo>
                <a:lnTo>
                  <a:pt x="411410" y="610416"/>
                </a:lnTo>
                <a:lnTo>
                  <a:pt x="411410" y="612848"/>
                </a:lnTo>
                <a:lnTo>
                  <a:pt x="416276" y="615280"/>
                </a:lnTo>
                <a:lnTo>
                  <a:pt x="421147" y="612848"/>
                </a:lnTo>
                <a:lnTo>
                  <a:pt x="428450" y="612848"/>
                </a:lnTo>
                <a:lnTo>
                  <a:pt x="433319" y="610416"/>
                </a:lnTo>
                <a:lnTo>
                  <a:pt x="438185" y="607986"/>
                </a:lnTo>
                <a:lnTo>
                  <a:pt x="445491" y="607986"/>
                </a:lnTo>
                <a:lnTo>
                  <a:pt x="450360" y="610416"/>
                </a:lnTo>
                <a:lnTo>
                  <a:pt x="455228" y="615280"/>
                </a:lnTo>
                <a:lnTo>
                  <a:pt x="455228" y="617711"/>
                </a:lnTo>
                <a:lnTo>
                  <a:pt x="457663" y="622578"/>
                </a:lnTo>
                <a:lnTo>
                  <a:pt x="460095" y="625010"/>
                </a:lnTo>
                <a:lnTo>
                  <a:pt x="462529" y="627442"/>
                </a:lnTo>
                <a:lnTo>
                  <a:pt x="464966" y="629874"/>
                </a:lnTo>
                <a:lnTo>
                  <a:pt x="464966" y="632304"/>
                </a:lnTo>
                <a:lnTo>
                  <a:pt x="464966" y="634735"/>
                </a:lnTo>
                <a:lnTo>
                  <a:pt x="464966" y="637168"/>
                </a:lnTo>
                <a:lnTo>
                  <a:pt x="460095" y="644466"/>
                </a:lnTo>
                <a:lnTo>
                  <a:pt x="455228" y="646897"/>
                </a:lnTo>
                <a:lnTo>
                  <a:pt x="450360" y="649330"/>
                </a:lnTo>
                <a:lnTo>
                  <a:pt x="443057" y="649330"/>
                </a:lnTo>
                <a:lnTo>
                  <a:pt x="438185" y="651761"/>
                </a:lnTo>
                <a:lnTo>
                  <a:pt x="433319" y="651761"/>
                </a:lnTo>
                <a:lnTo>
                  <a:pt x="428450" y="654191"/>
                </a:lnTo>
                <a:lnTo>
                  <a:pt x="426016" y="659055"/>
                </a:lnTo>
                <a:lnTo>
                  <a:pt x="423581" y="661487"/>
                </a:lnTo>
                <a:lnTo>
                  <a:pt x="423581" y="663919"/>
                </a:lnTo>
                <a:lnTo>
                  <a:pt x="426016" y="666353"/>
                </a:lnTo>
                <a:lnTo>
                  <a:pt x="426016" y="668785"/>
                </a:lnTo>
                <a:lnTo>
                  <a:pt x="428450" y="671217"/>
                </a:lnTo>
                <a:lnTo>
                  <a:pt x="430885" y="673649"/>
                </a:lnTo>
                <a:lnTo>
                  <a:pt x="433319" y="676078"/>
                </a:lnTo>
                <a:lnTo>
                  <a:pt x="438185" y="676078"/>
                </a:lnTo>
                <a:lnTo>
                  <a:pt x="445491" y="676078"/>
                </a:lnTo>
                <a:lnTo>
                  <a:pt x="455228" y="673649"/>
                </a:lnTo>
                <a:lnTo>
                  <a:pt x="464966" y="668785"/>
                </a:lnTo>
                <a:lnTo>
                  <a:pt x="472269" y="666353"/>
                </a:lnTo>
                <a:lnTo>
                  <a:pt x="477137" y="661487"/>
                </a:lnTo>
                <a:lnTo>
                  <a:pt x="482004" y="654191"/>
                </a:lnTo>
                <a:lnTo>
                  <a:pt x="486875" y="649330"/>
                </a:lnTo>
                <a:lnTo>
                  <a:pt x="486875" y="642031"/>
                </a:lnTo>
                <a:lnTo>
                  <a:pt x="486875" y="634735"/>
                </a:lnTo>
                <a:lnTo>
                  <a:pt x="486875" y="627442"/>
                </a:lnTo>
                <a:lnTo>
                  <a:pt x="484438" y="622578"/>
                </a:lnTo>
                <a:lnTo>
                  <a:pt x="482004" y="615280"/>
                </a:lnTo>
                <a:lnTo>
                  <a:pt x="479572" y="610416"/>
                </a:lnTo>
                <a:lnTo>
                  <a:pt x="477137" y="603122"/>
                </a:lnTo>
                <a:lnTo>
                  <a:pt x="477137" y="598256"/>
                </a:lnTo>
                <a:lnTo>
                  <a:pt x="477137" y="593393"/>
                </a:lnTo>
                <a:lnTo>
                  <a:pt x="484438" y="590960"/>
                </a:lnTo>
                <a:lnTo>
                  <a:pt x="491744" y="588529"/>
                </a:lnTo>
                <a:lnTo>
                  <a:pt x="499047" y="586099"/>
                </a:lnTo>
                <a:lnTo>
                  <a:pt x="508784" y="583667"/>
                </a:lnTo>
                <a:lnTo>
                  <a:pt x="516087" y="581235"/>
                </a:lnTo>
                <a:lnTo>
                  <a:pt x="525822" y="581235"/>
                </a:lnTo>
                <a:lnTo>
                  <a:pt x="533128" y="583667"/>
                </a:lnTo>
                <a:lnTo>
                  <a:pt x="542866" y="586099"/>
                </a:lnTo>
                <a:lnTo>
                  <a:pt x="550166" y="595824"/>
                </a:lnTo>
                <a:lnTo>
                  <a:pt x="555037" y="607986"/>
                </a:lnTo>
                <a:lnTo>
                  <a:pt x="559906" y="617711"/>
                </a:lnTo>
                <a:lnTo>
                  <a:pt x="562340" y="629874"/>
                </a:lnTo>
                <a:lnTo>
                  <a:pt x="562340" y="639599"/>
                </a:lnTo>
                <a:lnTo>
                  <a:pt x="562340" y="651761"/>
                </a:lnTo>
                <a:lnTo>
                  <a:pt x="559906" y="661487"/>
                </a:lnTo>
                <a:lnTo>
                  <a:pt x="557472" y="673649"/>
                </a:lnTo>
                <a:lnTo>
                  <a:pt x="562340" y="676078"/>
                </a:lnTo>
                <a:lnTo>
                  <a:pt x="564775" y="676078"/>
                </a:lnTo>
                <a:lnTo>
                  <a:pt x="569641" y="676078"/>
                </a:lnTo>
                <a:lnTo>
                  <a:pt x="572075" y="673649"/>
                </a:lnTo>
                <a:lnTo>
                  <a:pt x="576946" y="671217"/>
                </a:lnTo>
                <a:lnTo>
                  <a:pt x="579381" y="668785"/>
                </a:lnTo>
                <a:lnTo>
                  <a:pt x="581815" y="666353"/>
                </a:lnTo>
                <a:lnTo>
                  <a:pt x="581815" y="661487"/>
                </a:lnTo>
                <a:lnTo>
                  <a:pt x="586684" y="651761"/>
                </a:lnTo>
                <a:lnTo>
                  <a:pt x="589119" y="642031"/>
                </a:lnTo>
                <a:lnTo>
                  <a:pt x="589119" y="629874"/>
                </a:lnTo>
                <a:lnTo>
                  <a:pt x="589119" y="620144"/>
                </a:lnTo>
                <a:lnTo>
                  <a:pt x="586684" y="610416"/>
                </a:lnTo>
                <a:lnTo>
                  <a:pt x="581815" y="603122"/>
                </a:lnTo>
                <a:lnTo>
                  <a:pt x="576946" y="593393"/>
                </a:lnTo>
                <a:lnTo>
                  <a:pt x="569641" y="583667"/>
                </a:lnTo>
                <a:lnTo>
                  <a:pt x="611028" y="598256"/>
                </a:lnTo>
                <a:lnTo>
                  <a:pt x="611028" y="595824"/>
                </a:lnTo>
                <a:lnTo>
                  <a:pt x="613460" y="593393"/>
                </a:lnTo>
                <a:lnTo>
                  <a:pt x="615894" y="590960"/>
                </a:lnTo>
                <a:lnTo>
                  <a:pt x="618331" y="590960"/>
                </a:lnTo>
                <a:lnTo>
                  <a:pt x="620765" y="590960"/>
                </a:lnTo>
                <a:lnTo>
                  <a:pt x="623199" y="593393"/>
                </a:lnTo>
                <a:lnTo>
                  <a:pt x="623199" y="607986"/>
                </a:lnTo>
                <a:lnTo>
                  <a:pt x="620765" y="625010"/>
                </a:lnTo>
                <a:lnTo>
                  <a:pt x="618331" y="642031"/>
                </a:lnTo>
                <a:lnTo>
                  <a:pt x="613460" y="656623"/>
                </a:lnTo>
                <a:lnTo>
                  <a:pt x="606159" y="673649"/>
                </a:lnTo>
                <a:lnTo>
                  <a:pt x="596422" y="688240"/>
                </a:lnTo>
                <a:lnTo>
                  <a:pt x="586684" y="700398"/>
                </a:lnTo>
                <a:lnTo>
                  <a:pt x="576946" y="712560"/>
                </a:lnTo>
                <a:lnTo>
                  <a:pt x="559906" y="719853"/>
                </a:lnTo>
                <a:lnTo>
                  <a:pt x="542866" y="727149"/>
                </a:lnTo>
                <a:lnTo>
                  <a:pt x="525822" y="729581"/>
                </a:lnTo>
                <a:lnTo>
                  <a:pt x="508784" y="729581"/>
                </a:lnTo>
              </a:path>
            </a:pathLst>
          </a:custGeom>
          <a:solidFill>
            <a:srgbClr val="FFCFA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7388458" y="5585591"/>
            <a:ext cx="1071120" cy="785516"/>
          </a:xfrm>
          <a:custGeom>
            <a:avLst/>
            <a:gdLst>
              <a:gd name="connsiteX0" fmla="*/ 418710 w 827684"/>
              <a:gd name="connsiteY0" fmla="*/ 1014118 h 1016550"/>
              <a:gd name="connsiteX1" fmla="*/ 416276 w 827684"/>
              <a:gd name="connsiteY1" fmla="*/ 1011686 h 1016550"/>
              <a:gd name="connsiteX2" fmla="*/ 413842 w 827684"/>
              <a:gd name="connsiteY2" fmla="*/ 1011686 h 1016550"/>
              <a:gd name="connsiteX3" fmla="*/ 413842 w 827684"/>
              <a:gd name="connsiteY3" fmla="*/ 1009254 h 1016550"/>
              <a:gd name="connsiteX4" fmla="*/ 411407 w 827684"/>
              <a:gd name="connsiteY4" fmla="*/ 1009254 h 1016550"/>
              <a:gd name="connsiteX5" fmla="*/ 408973 w 827684"/>
              <a:gd name="connsiteY5" fmla="*/ 1006823 h 1016550"/>
              <a:gd name="connsiteX6" fmla="*/ 406539 w 827684"/>
              <a:gd name="connsiteY6" fmla="*/ 1004390 h 1016550"/>
              <a:gd name="connsiteX7" fmla="*/ 421145 w 827684"/>
              <a:gd name="connsiteY7" fmla="*/ 987367 h 1016550"/>
              <a:gd name="connsiteX8" fmla="*/ 435751 w 827684"/>
              <a:gd name="connsiteY8" fmla="*/ 967911 h 1016550"/>
              <a:gd name="connsiteX9" fmla="*/ 445488 w 827684"/>
              <a:gd name="connsiteY9" fmla="*/ 948456 h 1016550"/>
              <a:gd name="connsiteX10" fmla="*/ 452791 w 827684"/>
              <a:gd name="connsiteY10" fmla="*/ 924136 h 1016550"/>
              <a:gd name="connsiteX11" fmla="*/ 455226 w 827684"/>
              <a:gd name="connsiteY11" fmla="*/ 899817 h 1016550"/>
              <a:gd name="connsiteX12" fmla="*/ 455226 w 827684"/>
              <a:gd name="connsiteY12" fmla="*/ 877930 h 1016550"/>
              <a:gd name="connsiteX13" fmla="*/ 450357 w 827684"/>
              <a:gd name="connsiteY13" fmla="*/ 853610 h 1016550"/>
              <a:gd name="connsiteX14" fmla="*/ 443054 w 827684"/>
              <a:gd name="connsiteY14" fmla="*/ 831722 h 1016550"/>
              <a:gd name="connsiteX15" fmla="*/ 435751 w 827684"/>
              <a:gd name="connsiteY15" fmla="*/ 817131 h 1016550"/>
              <a:gd name="connsiteX16" fmla="*/ 428448 w 827684"/>
              <a:gd name="connsiteY16" fmla="*/ 804974 h 1016550"/>
              <a:gd name="connsiteX17" fmla="*/ 418710 w 827684"/>
              <a:gd name="connsiteY17" fmla="*/ 792812 h 1016550"/>
              <a:gd name="connsiteX18" fmla="*/ 411407 w 827684"/>
              <a:gd name="connsiteY18" fmla="*/ 783087 h 1016550"/>
              <a:gd name="connsiteX19" fmla="*/ 401670 w 827684"/>
              <a:gd name="connsiteY19" fmla="*/ 775788 h 1016550"/>
              <a:gd name="connsiteX20" fmla="*/ 389498 w 827684"/>
              <a:gd name="connsiteY20" fmla="*/ 766060 h 1016550"/>
              <a:gd name="connsiteX21" fmla="*/ 379760 w 827684"/>
              <a:gd name="connsiteY21" fmla="*/ 761199 h 1016550"/>
              <a:gd name="connsiteX22" fmla="*/ 367589 w 827684"/>
              <a:gd name="connsiteY22" fmla="*/ 756332 h 1016550"/>
              <a:gd name="connsiteX23" fmla="*/ 374892 w 827684"/>
              <a:gd name="connsiteY23" fmla="*/ 751468 h 1016550"/>
              <a:gd name="connsiteX24" fmla="*/ 379760 w 827684"/>
              <a:gd name="connsiteY24" fmla="*/ 744173 h 1016550"/>
              <a:gd name="connsiteX25" fmla="*/ 382195 w 827684"/>
              <a:gd name="connsiteY25" fmla="*/ 734445 h 1016550"/>
              <a:gd name="connsiteX26" fmla="*/ 379760 w 827684"/>
              <a:gd name="connsiteY26" fmla="*/ 722286 h 1016550"/>
              <a:gd name="connsiteX27" fmla="*/ 379760 w 827684"/>
              <a:gd name="connsiteY27" fmla="*/ 710126 h 1016550"/>
              <a:gd name="connsiteX28" fmla="*/ 374892 w 827684"/>
              <a:gd name="connsiteY28" fmla="*/ 700398 h 1016550"/>
              <a:gd name="connsiteX29" fmla="*/ 372457 w 827684"/>
              <a:gd name="connsiteY29" fmla="*/ 690671 h 1016550"/>
              <a:gd name="connsiteX30" fmla="*/ 370023 w 827684"/>
              <a:gd name="connsiteY30" fmla="*/ 683374 h 1016550"/>
              <a:gd name="connsiteX31" fmla="*/ 362720 w 827684"/>
              <a:gd name="connsiteY31" fmla="*/ 671214 h 1016550"/>
              <a:gd name="connsiteX32" fmla="*/ 352983 w 827684"/>
              <a:gd name="connsiteY32" fmla="*/ 661487 h 1016550"/>
              <a:gd name="connsiteX33" fmla="*/ 345679 w 827684"/>
              <a:gd name="connsiteY33" fmla="*/ 651759 h 1016550"/>
              <a:gd name="connsiteX34" fmla="*/ 333507 w 827684"/>
              <a:gd name="connsiteY34" fmla="*/ 644463 h 1016550"/>
              <a:gd name="connsiteX35" fmla="*/ 323770 w 827684"/>
              <a:gd name="connsiteY35" fmla="*/ 637168 h 1016550"/>
              <a:gd name="connsiteX36" fmla="*/ 314033 w 827684"/>
              <a:gd name="connsiteY36" fmla="*/ 629872 h 1016550"/>
              <a:gd name="connsiteX37" fmla="*/ 304295 w 827684"/>
              <a:gd name="connsiteY37" fmla="*/ 622576 h 1016550"/>
              <a:gd name="connsiteX38" fmla="*/ 294557 w 827684"/>
              <a:gd name="connsiteY38" fmla="*/ 615280 h 1016550"/>
              <a:gd name="connsiteX39" fmla="*/ 301861 w 827684"/>
              <a:gd name="connsiteY39" fmla="*/ 612848 h 1016550"/>
              <a:gd name="connsiteX40" fmla="*/ 306730 w 827684"/>
              <a:gd name="connsiteY40" fmla="*/ 607984 h 1016550"/>
              <a:gd name="connsiteX41" fmla="*/ 314033 w 827684"/>
              <a:gd name="connsiteY41" fmla="*/ 600688 h 1016550"/>
              <a:gd name="connsiteX42" fmla="*/ 321336 w 827684"/>
              <a:gd name="connsiteY42" fmla="*/ 595824 h 1016550"/>
              <a:gd name="connsiteX43" fmla="*/ 326204 w 827684"/>
              <a:gd name="connsiteY43" fmla="*/ 590960 h 1016550"/>
              <a:gd name="connsiteX44" fmla="*/ 331073 w 827684"/>
              <a:gd name="connsiteY44" fmla="*/ 583665 h 1016550"/>
              <a:gd name="connsiteX45" fmla="*/ 333507 w 827684"/>
              <a:gd name="connsiteY45" fmla="*/ 576369 h 1016550"/>
              <a:gd name="connsiteX46" fmla="*/ 335942 w 827684"/>
              <a:gd name="connsiteY46" fmla="*/ 571505 h 1016550"/>
              <a:gd name="connsiteX47" fmla="*/ 328639 w 827684"/>
              <a:gd name="connsiteY47" fmla="*/ 566641 h 1016550"/>
              <a:gd name="connsiteX48" fmla="*/ 321336 w 827684"/>
              <a:gd name="connsiteY48" fmla="*/ 564209 h 1016550"/>
              <a:gd name="connsiteX49" fmla="*/ 314033 w 827684"/>
              <a:gd name="connsiteY49" fmla="*/ 564209 h 1016550"/>
              <a:gd name="connsiteX50" fmla="*/ 306730 w 827684"/>
              <a:gd name="connsiteY50" fmla="*/ 564209 h 1016550"/>
              <a:gd name="connsiteX51" fmla="*/ 299427 w 827684"/>
              <a:gd name="connsiteY51" fmla="*/ 564209 h 1016550"/>
              <a:gd name="connsiteX52" fmla="*/ 292123 w 827684"/>
              <a:gd name="connsiteY52" fmla="*/ 564209 h 1016550"/>
              <a:gd name="connsiteX53" fmla="*/ 284820 w 827684"/>
              <a:gd name="connsiteY53" fmla="*/ 564209 h 1016550"/>
              <a:gd name="connsiteX54" fmla="*/ 279951 w 827684"/>
              <a:gd name="connsiteY54" fmla="*/ 561778 h 1016550"/>
              <a:gd name="connsiteX55" fmla="*/ 423579 w 827684"/>
              <a:gd name="connsiteY55" fmla="*/ 508275 h 1016550"/>
              <a:gd name="connsiteX56" fmla="*/ 426013 w 827684"/>
              <a:gd name="connsiteY56" fmla="*/ 505843 h 1016550"/>
              <a:gd name="connsiteX57" fmla="*/ 426013 w 827684"/>
              <a:gd name="connsiteY57" fmla="*/ 503411 h 1016550"/>
              <a:gd name="connsiteX58" fmla="*/ 428448 w 827684"/>
              <a:gd name="connsiteY58" fmla="*/ 498547 h 1016550"/>
              <a:gd name="connsiteX59" fmla="*/ 426013 w 827684"/>
              <a:gd name="connsiteY59" fmla="*/ 493683 h 1016550"/>
              <a:gd name="connsiteX60" fmla="*/ 426013 w 827684"/>
              <a:gd name="connsiteY60" fmla="*/ 491251 h 1016550"/>
              <a:gd name="connsiteX61" fmla="*/ 423579 w 827684"/>
              <a:gd name="connsiteY61" fmla="*/ 486387 h 1016550"/>
              <a:gd name="connsiteX62" fmla="*/ 421145 w 827684"/>
              <a:gd name="connsiteY62" fmla="*/ 481524 h 1016550"/>
              <a:gd name="connsiteX63" fmla="*/ 416276 w 827684"/>
              <a:gd name="connsiteY63" fmla="*/ 479091 h 1016550"/>
              <a:gd name="connsiteX64" fmla="*/ 389498 w 827684"/>
              <a:gd name="connsiteY64" fmla="*/ 471796 h 1016550"/>
              <a:gd name="connsiteX65" fmla="*/ 362720 w 827684"/>
              <a:gd name="connsiteY65" fmla="*/ 471796 h 1016550"/>
              <a:gd name="connsiteX66" fmla="*/ 333507 w 827684"/>
              <a:gd name="connsiteY66" fmla="*/ 469364 h 1016550"/>
              <a:gd name="connsiteX67" fmla="*/ 304295 w 827684"/>
              <a:gd name="connsiteY67" fmla="*/ 469364 h 1016550"/>
              <a:gd name="connsiteX68" fmla="*/ 277517 w 827684"/>
              <a:gd name="connsiteY68" fmla="*/ 466931 h 1016550"/>
              <a:gd name="connsiteX69" fmla="*/ 250739 w 827684"/>
              <a:gd name="connsiteY69" fmla="*/ 462068 h 1016550"/>
              <a:gd name="connsiteX70" fmla="*/ 238567 w 827684"/>
              <a:gd name="connsiteY70" fmla="*/ 457204 h 1016550"/>
              <a:gd name="connsiteX71" fmla="*/ 226395 w 827684"/>
              <a:gd name="connsiteY71" fmla="*/ 449908 h 1016550"/>
              <a:gd name="connsiteX72" fmla="*/ 216658 w 827684"/>
              <a:gd name="connsiteY72" fmla="*/ 442612 h 1016550"/>
              <a:gd name="connsiteX73" fmla="*/ 204486 w 827684"/>
              <a:gd name="connsiteY73" fmla="*/ 432885 h 1016550"/>
              <a:gd name="connsiteX74" fmla="*/ 206921 w 827684"/>
              <a:gd name="connsiteY74" fmla="*/ 401270 h 1016550"/>
              <a:gd name="connsiteX75" fmla="*/ 206921 w 827684"/>
              <a:gd name="connsiteY75" fmla="*/ 369654 h 1016550"/>
              <a:gd name="connsiteX76" fmla="*/ 204486 w 827684"/>
              <a:gd name="connsiteY76" fmla="*/ 338039 h 1016550"/>
              <a:gd name="connsiteX77" fmla="*/ 202052 w 827684"/>
              <a:gd name="connsiteY77" fmla="*/ 308856 h 1016550"/>
              <a:gd name="connsiteX78" fmla="*/ 197183 w 827684"/>
              <a:gd name="connsiteY78" fmla="*/ 294264 h 1016550"/>
              <a:gd name="connsiteX79" fmla="*/ 192315 w 827684"/>
              <a:gd name="connsiteY79" fmla="*/ 282104 h 1016550"/>
              <a:gd name="connsiteX80" fmla="*/ 187445 w 827684"/>
              <a:gd name="connsiteY80" fmla="*/ 267513 h 1016550"/>
              <a:gd name="connsiteX81" fmla="*/ 180142 w 827684"/>
              <a:gd name="connsiteY81" fmla="*/ 255353 h 1016550"/>
              <a:gd name="connsiteX82" fmla="*/ 170405 w 827684"/>
              <a:gd name="connsiteY82" fmla="*/ 245626 h 1016550"/>
              <a:gd name="connsiteX83" fmla="*/ 160668 w 827684"/>
              <a:gd name="connsiteY83" fmla="*/ 233466 h 1016550"/>
              <a:gd name="connsiteX84" fmla="*/ 148496 w 827684"/>
              <a:gd name="connsiteY84" fmla="*/ 226169 h 1016550"/>
              <a:gd name="connsiteX85" fmla="*/ 133889 w 827684"/>
              <a:gd name="connsiteY85" fmla="*/ 216442 h 1016550"/>
              <a:gd name="connsiteX86" fmla="*/ 116849 w 827684"/>
              <a:gd name="connsiteY86" fmla="*/ 209146 h 1016550"/>
              <a:gd name="connsiteX87" fmla="*/ 99809 w 827684"/>
              <a:gd name="connsiteY87" fmla="*/ 199418 h 1016550"/>
              <a:gd name="connsiteX88" fmla="*/ 82768 w 827684"/>
              <a:gd name="connsiteY88" fmla="*/ 194554 h 1016550"/>
              <a:gd name="connsiteX89" fmla="*/ 65727 w 827684"/>
              <a:gd name="connsiteY89" fmla="*/ 187259 h 1016550"/>
              <a:gd name="connsiteX90" fmla="*/ 48687 w 827684"/>
              <a:gd name="connsiteY90" fmla="*/ 179963 h 1016550"/>
              <a:gd name="connsiteX91" fmla="*/ 31646 w 827684"/>
              <a:gd name="connsiteY91" fmla="*/ 172667 h 1016550"/>
              <a:gd name="connsiteX92" fmla="*/ 14606 w 827684"/>
              <a:gd name="connsiteY92" fmla="*/ 162939 h 1016550"/>
              <a:gd name="connsiteX93" fmla="*/ 0 w 827684"/>
              <a:gd name="connsiteY93" fmla="*/ 153212 h 1016550"/>
              <a:gd name="connsiteX94" fmla="*/ 87637 w 827684"/>
              <a:gd name="connsiteY94" fmla="*/ 92413 h 1016550"/>
              <a:gd name="connsiteX95" fmla="*/ 60859 w 827684"/>
              <a:gd name="connsiteY95" fmla="*/ 77821 h 1016550"/>
              <a:gd name="connsiteX96" fmla="*/ 109546 w 827684"/>
              <a:gd name="connsiteY96" fmla="*/ 70525 h 1016550"/>
              <a:gd name="connsiteX97" fmla="*/ 158233 w 827684"/>
              <a:gd name="connsiteY97" fmla="*/ 68094 h 1016550"/>
              <a:gd name="connsiteX98" fmla="*/ 206921 w 827684"/>
              <a:gd name="connsiteY98" fmla="*/ 68094 h 1016550"/>
              <a:gd name="connsiteX99" fmla="*/ 255608 w 827684"/>
              <a:gd name="connsiteY99" fmla="*/ 70525 h 1016550"/>
              <a:gd name="connsiteX100" fmla="*/ 306730 w 827684"/>
              <a:gd name="connsiteY100" fmla="*/ 75389 h 1016550"/>
              <a:gd name="connsiteX101" fmla="*/ 357851 w 827684"/>
              <a:gd name="connsiteY101" fmla="*/ 82685 h 1016550"/>
              <a:gd name="connsiteX102" fmla="*/ 408973 w 827684"/>
              <a:gd name="connsiteY102" fmla="*/ 92413 h 1016550"/>
              <a:gd name="connsiteX103" fmla="*/ 460095 w 827684"/>
              <a:gd name="connsiteY103" fmla="*/ 99709 h 1016550"/>
              <a:gd name="connsiteX104" fmla="*/ 467398 w 827684"/>
              <a:gd name="connsiteY104" fmla="*/ 104573 h 1016550"/>
              <a:gd name="connsiteX105" fmla="*/ 474701 w 827684"/>
              <a:gd name="connsiteY105" fmla="*/ 109436 h 1016550"/>
              <a:gd name="connsiteX106" fmla="*/ 482004 w 827684"/>
              <a:gd name="connsiteY106" fmla="*/ 114300 h 1016550"/>
              <a:gd name="connsiteX107" fmla="*/ 489307 w 827684"/>
              <a:gd name="connsiteY107" fmla="*/ 119164 h 1016550"/>
              <a:gd name="connsiteX108" fmla="*/ 496610 w 827684"/>
              <a:gd name="connsiteY108" fmla="*/ 124028 h 1016550"/>
              <a:gd name="connsiteX109" fmla="*/ 503913 w 827684"/>
              <a:gd name="connsiteY109" fmla="*/ 126460 h 1016550"/>
              <a:gd name="connsiteX110" fmla="*/ 511216 w 827684"/>
              <a:gd name="connsiteY110" fmla="*/ 128892 h 1016550"/>
              <a:gd name="connsiteX111" fmla="*/ 520954 w 827684"/>
              <a:gd name="connsiteY111" fmla="*/ 128892 h 1016550"/>
              <a:gd name="connsiteX112" fmla="*/ 520954 w 827684"/>
              <a:gd name="connsiteY112" fmla="*/ 124028 h 1016550"/>
              <a:gd name="connsiteX113" fmla="*/ 520954 w 827684"/>
              <a:gd name="connsiteY113" fmla="*/ 119164 h 1016550"/>
              <a:gd name="connsiteX114" fmla="*/ 520954 w 827684"/>
              <a:gd name="connsiteY114" fmla="*/ 114300 h 1016550"/>
              <a:gd name="connsiteX115" fmla="*/ 518519 w 827684"/>
              <a:gd name="connsiteY115" fmla="*/ 111869 h 1016550"/>
              <a:gd name="connsiteX116" fmla="*/ 518519 w 827684"/>
              <a:gd name="connsiteY116" fmla="*/ 107005 h 1016550"/>
              <a:gd name="connsiteX117" fmla="*/ 513651 w 827684"/>
              <a:gd name="connsiteY117" fmla="*/ 104573 h 1016550"/>
              <a:gd name="connsiteX118" fmla="*/ 508782 w 827684"/>
              <a:gd name="connsiteY118" fmla="*/ 99709 h 1016550"/>
              <a:gd name="connsiteX119" fmla="*/ 503913 w 827684"/>
              <a:gd name="connsiteY119" fmla="*/ 97277 h 1016550"/>
              <a:gd name="connsiteX120" fmla="*/ 486872 w 827684"/>
              <a:gd name="connsiteY120" fmla="*/ 87549 h 1016550"/>
              <a:gd name="connsiteX121" fmla="*/ 469832 w 827684"/>
              <a:gd name="connsiteY121" fmla="*/ 80254 h 1016550"/>
              <a:gd name="connsiteX122" fmla="*/ 452791 w 827684"/>
              <a:gd name="connsiteY122" fmla="*/ 70525 h 1016550"/>
              <a:gd name="connsiteX123" fmla="*/ 438185 w 827684"/>
              <a:gd name="connsiteY123" fmla="*/ 58366 h 1016550"/>
              <a:gd name="connsiteX124" fmla="*/ 423579 w 827684"/>
              <a:gd name="connsiteY124" fmla="*/ 48638 h 1016550"/>
              <a:gd name="connsiteX125" fmla="*/ 408973 w 827684"/>
              <a:gd name="connsiteY125" fmla="*/ 34046 h 1016550"/>
              <a:gd name="connsiteX126" fmla="*/ 399235 w 827684"/>
              <a:gd name="connsiteY126" fmla="*/ 21887 h 1016550"/>
              <a:gd name="connsiteX127" fmla="*/ 389498 w 827684"/>
              <a:gd name="connsiteY127" fmla="*/ 4864 h 1016550"/>
              <a:gd name="connsiteX128" fmla="*/ 401670 w 827684"/>
              <a:gd name="connsiteY128" fmla="*/ 2431 h 1016550"/>
              <a:gd name="connsiteX129" fmla="*/ 411407 w 827684"/>
              <a:gd name="connsiteY129" fmla="*/ 0 h 1016550"/>
              <a:gd name="connsiteX130" fmla="*/ 421145 w 827684"/>
              <a:gd name="connsiteY130" fmla="*/ 0 h 1016550"/>
              <a:gd name="connsiteX131" fmla="*/ 430882 w 827684"/>
              <a:gd name="connsiteY131" fmla="*/ 2431 h 1016550"/>
              <a:gd name="connsiteX132" fmla="*/ 440620 w 827684"/>
              <a:gd name="connsiteY132" fmla="*/ 4864 h 1016550"/>
              <a:gd name="connsiteX133" fmla="*/ 450357 w 827684"/>
              <a:gd name="connsiteY133" fmla="*/ 9727 h 1016550"/>
              <a:gd name="connsiteX134" fmla="*/ 460095 w 827684"/>
              <a:gd name="connsiteY134" fmla="*/ 17023 h 1016550"/>
              <a:gd name="connsiteX135" fmla="*/ 472266 w 827684"/>
              <a:gd name="connsiteY135" fmla="*/ 21887 h 1016550"/>
              <a:gd name="connsiteX136" fmla="*/ 491741 w 827684"/>
              <a:gd name="connsiteY136" fmla="*/ 29183 h 1016550"/>
              <a:gd name="connsiteX137" fmla="*/ 511216 w 827684"/>
              <a:gd name="connsiteY137" fmla="*/ 38910 h 1016550"/>
              <a:gd name="connsiteX138" fmla="*/ 528257 w 827684"/>
              <a:gd name="connsiteY138" fmla="*/ 48638 h 1016550"/>
              <a:gd name="connsiteX139" fmla="*/ 545297 w 827684"/>
              <a:gd name="connsiteY139" fmla="*/ 60798 h 1016550"/>
              <a:gd name="connsiteX140" fmla="*/ 559903 w 827684"/>
              <a:gd name="connsiteY140" fmla="*/ 72958 h 1016550"/>
              <a:gd name="connsiteX141" fmla="*/ 574510 w 827684"/>
              <a:gd name="connsiteY141" fmla="*/ 87549 h 1016550"/>
              <a:gd name="connsiteX142" fmla="*/ 589116 w 827684"/>
              <a:gd name="connsiteY142" fmla="*/ 102141 h 1016550"/>
              <a:gd name="connsiteX143" fmla="*/ 601288 w 827684"/>
              <a:gd name="connsiteY143" fmla="*/ 119164 h 1016550"/>
              <a:gd name="connsiteX144" fmla="*/ 625631 w 827684"/>
              <a:gd name="connsiteY144" fmla="*/ 150779 h 1016550"/>
              <a:gd name="connsiteX145" fmla="*/ 647541 w 827684"/>
              <a:gd name="connsiteY145" fmla="*/ 187259 h 1016550"/>
              <a:gd name="connsiteX146" fmla="*/ 669450 w 827684"/>
              <a:gd name="connsiteY146" fmla="*/ 221306 h 1016550"/>
              <a:gd name="connsiteX147" fmla="*/ 688925 w 827684"/>
              <a:gd name="connsiteY147" fmla="*/ 257785 h 1016550"/>
              <a:gd name="connsiteX148" fmla="*/ 715703 w 827684"/>
              <a:gd name="connsiteY148" fmla="*/ 29183 h 1016550"/>
              <a:gd name="connsiteX149" fmla="*/ 732744 w 827684"/>
              <a:gd name="connsiteY149" fmla="*/ 63230 h 1016550"/>
              <a:gd name="connsiteX150" fmla="*/ 747350 w 827684"/>
              <a:gd name="connsiteY150" fmla="*/ 97277 h 1016550"/>
              <a:gd name="connsiteX151" fmla="*/ 757087 w 827684"/>
              <a:gd name="connsiteY151" fmla="*/ 136188 h 1016550"/>
              <a:gd name="connsiteX152" fmla="*/ 761956 w 827684"/>
              <a:gd name="connsiteY152" fmla="*/ 172667 h 1016550"/>
              <a:gd name="connsiteX153" fmla="*/ 766824 w 827684"/>
              <a:gd name="connsiteY153" fmla="*/ 214010 h 1016550"/>
              <a:gd name="connsiteX154" fmla="*/ 766824 w 827684"/>
              <a:gd name="connsiteY154" fmla="*/ 252921 h 1016550"/>
              <a:gd name="connsiteX155" fmla="*/ 764390 w 827684"/>
              <a:gd name="connsiteY155" fmla="*/ 291832 h 1016550"/>
              <a:gd name="connsiteX156" fmla="*/ 759521 w 827684"/>
              <a:gd name="connsiteY156" fmla="*/ 330743 h 1016550"/>
              <a:gd name="connsiteX157" fmla="*/ 757087 w 827684"/>
              <a:gd name="connsiteY157" fmla="*/ 350198 h 1016550"/>
              <a:gd name="connsiteX158" fmla="*/ 749784 w 827684"/>
              <a:gd name="connsiteY158" fmla="*/ 367222 h 1016550"/>
              <a:gd name="connsiteX159" fmla="*/ 744915 w 827684"/>
              <a:gd name="connsiteY159" fmla="*/ 386677 h 1016550"/>
              <a:gd name="connsiteX160" fmla="*/ 740047 w 827684"/>
              <a:gd name="connsiteY160" fmla="*/ 403701 h 1016550"/>
              <a:gd name="connsiteX161" fmla="*/ 732744 w 827684"/>
              <a:gd name="connsiteY161" fmla="*/ 420725 h 1016550"/>
              <a:gd name="connsiteX162" fmla="*/ 727875 w 827684"/>
              <a:gd name="connsiteY162" fmla="*/ 440180 h 1016550"/>
              <a:gd name="connsiteX163" fmla="*/ 723006 w 827684"/>
              <a:gd name="connsiteY163" fmla="*/ 457204 h 1016550"/>
              <a:gd name="connsiteX164" fmla="*/ 720571 w 827684"/>
              <a:gd name="connsiteY164" fmla="*/ 474228 h 1016550"/>
              <a:gd name="connsiteX165" fmla="*/ 764390 w 827684"/>
              <a:gd name="connsiteY165" fmla="*/ 459636 h 1016550"/>
              <a:gd name="connsiteX166" fmla="*/ 740047 w 827684"/>
              <a:gd name="connsiteY166" fmla="*/ 522866 h 1016550"/>
              <a:gd name="connsiteX167" fmla="*/ 749784 w 827684"/>
              <a:gd name="connsiteY167" fmla="*/ 520434 h 1016550"/>
              <a:gd name="connsiteX168" fmla="*/ 761956 w 827684"/>
              <a:gd name="connsiteY168" fmla="*/ 520434 h 1016550"/>
              <a:gd name="connsiteX169" fmla="*/ 774127 w 827684"/>
              <a:gd name="connsiteY169" fmla="*/ 518003 h 1016550"/>
              <a:gd name="connsiteX170" fmla="*/ 786300 w 827684"/>
              <a:gd name="connsiteY170" fmla="*/ 518003 h 1016550"/>
              <a:gd name="connsiteX171" fmla="*/ 798471 w 827684"/>
              <a:gd name="connsiteY171" fmla="*/ 520434 h 1016550"/>
              <a:gd name="connsiteX172" fmla="*/ 808209 w 827684"/>
              <a:gd name="connsiteY172" fmla="*/ 522866 h 1016550"/>
              <a:gd name="connsiteX173" fmla="*/ 817946 w 827684"/>
              <a:gd name="connsiteY173" fmla="*/ 530162 h 1016550"/>
              <a:gd name="connsiteX174" fmla="*/ 827684 w 827684"/>
              <a:gd name="connsiteY174" fmla="*/ 537458 h 1016550"/>
              <a:gd name="connsiteX175" fmla="*/ 825249 w 827684"/>
              <a:gd name="connsiteY175" fmla="*/ 542322 h 1016550"/>
              <a:gd name="connsiteX176" fmla="*/ 822815 w 827684"/>
              <a:gd name="connsiteY176" fmla="*/ 544754 h 1016550"/>
              <a:gd name="connsiteX177" fmla="*/ 815512 w 827684"/>
              <a:gd name="connsiteY177" fmla="*/ 542322 h 1016550"/>
              <a:gd name="connsiteX178" fmla="*/ 810643 w 827684"/>
              <a:gd name="connsiteY178" fmla="*/ 539890 h 1016550"/>
              <a:gd name="connsiteX179" fmla="*/ 803340 w 827684"/>
              <a:gd name="connsiteY179" fmla="*/ 539890 h 1016550"/>
              <a:gd name="connsiteX180" fmla="*/ 796037 w 827684"/>
              <a:gd name="connsiteY180" fmla="*/ 537458 h 1016550"/>
              <a:gd name="connsiteX181" fmla="*/ 791168 w 827684"/>
              <a:gd name="connsiteY181" fmla="*/ 539890 h 1016550"/>
              <a:gd name="connsiteX182" fmla="*/ 788734 w 827684"/>
              <a:gd name="connsiteY182" fmla="*/ 547185 h 1016550"/>
              <a:gd name="connsiteX183" fmla="*/ 786300 w 827684"/>
              <a:gd name="connsiteY183" fmla="*/ 547185 h 1016550"/>
              <a:gd name="connsiteX184" fmla="*/ 786300 w 827684"/>
              <a:gd name="connsiteY184" fmla="*/ 549618 h 1016550"/>
              <a:gd name="connsiteX185" fmla="*/ 783865 w 827684"/>
              <a:gd name="connsiteY185" fmla="*/ 552050 h 1016550"/>
              <a:gd name="connsiteX186" fmla="*/ 781431 w 827684"/>
              <a:gd name="connsiteY186" fmla="*/ 554481 h 1016550"/>
              <a:gd name="connsiteX187" fmla="*/ 783865 w 827684"/>
              <a:gd name="connsiteY187" fmla="*/ 556914 h 1016550"/>
              <a:gd name="connsiteX188" fmla="*/ 786300 w 827684"/>
              <a:gd name="connsiteY188" fmla="*/ 556914 h 1016550"/>
              <a:gd name="connsiteX189" fmla="*/ 788734 w 827684"/>
              <a:gd name="connsiteY189" fmla="*/ 559345 h 1016550"/>
              <a:gd name="connsiteX190" fmla="*/ 791168 w 827684"/>
              <a:gd name="connsiteY190" fmla="*/ 561778 h 1016550"/>
              <a:gd name="connsiteX191" fmla="*/ 793602 w 827684"/>
              <a:gd name="connsiteY191" fmla="*/ 566641 h 1016550"/>
              <a:gd name="connsiteX192" fmla="*/ 796037 w 827684"/>
              <a:gd name="connsiteY192" fmla="*/ 569073 h 1016550"/>
              <a:gd name="connsiteX193" fmla="*/ 798471 w 827684"/>
              <a:gd name="connsiteY193" fmla="*/ 571505 h 1016550"/>
              <a:gd name="connsiteX194" fmla="*/ 798471 w 827684"/>
              <a:gd name="connsiteY194" fmla="*/ 576369 h 1016550"/>
              <a:gd name="connsiteX195" fmla="*/ 791168 w 827684"/>
              <a:gd name="connsiteY195" fmla="*/ 576369 h 1016550"/>
              <a:gd name="connsiteX196" fmla="*/ 783865 w 827684"/>
              <a:gd name="connsiteY196" fmla="*/ 573937 h 1016550"/>
              <a:gd name="connsiteX197" fmla="*/ 778997 w 827684"/>
              <a:gd name="connsiteY197" fmla="*/ 569073 h 1016550"/>
              <a:gd name="connsiteX198" fmla="*/ 774127 w 827684"/>
              <a:gd name="connsiteY198" fmla="*/ 566641 h 1016550"/>
              <a:gd name="connsiteX199" fmla="*/ 769259 w 827684"/>
              <a:gd name="connsiteY199" fmla="*/ 561778 h 1016550"/>
              <a:gd name="connsiteX200" fmla="*/ 764390 w 827684"/>
              <a:gd name="connsiteY200" fmla="*/ 559345 h 1016550"/>
              <a:gd name="connsiteX201" fmla="*/ 759521 w 827684"/>
              <a:gd name="connsiteY201" fmla="*/ 556914 h 1016550"/>
              <a:gd name="connsiteX202" fmla="*/ 752218 w 827684"/>
              <a:gd name="connsiteY202" fmla="*/ 559345 h 1016550"/>
              <a:gd name="connsiteX203" fmla="*/ 749784 w 827684"/>
              <a:gd name="connsiteY203" fmla="*/ 561778 h 1016550"/>
              <a:gd name="connsiteX204" fmla="*/ 749784 w 827684"/>
              <a:gd name="connsiteY204" fmla="*/ 564209 h 1016550"/>
              <a:gd name="connsiteX205" fmla="*/ 747350 w 827684"/>
              <a:gd name="connsiteY205" fmla="*/ 564209 h 1016550"/>
              <a:gd name="connsiteX206" fmla="*/ 747350 w 827684"/>
              <a:gd name="connsiteY206" fmla="*/ 566641 h 1016550"/>
              <a:gd name="connsiteX207" fmla="*/ 744915 w 827684"/>
              <a:gd name="connsiteY207" fmla="*/ 569073 h 1016550"/>
              <a:gd name="connsiteX208" fmla="*/ 742481 w 827684"/>
              <a:gd name="connsiteY208" fmla="*/ 571505 h 1016550"/>
              <a:gd name="connsiteX209" fmla="*/ 754653 w 827684"/>
              <a:gd name="connsiteY209" fmla="*/ 593393 h 1016550"/>
              <a:gd name="connsiteX210" fmla="*/ 764390 w 827684"/>
              <a:gd name="connsiteY210" fmla="*/ 615280 h 1016550"/>
              <a:gd name="connsiteX211" fmla="*/ 771693 w 827684"/>
              <a:gd name="connsiteY211" fmla="*/ 637168 h 1016550"/>
              <a:gd name="connsiteX212" fmla="*/ 776562 w 827684"/>
              <a:gd name="connsiteY212" fmla="*/ 661487 h 1016550"/>
              <a:gd name="connsiteX213" fmla="*/ 776562 w 827684"/>
              <a:gd name="connsiteY213" fmla="*/ 685806 h 1016550"/>
              <a:gd name="connsiteX214" fmla="*/ 774127 w 827684"/>
              <a:gd name="connsiteY214" fmla="*/ 710126 h 1016550"/>
              <a:gd name="connsiteX215" fmla="*/ 766824 w 827684"/>
              <a:gd name="connsiteY215" fmla="*/ 734445 h 1016550"/>
              <a:gd name="connsiteX216" fmla="*/ 759521 w 827684"/>
              <a:gd name="connsiteY216" fmla="*/ 756332 h 1016550"/>
              <a:gd name="connsiteX217" fmla="*/ 754653 w 827684"/>
              <a:gd name="connsiteY217" fmla="*/ 761199 h 1016550"/>
              <a:gd name="connsiteX218" fmla="*/ 747350 w 827684"/>
              <a:gd name="connsiteY218" fmla="*/ 766060 h 1016550"/>
              <a:gd name="connsiteX219" fmla="*/ 742481 w 827684"/>
              <a:gd name="connsiteY219" fmla="*/ 770925 h 1016550"/>
              <a:gd name="connsiteX220" fmla="*/ 732744 w 827684"/>
              <a:gd name="connsiteY220" fmla="*/ 775788 h 1016550"/>
              <a:gd name="connsiteX221" fmla="*/ 725440 w 827684"/>
              <a:gd name="connsiteY221" fmla="*/ 778220 h 1016550"/>
              <a:gd name="connsiteX222" fmla="*/ 718137 w 827684"/>
              <a:gd name="connsiteY222" fmla="*/ 783087 h 1016550"/>
              <a:gd name="connsiteX223" fmla="*/ 710834 w 827684"/>
              <a:gd name="connsiteY223" fmla="*/ 785516 h 1016550"/>
              <a:gd name="connsiteX224" fmla="*/ 705965 w 827684"/>
              <a:gd name="connsiteY224" fmla="*/ 787948 h 1016550"/>
              <a:gd name="connsiteX225" fmla="*/ 708400 w 827684"/>
              <a:gd name="connsiteY225" fmla="*/ 780652 h 1016550"/>
              <a:gd name="connsiteX226" fmla="*/ 708400 w 827684"/>
              <a:gd name="connsiteY226" fmla="*/ 775788 h 1016550"/>
              <a:gd name="connsiteX227" fmla="*/ 710834 w 827684"/>
              <a:gd name="connsiteY227" fmla="*/ 768492 h 1016550"/>
              <a:gd name="connsiteX228" fmla="*/ 710834 w 827684"/>
              <a:gd name="connsiteY228" fmla="*/ 763628 h 1016550"/>
              <a:gd name="connsiteX229" fmla="*/ 710834 w 827684"/>
              <a:gd name="connsiteY229" fmla="*/ 758765 h 1016550"/>
              <a:gd name="connsiteX230" fmla="*/ 710834 w 827684"/>
              <a:gd name="connsiteY230" fmla="*/ 751468 h 1016550"/>
              <a:gd name="connsiteX231" fmla="*/ 710834 w 827684"/>
              <a:gd name="connsiteY231" fmla="*/ 746605 h 1016550"/>
              <a:gd name="connsiteX232" fmla="*/ 710834 w 827684"/>
              <a:gd name="connsiteY232" fmla="*/ 739312 h 1016550"/>
              <a:gd name="connsiteX233" fmla="*/ 710834 w 827684"/>
              <a:gd name="connsiteY233" fmla="*/ 736877 h 1016550"/>
              <a:gd name="connsiteX234" fmla="*/ 710834 w 827684"/>
              <a:gd name="connsiteY234" fmla="*/ 732013 h 1016550"/>
              <a:gd name="connsiteX235" fmla="*/ 708400 w 827684"/>
              <a:gd name="connsiteY235" fmla="*/ 732013 h 1016550"/>
              <a:gd name="connsiteX236" fmla="*/ 708400 w 827684"/>
              <a:gd name="connsiteY236" fmla="*/ 729581 h 1016550"/>
              <a:gd name="connsiteX237" fmla="*/ 708400 w 827684"/>
              <a:gd name="connsiteY237" fmla="*/ 727149 h 1016550"/>
              <a:gd name="connsiteX238" fmla="*/ 705965 w 827684"/>
              <a:gd name="connsiteY238" fmla="*/ 727149 h 1016550"/>
              <a:gd name="connsiteX239" fmla="*/ 705965 w 827684"/>
              <a:gd name="connsiteY239" fmla="*/ 724717 h 1016550"/>
              <a:gd name="connsiteX240" fmla="*/ 705965 w 827684"/>
              <a:gd name="connsiteY240" fmla="*/ 722286 h 1016550"/>
              <a:gd name="connsiteX241" fmla="*/ 701097 w 827684"/>
              <a:gd name="connsiteY241" fmla="*/ 722286 h 1016550"/>
              <a:gd name="connsiteX242" fmla="*/ 701097 w 827684"/>
              <a:gd name="connsiteY242" fmla="*/ 724717 h 1016550"/>
              <a:gd name="connsiteX243" fmla="*/ 698662 w 827684"/>
              <a:gd name="connsiteY243" fmla="*/ 724717 h 1016550"/>
              <a:gd name="connsiteX244" fmla="*/ 696228 w 827684"/>
              <a:gd name="connsiteY244" fmla="*/ 724717 h 1016550"/>
              <a:gd name="connsiteX245" fmla="*/ 696228 w 827684"/>
              <a:gd name="connsiteY245" fmla="*/ 727149 h 1016550"/>
              <a:gd name="connsiteX246" fmla="*/ 693794 w 827684"/>
              <a:gd name="connsiteY246" fmla="*/ 729581 h 1016550"/>
              <a:gd name="connsiteX247" fmla="*/ 693794 w 827684"/>
              <a:gd name="connsiteY247" fmla="*/ 732013 h 1016550"/>
              <a:gd name="connsiteX248" fmla="*/ 691359 w 827684"/>
              <a:gd name="connsiteY248" fmla="*/ 736877 h 1016550"/>
              <a:gd name="connsiteX249" fmla="*/ 691359 w 827684"/>
              <a:gd name="connsiteY249" fmla="*/ 761199 h 1016550"/>
              <a:gd name="connsiteX250" fmla="*/ 686491 w 827684"/>
              <a:gd name="connsiteY250" fmla="*/ 785516 h 1016550"/>
              <a:gd name="connsiteX251" fmla="*/ 681622 w 827684"/>
              <a:gd name="connsiteY251" fmla="*/ 809835 h 1016550"/>
              <a:gd name="connsiteX252" fmla="*/ 671884 w 827684"/>
              <a:gd name="connsiteY252" fmla="*/ 831722 h 1016550"/>
              <a:gd name="connsiteX253" fmla="*/ 659712 w 827684"/>
              <a:gd name="connsiteY253" fmla="*/ 853610 h 1016550"/>
              <a:gd name="connsiteX254" fmla="*/ 647541 w 827684"/>
              <a:gd name="connsiteY254" fmla="*/ 873066 h 1016550"/>
              <a:gd name="connsiteX255" fmla="*/ 632935 w 827684"/>
              <a:gd name="connsiteY255" fmla="*/ 892523 h 1016550"/>
              <a:gd name="connsiteX256" fmla="*/ 613459 w 827684"/>
              <a:gd name="connsiteY256" fmla="*/ 909545 h 1016550"/>
              <a:gd name="connsiteX257" fmla="*/ 611025 w 827684"/>
              <a:gd name="connsiteY257" fmla="*/ 909545 h 1016550"/>
              <a:gd name="connsiteX258" fmla="*/ 608591 w 827684"/>
              <a:gd name="connsiteY258" fmla="*/ 909545 h 1016550"/>
              <a:gd name="connsiteX259" fmla="*/ 606156 w 827684"/>
              <a:gd name="connsiteY259" fmla="*/ 909545 h 1016550"/>
              <a:gd name="connsiteX260" fmla="*/ 603722 w 827684"/>
              <a:gd name="connsiteY260" fmla="*/ 909545 h 1016550"/>
              <a:gd name="connsiteX261" fmla="*/ 606156 w 827684"/>
              <a:gd name="connsiteY261" fmla="*/ 904681 h 1016550"/>
              <a:gd name="connsiteX262" fmla="*/ 608591 w 827684"/>
              <a:gd name="connsiteY262" fmla="*/ 899817 h 1016550"/>
              <a:gd name="connsiteX263" fmla="*/ 608591 w 827684"/>
              <a:gd name="connsiteY263" fmla="*/ 894953 h 1016550"/>
              <a:gd name="connsiteX264" fmla="*/ 611025 w 827684"/>
              <a:gd name="connsiteY264" fmla="*/ 890089 h 1016550"/>
              <a:gd name="connsiteX265" fmla="*/ 608591 w 827684"/>
              <a:gd name="connsiteY265" fmla="*/ 885225 h 1016550"/>
              <a:gd name="connsiteX266" fmla="*/ 608591 w 827684"/>
              <a:gd name="connsiteY266" fmla="*/ 880361 h 1016550"/>
              <a:gd name="connsiteX267" fmla="*/ 606156 w 827684"/>
              <a:gd name="connsiteY267" fmla="*/ 877930 h 1016550"/>
              <a:gd name="connsiteX268" fmla="*/ 603722 w 827684"/>
              <a:gd name="connsiteY268" fmla="*/ 873066 h 1016550"/>
              <a:gd name="connsiteX269" fmla="*/ 591550 w 827684"/>
              <a:gd name="connsiteY269" fmla="*/ 899817 h 1016550"/>
              <a:gd name="connsiteX270" fmla="*/ 574510 w 827684"/>
              <a:gd name="connsiteY270" fmla="*/ 926569 h 1016550"/>
              <a:gd name="connsiteX271" fmla="*/ 557469 w 827684"/>
              <a:gd name="connsiteY271" fmla="*/ 950888 h 1016550"/>
              <a:gd name="connsiteX272" fmla="*/ 535560 w 827684"/>
              <a:gd name="connsiteY272" fmla="*/ 972775 h 1016550"/>
              <a:gd name="connsiteX273" fmla="*/ 523388 w 827684"/>
              <a:gd name="connsiteY273" fmla="*/ 982503 h 1016550"/>
              <a:gd name="connsiteX274" fmla="*/ 511216 w 827684"/>
              <a:gd name="connsiteY274" fmla="*/ 989799 h 1016550"/>
              <a:gd name="connsiteX275" fmla="*/ 496610 w 827684"/>
              <a:gd name="connsiteY275" fmla="*/ 997094 h 1016550"/>
              <a:gd name="connsiteX276" fmla="*/ 484438 w 827684"/>
              <a:gd name="connsiteY276" fmla="*/ 1004390 h 1016550"/>
              <a:gd name="connsiteX277" fmla="*/ 467398 w 827684"/>
              <a:gd name="connsiteY277" fmla="*/ 1009254 h 1016550"/>
              <a:gd name="connsiteX278" fmla="*/ 452791 w 827684"/>
              <a:gd name="connsiteY278" fmla="*/ 1011686 h 1016550"/>
              <a:gd name="connsiteX279" fmla="*/ 435751 w 827684"/>
              <a:gd name="connsiteY279" fmla="*/ 1014118 h 1016550"/>
              <a:gd name="connsiteX280" fmla="*/ 418710 w 827684"/>
              <a:gd name="connsiteY280" fmla="*/ 1016550 h 1016550"/>
              <a:gd name="connsiteX281" fmla="*/ 418710 w 827684"/>
              <a:gd name="connsiteY281" fmla="*/ 1014118 h 10165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4">
                <a:pos x="connsiteX174" y="connsiteY174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79">
                <a:pos x="connsiteX179" y="connsiteY179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4">
                <a:pos x="connsiteX184" y="connsiteY184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89">
                <a:pos x="connsiteX189" y="connsiteY189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4">
                <a:pos x="connsiteX194" y="connsiteY194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199">
                <a:pos x="connsiteX199" y="connsiteY199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4">
                <a:pos x="connsiteX204" y="connsiteY204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09">
                <a:pos x="connsiteX209" y="connsiteY209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4">
                <a:pos x="connsiteX214" y="connsiteY214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19">
                <a:pos x="connsiteX219" y="connsiteY219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4">
                <a:pos x="connsiteX224" y="connsiteY224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29">
                <a:pos x="connsiteX229" y="connsiteY229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4">
                <a:pos x="connsiteX234" y="connsiteY234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39">
                <a:pos x="connsiteX239" y="connsiteY239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4">
                <a:pos x="connsiteX244" y="connsiteY244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49">
                <a:pos x="connsiteX249" y="connsiteY249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4">
                <a:pos x="connsiteX254" y="connsiteY254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59">
                <a:pos x="connsiteX259" y="connsiteY259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4">
                <a:pos x="connsiteX264" y="connsiteY264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69">
                <a:pos x="connsiteX269" y="connsiteY269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4">
                <a:pos x="connsiteX274" y="connsiteY274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79">
                <a:pos x="connsiteX279" y="connsiteY279"/>
              </a:cxn>
              <a:cxn ang="280">
                <a:pos x="connsiteX280" y="connsiteY280"/>
              </a:cxn>
              <a:cxn ang="281">
                <a:pos x="connsiteX281" y="connsiteY281"/>
              </a:cxn>
            </a:cxnLst>
            <a:rect l="l" t="t" r="r" b="b"/>
            <a:pathLst>
              <a:path w="827684" h="1016550">
                <a:moveTo>
                  <a:pt x="418710" y="1014118"/>
                </a:moveTo>
                <a:lnTo>
                  <a:pt x="416276" y="1011686"/>
                </a:lnTo>
                <a:lnTo>
                  <a:pt x="413842" y="1011686"/>
                </a:lnTo>
                <a:lnTo>
                  <a:pt x="413842" y="1009254"/>
                </a:lnTo>
                <a:lnTo>
                  <a:pt x="411407" y="1009254"/>
                </a:lnTo>
                <a:lnTo>
                  <a:pt x="408973" y="1006823"/>
                </a:lnTo>
                <a:lnTo>
                  <a:pt x="406539" y="1004390"/>
                </a:lnTo>
                <a:lnTo>
                  <a:pt x="421145" y="987367"/>
                </a:lnTo>
                <a:lnTo>
                  <a:pt x="435751" y="967911"/>
                </a:lnTo>
                <a:lnTo>
                  <a:pt x="445488" y="948456"/>
                </a:lnTo>
                <a:lnTo>
                  <a:pt x="452791" y="924136"/>
                </a:lnTo>
                <a:lnTo>
                  <a:pt x="455226" y="899817"/>
                </a:lnTo>
                <a:lnTo>
                  <a:pt x="455226" y="877930"/>
                </a:lnTo>
                <a:lnTo>
                  <a:pt x="450357" y="853610"/>
                </a:lnTo>
                <a:lnTo>
                  <a:pt x="443054" y="831722"/>
                </a:lnTo>
                <a:lnTo>
                  <a:pt x="435751" y="817131"/>
                </a:lnTo>
                <a:lnTo>
                  <a:pt x="428448" y="804974"/>
                </a:lnTo>
                <a:lnTo>
                  <a:pt x="418710" y="792812"/>
                </a:lnTo>
                <a:lnTo>
                  <a:pt x="411407" y="783087"/>
                </a:lnTo>
                <a:lnTo>
                  <a:pt x="401670" y="775788"/>
                </a:lnTo>
                <a:lnTo>
                  <a:pt x="389498" y="766060"/>
                </a:lnTo>
                <a:lnTo>
                  <a:pt x="379760" y="761199"/>
                </a:lnTo>
                <a:lnTo>
                  <a:pt x="367589" y="756332"/>
                </a:lnTo>
                <a:lnTo>
                  <a:pt x="374892" y="751468"/>
                </a:lnTo>
                <a:lnTo>
                  <a:pt x="379760" y="744173"/>
                </a:lnTo>
                <a:lnTo>
                  <a:pt x="382195" y="734445"/>
                </a:lnTo>
                <a:lnTo>
                  <a:pt x="379760" y="722286"/>
                </a:lnTo>
                <a:lnTo>
                  <a:pt x="379760" y="710126"/>
                </a:lnTo>
                <a:lnTo>
                  <a:pt x="374892" y="700398"/>
                </a:lnTo>
                <a:lnTo>
                  <a:pt x="372457" y="690671"/>
                </a:lnTo>
                <a:lnTo>
                  <a:pt x="370023" y="683374"/>
                </a:lnTo>
                <a:lnTo>
                  <a:pt x="362720" y="671214"/>
                </a:lnTo>
                <a:lnTo>
                  <a:pt x="352983" y="661487"/>
                </a:lnTo>
                <a:lnTo>
                  <a:pt x="345679" y="651759"/>
                </a:lnTo>
                <a:lnTo>
                  <a:pt x="333507" y="644463"/>
                </a:lnTo>
                <a:lnTo>
                  <a:pt x="323770" y="637168"/>
                </a:lnTo>
                <a:lnTo>
                  <a:pt x="314033" y="629872"/>
                </a:lnTo>
                <a:lnTo>
                  <a:pt x="304295" y="622576"/>
                </a:lnTo>
                <a:lnTo>
                  <a:pt x="294557" y="615280"/>
                </a:lnTo>
                <a:lnTo>
                  <a:pt x="301861" y="612848"/>
                </a:lnTo>
                <a:lnTo>
                  <a:pt x="306730" y="607984"/>
                </a:lnTo>
                <a:lnTo>
                  <a:pt x="314033" y="600688"/>
                </a:lnTo>
                <a:lnTo>
                  <a:pt x="321336" y="595824"/>
                </a:lnTo>
                <a:lnTo>
                  <a:pt x="326204" y="590960"/>
                </a:lnTo>
                <a:lnTo>
                  <a:pt x="331073" y="583665"/>
                </a:lnTo>
                <a:lnTo>
                  <a:pt x="333507" y="576369"/>
                </a:lnTo>
                <a:lnTo>
                  <a:pt x="335942" y="571505"/>
                </a:lnTo>
                <a:lnTo>
                  <a:pt x="328639" y="566641"/>
                </a:lnTo>
                <a:lnTo>
                  <a:pt x="321336" y="564209"/>
                </a:lnTo>
                <a:lnTo>
                  <a:pt x="314033" y="564209"/>
                </a:lnTo>
                <a:lnTo>
                  <a:pt x="306730" y="564209"/>
                </a:lnTo>
                <a:lnTo>
                  <a:pt x="299427" y="564209"/>
                </a:lnTo>
                <a:lnTo>
                  <a:pt x="292123" y="564209"/>
                </a:lnTo>
                <a:lnTo>
                  <a:pt x="284820" y="564209"/>
                </a:lnTo>
                <a:lnTo>
                  <a:pt x="279951" y="561778"/>
                </a:lnTo>
                <a:lnTo>
                  <a:pt x="423579" y="508275"/>
                </a:lnTo>
                <a:lnTo>
                  <a:pt x="426013" y="505843"/>
                </a:lnTo>
                <a:lnTo>
                  <a:pt x="426013" y="503411"/>
                </a:lnTo>
                <a:lnTo>
                  <a:pt x="428448" y="498547"/>
                </a:lnTo>
                <a:lnTo>
                  <a:pt x="426013" y="493683"/>
                </a:lnTo>
                <a:lnTo>
                  <a:pt x="426013" y="491251"/>
                </a:lnTo>
                <a:lnTo>
                  <a:pt x="423579" y="486387"/>
                </a:lnTo>
                <a:lnTo>
                  <a:pt x="421145" y="481524"/>
                </a:lnTo>
                <a:lnTo>
                  <a:pt x="416276" y="479091"/>
                </a:lnTo>
                <a:lnTo>
                  <a:pt x="389498" y="471796"/>
                </a:lnTo>
                <a:lnTo>
                  <a:pt x="362720" y="471796"/>
                </a:lnTo>
                <a:lnTo>
                  <a:pt x="333507" y="469364"/>
                </a:lnTo>
                <a:lnTo>
                  <a:pt x="304295" y="469364"/>
                </a:lnTo>
                <a:lnTo>
                  <a:pt x="277517" y="466931"/>
                </a:lnTo>
                <a:lnTo>
                  <a:pt x="250739" y="462068"/>
                </a:lnTo>
                <a:lnTo>
                  <a:pt x="238567" y="457204"/>
                </a:lnTo>
                <a:lnTo>
                  <a:pt x="226395" y="449908"/>
                </a:lnTo>
                <a:lnTo>
                  <a:pt x="216658" y="442612"/>
                </a:lnTo>
                <a:lnTo>
                  <a:pt x="204486" y="432885"/>
                </a:lnTo>
                <a:lnTo>
                  <a:pt x="206921" y="401270"/>
                </a:lnTo>
                <a:lnTo>
                  <a:pt x="206921" y="369654"/>
                </a:lnTo>
                <a:lnTo>
                  <a:pt x="204486" y="338039"/>
                </a:lnTo>
                <a:lnTo>
                  <a:pt x="202052" y="308856"/>
                </a:lnTo>
                <a:lnTo>
                  <a:pt x="197183" y="294264"/>
                </a:lnTo>
                <a:lnTo>
                  <a:pt x="192315" y="282104"/>
                </a:lnTo>
                <a:lnTo>
                  <a:pt x="187445" y="267513"/>
                </a:lnTo>
                <a:lnTo>
                  <a:pt x="180142" y="255353"/>
                </a:lnTo>
                <a:lnTo>
                  <a:pt x="170405" y="245626"/>
                </a:lnTo>
                <a:lnTo>
                  <a:pt x="160668" y="233466"/>
                </a:lnTo>
                <a:lnTo>
                  <a:pt x="148496" y="226169"/>
                </a:lnTo>
                <a:lnTo>
                  <a:pt x="133889" y="216442"/>
                </a:lnTo>
                <a:lnTo>
                  <a:pt x="116849" y="209146"/>
                </a:lnTo>
                <a:lnTo>
                  <a:pt x="99809" y="199418"/>
                </a:lnTo>
                <a:lnTo>
                  <a:pt x="82768" y="194554"/>
                </a:lnTo>
                <a:lnTo>
                  <a:pt x="65727" y="187259"/>
                </a:lnTo>
                <a:lnTo>
                  <a:pt x="48687" y="179963"/>
                </a:lnTo>
                <a:lnTo>
                  <a:pt x="31646" y="172667"/>
                </a:lnTo>
                <a:lnTo>
                  <a:pt x="14606" y="162939"/>
                </a:lnTo>
                <a:lnTo>
                  <a:pt x="0" y="153212"/>
                </a:lnTo>
                <a:lnTo>
                  <a:pt x="87637" y="92413"/>
                </a:lnTo>
                <a:lnTo>
                  <a:pt x="60859" y="77821"/>
                </a:lnTo>
                <a:lnTo>
                  <a:pt x="109546" y="70525"/>
                </a:lnTo>
                <a:lnTo>
                  <a:pt x="158233" y="68094"/>
                </a:lnTo>
                <a:lnTo>
                  <a:pt x="206921" y="68094"/>
                </a:lnTo>
                <a:lnTo>
                  <a:pt x="255608" y="70525"/>
                </a:lnTo>
                <a:lnTo>
                  <a:pt x="306730" y="75389"/>
                </a:lnTo>
                <a:lnTo>
                  <a:pt x="357851" y="82685"/>
                </a:lnTo>
                <a:lnTo>
                  <a:pt x="408973" y="92413"/>
                </a:lnTo>
                <a:lnTo>
                  <a:pt x="460095" y="99709"/>
                </a:lnTo>
                <a:lnTo>
                  <a:pt x="467398" y="104573"/>
                </a:lnTo>
                <a:lnTo>
                  <a:pt x="474701" y="109436"/>
                </a:lnTo>
                <a:lnTo>
                  <a:pt x="482004" y="114300"/>
                </a:lnTo>
                <a:lnTo>
                  <a:pt x="489307" y="119164"/>
                </a:lnTo>
                <a:lnTo>
                  <a:pt x="496610" y="124028"/>
                </a:lnTo>
                <a:lnTo>
                  <a:pt x="503913" y="126460"/>
                </a:lnTo>
                <a:lnTo>
                  <a:pt x="511216" y="128892"/>
                </a:lnTo>
                <a:lnTo>
                  <a:pt x="520954" y="128892"/>
                </a:lnTo>
                <a:lnTo>
                  <a:pt x="520954" y="124028"/>
                </a:lnTo>
                <a:lnTo>
                  <a:pt x="520954" y="119164"/>
                </a:lnTo>
                <a:lnTo>
                  <a:pt x="520954" y="114300"/>
                </a:lnTo>
                <a:lnTo>
                  <a:pt x="518519" y="111869"/>
                </a:lnTo>
                <a:lnTo>
                  <a:pt x="518519" y="107005"/>
                </a:lnTo>
                <a:lnTo>
                  <a:pt x="513651" y="104573"/>
                </a:lnTo>
                <a:lnTo>
                  <a:pt x="508782" y="99709"/>
                </a:lnTo>
                <a:lnTo>
                  <a:pt x="503913" y="97277"/>
                </a:lnTo>
                <a:lnTo>
                  <a:pt x="486872" y="87549"/>
                </a:lnTo>
                <a:lnTo>
                  <a:pt x="469832" y="80254"/>
                </a:lnTo>
                <a:lnTo>
                  <a:pt x="452791" y="70525"/>
                </a:lnTo>
                <a:lnTo>
                  <a:pt x="438185" y="58366"/>
                </a:lnTo>
                <a:lnTo>
                  <a:pt x="423579" y="48638"/>
                </a:lnTo>
                <a:lnTo>
                  <a:pt x="408973" y="34046"/>
                </a:lnTo>
                <a:lnTo>
                  <a:pt x="399235" y="21887"/>
                </a:lnTo>
                <a:lnTo>
                  <a:pt x="389498" y="4864"/>
                </a:lnTo>
                <a:lnTo>
                  <a:pt x="401670" y="2431"/>
                </a:lnTo>
                <a:lnTo>
                  <a:pt x="411407" y="0"/>
                </a:lnTo>
                <a:lnTo>
                  <a:pt x="421145" y="0"/>
                </a:lnTo>
                <a:lnTo>
                  <a:pt x="430882" y="2431"/>
                </a:lnTo>
                <a:lnTo>
                  <a:pt x="440620" y="4864"/>
                </a:lnTo>
                <a:lnTo>
                  <a:pt x="450357" y="9727"/>
                </a:lnTo>
                <a:lnTo>
                  <a:pt x="460095" y="17023"/>
                </a:lnTo>
                <a:lnTo>
                  <a:pt x="472266" y="21887"/>
                </a:lnTo>
                <a:lnTo>
                  <a:pt x="491741" y="29183"/>
                </a:lnTo>
                <a:lnTo>
                  <a:pt x="511216" y="38910"/>
                </a:lnTo>
                <a:lnTo>
                  <a:pt x="528257" y="48638"/>
                </a:lnTo>
                <a:lnTo>
                  <a:pt x="545297" y="60798"/>
                </a:lnTo>
                <a:lnTo>
                  <a:pt x="559903" y="72958"/>
                </a:lnTo>
                <a:lnTo>
                  <a:pt x="574510" y="87549"/>
                </a:lnTo>
                <a:lnTo>
                  <a:pt x="589116" y="102141"/>
                </a:lnTo>
                <a:lnTo>
                  <a:pt x="601288" y="119164"/>
                </a:lnTo>
                <a:lnTo>
                  <a:pt x="625631" y="150779"/>
                </a:lnTo>
                <a:lnTo>
                  <a:pt x="647541" y="187259"/>
                </a:lnTo>
                <a:lnTo>
                  <a:pt x="669450" y="221306"/>
                </a:lnTo>
                <a:lnTo>
                  <a:pt x="688925" y="257785"/>
                </a:lnTo>
                <a:lnTo>
                  <a:pt x="715703" y="29183"/>
                </a:lnTo>
                <a:lnTo>
                  <a:pt x="732744" y="63230"/>
                </a:lnTo>
                <a:lnTo>
                  <a:pt x="747350" y="97277"/>
                </a:lnTo>
                <a:lnTo>
                  <a:pt x="757087" y="136188"/>
                </a:lnTo>
                <a:lnTo>
                  <a:pt x="761956" y="172667"/>
                </a:lnTo>
                <a:lnTo>
                  <a:pt x="766824" y="214010"/>
                </a:lnTo>
                <a:lnTo>
                  <a:pt x="766824" y="252921"/>
                </a:lnTo>
                <a:lnTo>
                  <a:pt x="764390" y="291832"/>
                </a:lnTo>
                <a:lnTo>
                  <a:pt x="759521" y="330743"/>
                </a:lnTo>
                <a:lnTo>
                  <a:pt x="757087" y="350198"/>
                </a:lnTo>
                <a:lnTo>
                  <a:pt x="749784" y="367222"/>
                </a:lnTo>
                <a:lnTo>
                  <a:pt x="744915" y="386677"/>
                </a:lnTo>
                <a:lnTo>
                  <a:pt x="740047" y="403701"/>
                </a:lnTo>
                <a:lnTo>
                  <a:pt x="732744" y="420725"/>
                </a:lnTo>
                <a:lnTo>
                  <a:pt x="727875" y="440180"/>
                </a:lnTo>
                <a:lnTo>
                  <a:pt x="723006" y="457204"/>
                </a:lnTo>
                <a:lnTo>
                  <a:pt x="720571" y="474228"/>
                </a:lnTo>
                <a:lnTo>
                  <a:pt x="764390" y="459636"/>
                </a:lnTo>
                <a:lnTo>
                  <a:pt x="740047" y="522866"/>
                </a:lnTo>
                <a:lnTo>
                  <a:pt x="749784" y="520434"/>
                </a:lnTo>
                <a:lnTo>
                  <a:pt x="761956" y="520434"/>
                </a:lnTo>
                <a:lnTo>
                  <a:pt x="774127" y="518003"/>
                </a:lnTo>
                <a:lnTo>
                  <a:pt x="786300" y="518003"/>
                </a:lnTo>
                <a:lnTo>
                  <a:pt x="798471" y="520434"/>
                </a:lnTo>
                <a:lnTo>
                  <a:pt x="808209" y="522866"/>
                </a:lnTo>
                <a:lnTo>
                  <a:pt x="817946" y="530162"/>
                </a:lnTo>
                <a:lnTo>
                  <a:pt x="827684" y="537458"/>
                </a:lnTo>
                <a:lnTo>
                  <a:pt x="825249" y="542322"/>
                </a:lnTo>
                <a:lnTo>
                  <a:pt x="822815" y="544754"/>
                </a:lnTo>
                <a:lnTo>
                  <a:pt x="815512" y="542322"/>
                </a:lnTo>
                <a:lnTo>
                  <a:pt x="810643" y="539890"/>
                </a:lnTo>
                <a:lnTo>
                  <a:pt x="803340" y="539890"/>
                </a:lnTo>
                <a:lnTo>
                  <a:pt x="796037" y="537458"/>
                </a:lnTo>
                <a:lnTo>
                  <a:pt x="791168" y="539890"/>
                </a:lnTo>
                <a:lnTo>
                  <a:pt x="788734" y="547185"/>
                </a:lnTo>
                <a:lnTo>
                  <a:pt x="786300" y="547185"/>
                </a:lnTo>
                <a:lnTo>
                  <a:pt x="786300" y="549618"/>
                </a:lnTo>
                <a:lnTo>
                  <a:pt x="783865" y="552050"/>
                </a:lnTo>
                <a:lnTo>
                  <a:pt x="781431" y="554481"/>
                </a:lnTo>
                <a:lnTo>
                  <a:pt x="783865" y="556914"/>
                </a:lnTo>
                <a:lnTo>
                  <a:pt x="786300" y="556914"/>
                </a:lnTo>
                <a:lnTo>
                  <a:pt x="788734" y="559345"/>
                </a:lnTo>
                <a:lnTo>
                  <a:pt x="791168" y="561778"/>
                </a:lnTo>
                <a:lnTo>
                  <a:pt x="793602" y="566641"/>
                </a:lnTo>
                <a:lnTo>
                  <a:pt x="796037" y="569073"/>
                </a:lnTo>
                <a:lnTo>
                  <a:pt x="798471" y="571505"/>
                </a:lnTo>
                <a:lnTo>
                  <a:pt x="798471" y="576369"/>
                </a:lnTo>
                <a:lnTo>
                  <a:pt x="791168" y="576369"/>
                </a:lnTo>
                <a:lnTo>
                  <a:pt x="783865" y="573937"/>
                </a:lnTo>
                <a:lnTo>
                  <a:pt x="778997" y="569073"/>
                </a:lnTo>
                <a:lnTo>
                  <a:pt x="774127" y="566641"/>
                </a:lnTo>
                <a:lnTo>
                  <a:pt x="769259" y="561778"/>
                </a:lnTo>
                <a:lnTo>
                  <a:pt x="764390" y="559345"/>
                </a:lnTo>
                <a:lnTo>
                  <a:pt x="759521" y="556914"/>
                </a:lnTo>
                <a:lnTo>
                  <a:pt x="752218" y="559345"/>
                </a:lnTo>
                <a:lnTo>
                  <a:pt x="749784" y="561778"/>
                </a:lnTo>
                <a:lnTo>
                  <a:pt x="749784" y="564209"/>
                </a:lnTo>
                <a:lnTo>
                  <a:pt x="747350" y="564209"/>
                </a:lnTo>
                <a:lnTo>
                  <a:pt x="747350" y="566641"/>
                </a:lnTo>
                <a:lnTo>
                  <a:pt x="744915" y="569073"/>
                </a:lnTo>
                <a:lnTo>
                  <a:pt x="742481" y="571505"/>
                </a:lnTo>
                <a:lnTo>
                  <a:pt x="754653" y="593393"/>
                </a:lnTo>
                <a:lnTo>
                  <a:pt x="764390" y="615280"/>
                </a:lnTo>
                <a:lnTo>
                  <a:pt x="771693" y="637168"/>
                </a:lnTo>
                <a:lnTo>
                  <a:pt x="776562" y="661487"/>
                </a:lnTo>
                <a:lnTo>
                  <a:pt x="776562" y="685806"/>
                </a:lnTo>
                <a:lnTo>
                  <a:pt x="774127" y="710126"/>
                </a:lnTo>
                <a:lnTo>
                  <a:pt x="766824" y="734445"/>
                </a:lnTo>
                <a:lnTo>
                  <a:pt x="759521" y="756332"/>
                </a:lnTo>
                <a:lnTo>
                  <a:pt x="754653" y="761199"/>
                </a:lnTo>
                <a:lnTo>
                  <a:pt x="747350" y="766060"/>
                </a:lnTo>
                <a:lnTo>
                  <a:pt x="742481" y="770925"/>
                </a:lnTo>
                <a:lnTo>
                  <a:pt x="732744" y="775788"/>
                </a:lnTo>
                <a:lnTo>
                  <a:pt x="725440" y="778220"/>
                </a:lnTo>
                <a:lnTo>
                  <a:pt x="718137" y="783087"/>
                </a:lnTo>
                <a:lnTo>
                  <a:pt x="710834" y="785516"/>
                </a:lnTo>
                <a:lnTo>
                  <a:pt x="705965" y="787948"/>
                </a:lnTo>
                <a:lnTo>
                  <a:pt x="708400" y="780652"/>
                </a:lnTo>
                <a:lnTo>
                  <a:pt x="708400" y="775788"/>
                </a:lnTo>
                <a:lnTo>
                  <a:pt x="710834" y="768492"/>
                </a:lnTo>
                <a:lnTo>
                  <a:pt x="710834" y="763628"/>
                </a:lnTo>
                <a:lnTo>
                  <a:pt x="710834" y="758765"/>
                </a:lnTo>
                <a:lnTo>
                  <a:pt x="710834" y="751468"/>
                </a:lnTo>
                <a:lnTo>
                  <a:pt x="710834" y="746605"/>
                </a:lnTo>
                <a:lnTo>
                  <a:pt x="710834" y="739312"/>
                </a:lnTo>
                <a:lnTo>
                  <a:pt x="710834" y="736877"/>
                </a:lnTo>
                <a:lnTo>
                  <a:pt x="710834" y="732013"/>
                </a:lnTo>
                <a:lnTo>
                  <a:pt x="708400" y="732013"/>
                </a:lnTo>
                <a:lnTo>
                  <a:pt x="708400" y="729581"/>
                </a:lnTo>
                <a:lnTo>
                  <a:pt x="708400" y="727149"/>
                </a:lnTo>
                <a:lnTo>
                  <a:pt x="705965" y="727149"/>
                </a:lnTo>
                <a:lnTo>
                  <a:pt x="705965" y="724717"/>
                </a:lnTo>
                <a:lnTo>
                  <a:pt x="705965" y="722286"/>
                </a:lnTo>
                <a:lnTo>
                  <a:pt x="701097" y="722286"/>
                </a:lnTo>
                <a:lnTo>
                  <a:pt x="701097" y="724717"/>
                </a:lnTo>
                <a:lnTo>
                  <a:pt x="698662" y="724717"/>
                </a:lnTo>
                <a:lnTo>
                  <a:pt x="696228" y="724717"/>
                </a:lnTo>
                <a:lnTo>
                  <a:pt x="696228" y="727149"/>
                </a:lnTo>
                <a:lnTo>
                  <a:pt x="693794" y="729581"/>
                </a:lnTo>
                <a:lnTo>
                  <a:pt x="693794" y="732013"/>
                </a:lnTo>
                <a:lnTo>
                  <a:pt x="691359" y="736877"/>
                </a:lnTo>
                <a:lnTo>
                  <a:pt x="691359" y="761199"/>
                </a:lnTo>
                <a:lnTo>
                  <a:pt x="686491" y="785516"/>
                </a:lnTo>
                <a:lnTo>
                  <a:pt x="681622" y="809835"/>
                </a:lnTo>
                <a:lnTo>
                  <a:pt x="671884" y="831722"/>
                </a:lnTo>
                <a:lnTo>
                  <a:pt x="659712" y="853610"/>
                </a:lnTo>
                <a:lnTo>
                  <a:pt x="647541" y="873066"/>
                </a:lnTo>
                <a:lnTo>
                  <a:pt x="632935" y="892523"/>
                </a:lnTo>
                <a:lnTo>
                  <a:pt x="613459" y="909545"/>
                </a:lnTo>
                <a:lnTo>
                  <a:pt x="611025" y="909545"/>
                </a:lnTo>
                <a:lnTo>
                  <a:pt x="608591" y="909545"/>
                </a:lnTo>
                <a:lnTo>
                  <a:pt x="606156" y="909545"/>
                </a:lnTo>
                <a:lnTo>
                  <a:pt x="603722" y="909545"/>
                </a:lnTo>
                <a:lnTo>
                  <a:pt x="606156" y="904681"/>
                </a:lnTo>
                <a:lnTo>
                  <a:pt x="608591" y="899817"/>
                </a:lnTo>
                <a:lnTo>
                  <a:pt x="608591" y="894953"/>
                </a:lnTo>
                <a:lnTo>
                  <a:pt x="611025" y="890089"/>
                </a:lnTo>
                <a:lnTo>
                  <a:pt x="608591" y="885225"/>
                </a:lnTo>
                <a:lnTo>
                  <a:pt x="608591" y="880361"/>
                </a:lnTo>
                <a:lnTo>
                  <a:pt x="606156" y="877930"/>
                </a:lnTo>
                <a:lnTo>
                  <a:pt x="603722" y="873066"/>
                </a:lnTo>
                <a:lnTo>
                  <a:pt x="591550" y="899817"/>
                </a:lnTo>
                <a:lnTo>
                  <a:pt x="574510" y="926569"/>
                </a:lnTo>
                <a:lnTo>
                  <a:pt x="557469" y="950888"/>
                </a:lnTo>
                <a:lnTo>
                  <a:pt x="535560" y="972775"/>
                </a:lnTo>
                <a:lnTo>
                  <a:pt x="523388" y="982503"/>
                </a:lnTo>
                <a:lnTo>
                  <a:pt x="511216" y="989799"/>
                </a:lnTo>
                <a:lnTo>
                  <a:pt x="496610" y="997094"/>
                </a:lnTo>
                <a:lnTo>
                  <a:pt x="484438" y="1004390"/>
                </a:lnTo>
                <a:lnTo>
                  <a:pt x="467398" y="1009254"/>
                </a:lnTo>
                <a:lnTo>
                  <a:pt x="452791" y="1011686"/>
                </a:lnTo>
                <a:lnTo>
                  <a:pt x="435751" y="1014118"/>
                </a:lnTo>
                <a:lnTo>
                  <a:pt x="418710" y="1016550"/>
                </a:lnTo>
                <a:lnTo>
                  <a:pt x="418710" y="1014118"/>
                </a:lnTo>
              </a:path>
            </a:pathLst>
          </a:custGeom>
          <a:solidFill>
            <a:srgbClr val="B888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6478008" y="6803332"/>
            <a:ext cx="768686" cy="69531"/>
          </a:xfrm>
          <a:custGeom>
            <a:avLst/>
            <a:gdLst>
              <a:gd name="connsiteX0" fmla="*/ 2434 w 593985"/>
              <a:gd name="connsiteY0" fmla="*/ 87549 h 89981"/>
              <a:gd name="connsiteX1" fmla="*/ 2434 w 593985"/>
              <a:gd name="connsiteY1" fmla="*/ 85118 h 89981"/>
              <a:gd name="connsiteX2" fmla="*/ 4868 w 593985"/>
              <a:gd name="connsiteY2" fmla="*/ 85118 h 89981"/>
              <a:gd name="connsiteX3" fmla="*/ 4868 w 593985"/>
              <a:gd name="connsiteY3" fmla="*/ 82685 h 89981"/>
              <a:gd name="connsiteX4" fmla="*/ 7303 w 593985"/>
              <a:gd name="connsiteY4" fmla="*/ 82685 h 89981"/>
              <a:gd name="connsiteX5" fmla="*/ 7303 w 593985"/>
              <a:gd name="connsiteY5" fmla="*/ 80251 h 89981"/>
              <a:gd name="connsiteX6" fmla="*/ 9737 w 593985"/>
              <a:gd name="connsiteY6" fmla="*/ 77822 h 89981"/>
              <a:gd name="connsiteX7" fmla="*/ 21909 w 593985"/>
              <a:gd name="connsiteY7" fmla="*/ 68094 h 89981"/>
              <a:gd name="connsiteX8" fmla="*/ 38949 w 593985"/>
              <a:gd name="connsiteY8" fmla="*/ 60798 h 89981"/>
              <a:gd name="connsiteX9" fmla="*/ 53556 w 593985"/>
              <a:gd name="connsiteY9" fmla="*/ 53502 h 89981"/>
              <a:gd name="connsiteX10" fmla="*/ 70596 w 593985"/>
              <a:gd name="connsiteY10" fmla="*/ 48638 h 89981"/>
              <a:gd name="connsiteX11" fmla="*/ 104677 w 593985"/>
              <a:gd name="connsiteY11" fmla="*/ 41343 h 89981"/>
              <a:gd name="connsiteX12" fmla="*/ 141192 w 593985"/>
              <a:gd name="connsiteY12" fmla="*/ 36476 h 89981"/>
              <a:gd name="connsiteX13" fmla="*/ 177708 w 593985"/>
              <a:gd name="connsiteY13" fmla="*/ 31615 h 89981"/>
              <a:gd name="connsiteX14" fmla="*/ 214224 w 593985"/>
              <a:gd name="connsiteY14" fmla="*/ 26751 h 89981"/>
              <a:gd name="connsiteX15" fmla="*/ 250739 w 593985"/>
              <a:gd name="connsiteY15" fmla="*/ 21887 h 89981"/>
              <a:gd name="connsiteX16" fmla="*/ 284820 w 593985"/>
              <a:gd name="connsiteY16" fmla="*/ 14589 h 89981"/>
              <a:gd name="connsiteX17" fmla="*/ 326204 w 593985"/>
              <a:gd name="connsiteY17" fmla="*/ 14589 h 89981"/>
              <a:gd name="connsiteX18" fmla="*/ 367589 w 593985"/>
              <a:gd name="connsiteY18" fmla="*/ 9728 h 89981"/>
              <a:gd name="connsiteX19" fmla="*/ 408973 w 593985"/>
              <a:gd name="connsiteY19" fmla="*/ 4864 h 89981"/>
              <a:gd name="connsiteX20" fmla="*/ 450357 w 593985"/>
              <a:gd name="connsiteY20" fmla="*/ 0 h 89981"/>
              <a:gd name="connsiteX21" fmla="*/ 472266 w 593985"/>
              <a:gd name="connsiteY21" fmla="*/ 0 h 89981"/>
              <a:gd name="connsiteX22" fmla="*/ 491741 w 593985"/>
              <a:gd name="connsiteY22" fmla="*/ 0 h 89981"/>
              <a:gd name="connsiteX23" fmla="*/ 511216 w 593985"/>
              <a:gd name="connsiteY23" fmla="*/ 2431 h 89981"/>
              <a:gd name="connsiteX24" fmla="*/ 530691 w 593985"/>
              <a:gd name="connsiteY24" fmla="*/ 4864 h 89981"/>
              <a:gd name="connsiteX25" fmla="*/ 547732 w 593985"/>
              <a:gd name="connsiteY25" fmla="*/ 12159 h 89981"/>
              <a:gd name="connsiteX26" fmla="*/ 564772 w 593985"/>
              <a:gd name="connsiteY26" fmla="*/ 19455 h 89981"/>
              <a:gd name="connsiteX27" fmla="*/ 579378 w 593985"/>
              <a:gd name="connsiteY27" fmla="*/ 29183 h 89981"/>
              <a:gd name="connsiteX28" fmla="*/ 593985 w 593985"/>
              <a:gd name="connsiteY28" fmla="*/ 43774 h 89981"/>
              <a:gd name="connsiteX29" fmla="*/ 555035 w 593985"/>
              <a:gd name="connsiteY29" fmla="*/ 34047 h 89981"/>
              <a:gd name="connsiteX30" fmla="*/ 516085 w 593985"/>
              <a:gd name="connsiteY30" fmla="*/ 24319 h 89981"/>
              <a:gd name="connsiteX31" fmla="*/ 477135 w 593985"/>
              <a:gd name="connsiteY31" fmla="*/ 19455 h 89981"/>
              <a:gd name="connsiteX32" fmla="*/ 440620 w 593985"/>
              <a:gd name="connsiteY32" fmla="*/ 17023 h 89981"/>
              <a:gd name="connsiteX33" fmla="*/ 401670 w 593985"/>
              <a:gd name="connsiteY33" fmla="*/ 17023 h 89981"/>
              <a:gd name="connsiteX34" fmla="*/ 365154 w 593985"/>
              <a:gd name="connsiteY34" fmla="*/ 17023 h 89981"/>
              <a:gd name="connsiteX35" fmla="*/ 326204 w 593985"/>
              <a:gd name="connsiteY35" fmla="*/ 19455 h 89981"/>
              <a:gd name="connsiteX36" fmla="*/ 289689 w 593985"/>
              <a:gd name="connsiteY36" fmla="*/ 24319 h 89981"/>
              <a:gd name="connsiteX37" fmla="*/ 216658 w 593985"/>
              <a:gd name="connsiteY37" fmla="*/ 36476 h 89981"/>
              <a:gd name="connsiteX38" fmla="*/ 143627 w 593985"/>
              <a:gd name="connsiteY38" fmla="*/ 53502 h 89981"/>
              <a:gd name="connsiteX39" fmla="*/ 70596 w 593985"/>
              <a:gd name="connsiteY39" fmla="*/ 70525 h 89981"/>
              <a:gd name="connsiteX40" fmla="*/ 0 w 593985"/>
              <a:gd name="connsiteY40" fmla="*/ 89982 h 89981"/>
              <a:gd name="connsiteX41" fmla="*/ 2434 w 593985"/>
              <a:gd name="connsiteY41" fmla="*/ 87549 h 8998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</a:cxnLst>
            <a:rect l="l" t="t" r="r" b="b"/>
            <a:pathLst>
              <a:path w="593985" h="89981">
                <a:moveTo>
                  <a:pt x="2434" y="87549"/>
                </a:moveTo>
                <a:lnTo>
                  <a:pt x="2434" y="85118"/>
                </a:lnTo>
                <a:lnTo>
                  <a:pt x="4868" y="85118"/>
                </a:lnTo>
                <a:lnTo>
                  <a:pt x="4868" y="82685"/>
                </a:lnTo>
                <a:lnTo>
                  <a:pt x="7303" y="82685"/>
                </a:lnTo>
                <a:lnTo>
                  <a:pt x="7303" y="80251"/>
                </a:lnTo>
                <a:lnTo>
                  <a:pt x="9737" y="77822"/>
                </a:lnTo>
                <a:lnTo>
                  <a:pt x="21909" y="68094"/>
                </a:lnTo>
                <a:lnTo>
                  <a:pt x="38949" y="60798"/>
                </a:lnTo>
                <a:lnTo>
                  <a:pt x="53556" y="53502"/>
                </a:lnTo>
                <a:lnTo>
                  <a:pt x="70596" y="48638"/>
                </a:lnTo>
                <a:lnTo>
                  <a:pt x="104677" y="41343"/>
                </a:lnTo>
                <a:lnTo>
                  <a:pt x="141192" y="36476"/>
                </a:lnTo>
                <a:lnTo>
                  <a:pt x="177708" y="31615"/>
                </a:lnTo>
                <a:lnTo>
                  <a:pt x="214224" y="26751"/>
                </a:lnTo>
                <a:lnTo>
                  <a:pt x="250739" y="21887"/>
                </a:lnTo>
                <a:lnTo>
                  <a:pt x="284820" y="14589"/>
                </a:lnTo>
                <a:lnTo>
                  <a:pt x="326204" y="14589"/>
                </a:lnTo>
                <a:lnTo>
                  <a:pt x="367589" y="9728"/>
                </a:lnTo>
                <a:lnTo>
                  <a:pt x="408973" y="4864"/>
                </a:lnTo>
                <a:lnTo>
                  <a:pt x="450357" y="0"/>
                </a:lnTo>
                <a:lnTo>
                  <a:pt x="472266" y="0"/>
                </a:lnTo>
                <a:lnTo>
                  <a:pt x="491741" y="0"/>
                </a:lnTo>
                <a:lnTo>
                  <a:pt x="511216" y="2431"/>
                </a:lnTo>
                <a:lnTo>
                  <a:pt x="530691" y="4864"/>
                </a:lnTo>
                <a:lnTo>
                  <a:pt x="547732" y="12159"/>
                </a:lnTo>
                <a:lnTo>
                  <a:pt x="564772" y="19455"/>
                </a:lnTo>
                <a:lnTo>
                  <a:pt x="579378" y="29183"/>
                </a:lnTo>
                <a:lnTo>
                  <a:pt x="593985" y="43774"/>
                </a:lnTo>
                <a:lnTo>
                  <a:pt x="555035" y="34047"/>
                </a:lnTo>
                <a:lnTo>
                  <a:pt x="516085" y="24319"/>
                </a:lnTo>
                <a:lnTo>
                  <a:pt x="477135" y="19455"/>
                </a:lnTo>
                <a:lnTo>
                  <a:pt x="440620" y="17023"/>
                </a:lnTo>
                <a:lnTo>
                  <a:pt x="401670" y="17023"/>
                </a:lnTo>
                <a:lnTo>
                  <a:pt x="365154" y="17023"/>
                </a:lnTo>
                <a:lnTo>
                  <a:pt x="326204" y="19455"/>
                </a:lnTo>
                <a:lnTo>
                  <a:pt x="289689" y="24319"/>
                </a:lnTo>
                <a:lnTo>
                  <a:pt x="216658" y="36476"/>
                </a:lnTo>
                <a:lnTo>
                  <a:pt x="143627" y="53502"/>
                </a:lnTo>
                <a:lnTo>
                  <a:pt x="70596" y="70525"/>
                </a:lnTo>
                <a:lnTo>
                  <a:pt x="0" y="89982"/>
                </a:lnTo>
                <a:lnTo>
                  <a:pt x="2434" y="87549"/>
                </a:lnTo>
              </a:path>
            </a:pathLst>
          </a:custGeom>
          <a:solidFill>
            <a:srgbClr val="87615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6411851" y="6654870"/>
            <a:ext cx="847446" cy="159734"/>
          </a:xfrm>
          <a:custGeom>
            <a:avLst/>
            <a:gdLst>
              <a:gd name="connsiteX0" fmla="*/ 70596 w 654844"/>
              <a:gd name="connsiteY0" fmla="*/ 206714 h 206714"/>
              <a:gd name="connsiteX1" fmla="*/ 31646 w 654844"/>
              <a:gd name="connsiteY1" fmla="*/ 204282 h 206714"/>
              <a:gd name="connsiteX2" fmla="*/ 19474 w 654844"/>
              <a:gd name="connsiteY2" fmla="*/ 189693 h 206714"/>
              <a:gd name="connsiteX3" fmla="*/ 7303 w 654844"/>
              <a:gd name="connsiteY3" fmla="*/ 172667 h 206714"/>
              <a:gd name="connsiteX4" fmla="*/ 2434 w 654844"/>
              <a:gd name="connsiteY4" fmla="*/ 153212 h 206714"/>
              <a:gd name="connsiteX5" fmla="*/ 0 w 654844"/>
              <a:gd name="connsiteY5" fmla="*/ 133756 h 206714"/>
              <a:gd name="connsiteX6" fmla="*/ 0 w 654844"/>
              <a:gd name="connsiteY6" fmla="*/ 114301 h 206714"/>
              <a:gd name="connsiteX7" fmla="*/ 2434 w 654844"/>
              <a:gd name="connsiteY7" fmla="*/ 92413 h 206714"/>
              <a:gd name="connsiteX8" fmla="*/ 9737 w 654844"/>
              <a:gd name="connsiteY8" fmla="*/ 72958 h 206714"/>
              <a:gd name="connsiteX9" fmla="*/ 21909 w 654844"/>
              <a:gd name="connsiteY9" fmla="*/ 53502 h 206714"/>
              <a:gd name="connsiteX10" fmla="*/ 38949 w 654844"/>
              <a:gd name="connsiteY10" fmla="*/ 38913 h 206714"/>
              <a:gd name="connsiteX11" fmla="*/ 55990 w 654844"/>
              <a:gd name="connsiteY11" fmla="*/ 24319 h 206714"/>
              <a:gd name="connsiteX12" fmla="*/ 75465 w 654844"/>
              <a:gd name="connsiteY12" fmla="*/ 14594 h 206714"/>
              <a:gd name="connsiteX13" fmla="*/ 94939 w 654844"/>
              <a:gd name="connsiteY13" fmla="*/ 7295 h 206714"/>
              <a:gd name="connsiteX14" fmla="*/ 114415 w 654844"/>
              <a:gd name="connsiteY14" fmla="*/ 2431 h 206714"/>
              <a:gd name="connsiteX15" fmla="*/ 136324 w 654844"/>
              <a:gd name="connsiteY15" fmla="*/ 0 h 206714"/>
              <a:gd name="connsiteX16" fmla="*/ 158233 w 654844"/>
              <a:gd name="connsiteY16" fmla="*/ 0 h 206714"/>
              <a:gd name="connsiteX17" fmla="*/ 180142 w 654844"/>
              <a:gd name="connsiteY17" fmla="*/ 2431 h 206714"/>
              <a:gd name="connsiteX18" fmla="*/ 202052 w 654844"/>
              <a:gd name="connsiteY18" fmla="*/ 4864 h 206714"/>
              <a:gd name="connsiteX19" fmla="*/ 221527 w 654844"/>
              <a:gd name="connsiteY19" fmla="*/ 12162 h 206714"/>
              <a:gd name="connsiteX20" fmla="*/ 243436 w 654844"/>
              <a:gd name="connsiteY20" fmla="*/ 19455 h 206714"/>
              <a:gd name="connsiteX21" fmla="*/ 265345 w 654844"/>
              <a:gd name="connsiteY21" fmla="*/ 26751 h 206714"/>
              <a:gd name="connsiteX22" fmla="*/ 304295 w 654844"/>
              <a:gd name="connsiteY22" fmla="*/ 46207 h 206714"/>
              <a:gd name="connsiteX23" fmla="*/ 340810 w 654844"/>
              <a:gd name="connsiteY23" fmla="*/ 70525 h 206714"/>
              <a:gd name="connsiteX24" fmla="*/ 357851 w 654844"/>
              <a:gd name="connsiteY24" fmla="*/ 80256 h 206714"/>
              <a:gd name="connsiteX25" fmla="*/ 372457 w 654844"/>
              <a:gd name="connsiteY25" fmla="*/ 89982 h 206714"/>
              <a:gd name="connsiteX26" fmla="*/ 389498 w 654844"/>
              <a:gd name="connsiteY26" fmla="*/ 97277 h 206714"/>
              <a:gd name="connsiteX27" fmla="*/ 408973 w 654844"/>
              <a:gd name="connsiteY27" fmla="*/ 104575 h 206714"/>
              <a:gd name="connsiteX28" fmla="*/ 426013 w 654844"/>
              <a:gd name="connsiteY28" fmla="*/ 109437 h 206714"/>
              <a:gd name="connsiteX29" fmla="*/ 443054 w 654844"/>
              <a:gd name="connsiteY29" fmla="*/ 116733 h 206714"/>
              <a:gd name="connsiteX30" fmla="*/ 462529 w 654844"/>
              <a:gd name="connsiteY30" fmla="*/ 124031 h 206714"/>
              <a:gd name="connsiteX31" fmla="*/ 482004 w 654844"/>
              <a:gd name="connsiteY31" fmla="*/ 131324 h 206714"/>
              <a:gd name="connsiteX32" fmla="*/ 494176 w 654844"/>
              <a:gd name="connsiteY32" fmla="*/ 133756 h 206714"/>
              <a:gd name="connsiteX33" fmla="*/ 506347 w 654844"/>
              <a:gd name="connsiteY33" fmla="*/ 136188 h 206714"/>
              <a:gd name="connsiteX34" fmla="*/ 518519 w 654844"/>
              <a:gd name="connsiteY34" fmla="*/ 136188 h 206714"/>
              <a:gd name="connsiteX35" fmla="*/ 533125 w 654844"/>
              <a:gd name="connsiteY35" fmla="*/ 136188 h 206714"/>
              <a:gd name="connsiteX36" fmla="*/ 545297 w 654844"/>
              <a:gd name="connsiteY36" fmla="*/ 136188 h 206714"/>
              <a:gd name="connsiteX37" fmla="*/ 559903 w 654844"/>
              <a:gd name="connsiteY37" fmla="*/ 133756 h 206714"/>
              <a:gd name="connsiteX38" fmla="*/ 574509 w 654844"/>
              <a:gd name="connsiteY38" fmla="*/ 133756 h 206714"/>
              <a:gd name="connsiteX39" fmla="*/ 589116 w 654844"/>
              <a:gd name="connsiteY39" fmla="*/ 131324 h 206714"/>
              <a:gd name="connsiteX40" fmla="*/ 598853 w 654844"/>
              <a:gd name="connsiteY40" fmla="*/ 133756 h 206714"/>
              <a:gd name="connsiteX41" fmla="*/ 611025 w 654844"/>
              <a:gd name="connsiteY41" fmla="*/ 133756 h 206714"/>
              <a:gd name="connsiteX42" fmla="*/ 620762 w 654844"/>
              <a:gd name="connsiteY42" fmla="*/ 138620 h 206714"/>
              <a:gd name="connsiteX43" fmla="*/ 630500 w 654844"/>
              <a:gd name="connsiteY43" fmla="*/ 141052 h 206714"/>
              <a:gd name="connsiteX44" fmla="*/ 640238 w 654844"/>
              <a:gd name="connsiteY44" fmla="*/ 145919 h 206714"/>
              <a:gd name="connsiteX45" fmla="*/ 647541 w 654844"/>
              <a:gd name="connsiteY45" fmla="*/ 153212 h 206714"/>
              <a:gd name="connsiteX46" fmla="*/ 652409 w 654844"/>
              <a:gd name="connsiteY46" fmla="*/ 160508 h 206714"/>
              <a:gd name="connsiteX47" fmla="*/ 654844 w 654844"/>
              <a:gd name="connsiteY47" fmla="*/ 167806 h 206714"/>
              <a:gd name="connsiteX48" fmla="*/ 652409 w 654844"/>
              <a:gd name="connsiteY48" fmla="*/ 170238 h 206714"/>
              <a:gd name="connsiteX49" fmla="*/ 649975 w 654844"/>
              <a:gd name="connsiteY49" fmla="*/ 170238 h 206714"/>
              <a:gd name="connsiteX50" fmla="*/ 647541 w 654844"/>
              <a:gd name="connsiteY50" fmla="*/ 172667 h 206714"/>
              <a:gd name="connsiteX51" fmla="*/ 645106 w 654844"/>
              <a:gd name="connsiteY51" fmla="*/ 172667 h 206714"/>
              <a:gd name="connsiteX52" fmla="*/ 642672 w 654844"/>
              <a:gd name="connsiteY52" fmla="*/ 175099 h 206714"/>
              <a:gd name="connsiteX53" fmla="*/ 640238 w 654844"/>
              <a:gd name="connsiteY53" fmla="*/ 175099 h 206714"/>
              <a:gd name="connsiteX54" fmla="*/ 601288 w 654844"/>
              <a:gd name="connsiteY54" fmla="*/ 170238 h 206714"/>
              <a:gd name="connsiteX55" fmla="*/ 562338 w 654844"/>
              <a:gd name="connsiteY55" fmla="*/ 167806 h 206714"/>
              <a:gd name="connsiteX56" fmla="*/ 525822 w 654844"/>
              <a:gd name="connsiteY56" fmla="*/ 165374 h 206714"/>
              <a:gd name="connsiteX57" fmla="*/ 486872 w 654844"/>
              <a:gd name="connsiteY57" fmla="*/ 167806 h 206714"/>
              <a:gd name="connsiteX58" fmla="*/ 408973 w 654844"/>
              <a:gd name="connsiteY58" fmla="*/ 172667 h 206714"/>
              <a:gd name="connsiteX59" fmla="*/ 333507 w 654844"/>
              <a:gd name="connsiteY59" fmla="*/ 182395 h 206714"/>
              <a:gd name="connsiteX60" fmla="*/ 258042 w 654844"/>
              <a:gd name="connsiteY60" fmla="*/ 192125 h 206714"/>
              <a:gd name="connsiteX61" fmla="*/ 182577 w 654844"/>
              <a:gd name="connsiteY61" fmla="*/ 201851 h 206714"/>
              <a:gd name="connsiteX62" fmla="*/ 146061 w 654844"/>
              <a:gd name="connsiteY62" fmla="*/ 204282 h 206714"/>
              <a:gd name="connsiteX63" fmla="*/ 107112 w 654844"/>
              <a:gd name="connsiteY63" fmla="*/ 206714 h 206714"/>
              <a:gd name="connsiteX64" fmla="*/ 70596 w 654844"/>
              <a:gd name="connsiteY64" fmla="*/ 206714 h 2067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</a:cxnLst>
            <a:rect l="l" t="t" r="r" b="b"/>
            <a:pathLst>
              <a:path w="654844" h="206714">
                <a:moveTo>
                  <a:pt x="70596" y="206714"/>
                </a:moveTo>
                <a:lnTo>
                  <a:pt x="31646" y="204282"/>
                </a:lnTo>
                <a:lnTo>
                  <a:pt x="19474" y="189693"/>
                </a:lnTo>
                <a:lnTo>
                  <a:pt x="7303" y="172667"/>
                </a:lnTo>
                <a:lnTo>
                  <a:pt x="2434" y="153212"/>
                </a:lnTo>
                <a:lnTo>
                  <a:pt x="0" y="133756"/>
                </a:lnTo>
                <a:lnTo>
                  <a:pt x="0" y="114301"/>
                </a:lnTo>
                <a:lnTo>
                  <a:pt x="2434" y="92413"/>
                </a:lnTo>
                <a:lnTo>
                  <a:pt x="9737" y="72958"/>
                </a:lnTo>
                <a:lnTo>
                  <a:pt x="21909" y="53502"/>
                </a:lnTo>
                <a:lnTo>
                  <a:pt x="38949" y="38913"/>
                </a:lnTo>
                <a:lnTo>
                  <a:pt x="55990" y="24319"/>
                </a:lnTo>
                <a:lnTo>
                  <a:pt x="75465" y="14594"/>
                </a:lnTo>
                <a:lnTo>
                  <a:pt x="94939" y="7295"/>
                </a:lnTo>
                <a:lnTo>
                  <a:pt x="114415" y="2431"/>
                </a:lnTo>
                <a:lnTo>
                  <a:pt x="136324" y="0"/>
                </a:lnTo>
                <a:lnTo>
                  <a:pt x="158233" y="0"/>
                </a:lnTo>
                <a:lnTo>
                  <a:pt x="180142" y="2431"/>
                </a:lnTo>
                <a:lnTo>
                  <a:pt x="202052" y="4864"/>
                </a:lnTo>
                <a:lnTo>
                  <a:pt x="221527" y="12162"/>
                </a:lnTo>
                <a:lnTo>
                  <a:pt x="243436" y="19455"/>
                </a:lnTo>
                <a:lnTo>
                  <a:pt x="265345" y="26751"/>
                </a:lnTo>
                <a:lnTo>
                  <a:pt x="304295" y="46207"/>
                </a:lnTo>
                <a:lnTo>
                  <a:pt x="340810" y="70525"/>
                </a:lnTo>
                <a:lnTo>
                  <a:pt x="357851" y="80256"/>
                </a:lnTo>
                <a:lnTo>
                  <a:pt x="372457" y="89982"/>
                </a:lnTo>
                <a:lnTo>
                  <a:pt x="389498" y="97277"/>
                </a:lnTo>
                <a:lnTo>
                  <a:pt x="408973" y="104575"/>
                </a:lnTo>
                <a:lnTo>
                  <a:pt x="426013" y="109437"/>
                </a:lnTo>
                <a:lnTo>
                  <a:pt x="443054" y="116733"/>
                </a:lnTo>
                <a:lnTo>
                  <a:pt x="462529" y="124031"/>
                </a:lnTo>
                <a:lnTo>
                  <a:pt x="482004" y="131324"/>
                </a:lnTo>
                <a:lnTo>
                  <a:pt x="494176" y="133756"/>
                </a:lnTo>
                <a:lnTo>
                  <a:pt x="506347" y="136188"/>
                </a:lnTo>
                <a:lnTo>
                  <a:pt x="518519" y="136188"/>
                </a:lnTo>
                <a:lnTo>
                  <a:pt x="533125" y="136188"/>
                </a:lnTo>
                <a:lnTo>
                  <a:pt x="545297" y="136188"/>
                </a:lnTo>
                <a:lnTo>
                  <a:pt x="559903" y="133756"/>
                </a:lnTo>
                <a:lnTo>
                  <a:pt x="574509" y="133756"/>
                </a:lnTo>
                <a:lnTo>
                  <a:pt x="589116" y="131324"/>
                </a:lnTo>
                <a:lnTo>
                  <a:pt x="598853" y="133756"/>
                </a:lnTo>
                <a:lnTo>
                  <a:pt x="611025" y="133756"/>
                </a:lnTo>
                <a:lnTo>
                  <a:pt x="620762" y="138620"/>
                </a:lnTo>
                <a:lnTo>
                  <a:pt x="630500" y="141052"/>
                </a:lnTo>
                <a:lnTo>
                  <a:pt x="640238" y="145919"/>
                </a:lnTo>
                <a:lnTo>
                  <a:pt x="647541" y="153212"/>
                </a:lnTo>
                <a:lnTo>
                  <a:pt x="652409" y="160508"/>
                </a:lnTo>
                <a:lnTo>
                  <a:pt x="654844" y="167806"/>
                </a:lnTo>
                <a:lnTo>
                  <a:pt x="652409" y="170238"/>
                </a:lnTo>
                <a:lnTo>
                  <a:pt x="649975" y="170238"/>
                </a:lnTo>
                <a:lnTo>
                  <a:pt x="647541" y="172667"/>
                </a:lnTo>
                <a:lnTo>
                  <a:pt x="645106" y="172667"/>
                </a:lnTo>
                <a:lnTo>
                  <a:pt x="642672" y="175099"/>
                </a:lnTo>
                <a:lnTo>
                  <a:pt x="640238" y="175099"/>
                </a:lnTo>
                <a:lnTo>
                  <a:pt x="601288" y="170238"/>
                </a:lnTo>
                <a:lnTo>
                  <a:pt x="562338" y="167806"/>
                </a:lnTo>
                <a:lnTo>
                  <a:pt x="525822" y="165374"/>
                </a:lnTo>
                <a:lnTo>
                  <a:pt x="486872" y="167806"/>
                </a:lnTo>
                <a:lnTo>
                  <a:pt x="408973" y="172667"/>
                </a:lnTo>
                <a:lnTo>
                  <a:pt x="333507" y="182395"/>
                </a:lnTo>
                <a:lnTo>
                  <a:pt x="258042" y="192125"/>
                </a:lnTo>
                <a:lnTo>
                  <a:pt x="182577" y="201851"/>
                </a:lnTo>
                <a:lnTo>
                  <a:pt x="146061" y="204282"/>
                </a:lnTo>
                <a:lnTo>
                  <a:pt x="107112" y="206714"/>
                </a:lnTo>
                <a:lnTo>
                  <a:pt x="70596" y="206714"/>
                </a:lnTo>
              </a:path>
            </a:pathLst>
          </a:custGeom>
          <a:solidFill>
            <a:srgbClr val="B8A9A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7574333" y="6654872"/>
            <a:ext cx="85058" cy="65773"/>
          </a:xfrm>
          <a:custGeom>
            <a:avLst/>
            <a:gdLst>
              <a:gd name="connsiteX0" fmla="*/ 0 w 65727"/>
              <a:gd name="connsiteY0" fmla="*/ 29183 h 85118"/>
              <a:gd name="connsiteX1" fmla="*/ 48687 w 65727"/>
              <a:gd name="connsiteY1" fmla="*/ 0 h 85118"/>
              <a:gd name="connsiteX2" fmla="*/ 53556 w 65727"/>
              <a:gd name="connsiteY2" fmla="*/ 7295 h 85118"/>
              <a:gd name="connsiteX3" fmla="*/ 55990 w 65727"/>
              <a:gd name="connsiteY3" fmla="*/ 12162 h 85118"/>
              <a:gd name="connsiteX4" fmla="*/ 58424 w 65727"/>
              <a:gd name="connsiteY4" fmla="*/ 19455 h 85118"/>
              <a:gd name="connsiteX5" fmla="*/ 60856 w 65727"/>
              <a:gd name="connsiteY5" fmla="*/ 24319 h 85118"/>
              <a:gd name="connsiteX6" fmla="*/ 60856 w 65727"/>
              <a:gd name="connsiteY6" fmla="*/ 31615 h 85118"/>
              <a:gd name="connsiteX7" fmla="*/ 63291 w 65727"/>
              <a:gd name="connsiteY7" fmla="*/ 38910 h 85118"/>
              <a:gd name="connsiteX8" fmla="*/ 63291 w 65727"/>
              <a:gd name="connsiteY8" fmla="*/ 46207 h 85118"/>
              <a:gd name="connsiteX9" fmla="*/ 63291 w 65727"/>
              <a:gd name="connsiteY9" fmla="*/ 53502 h 85118"/>
              <a:gd name="connsiteX10" fmla="*/ 65727 w 65727"/>
              <a:gd name="connsiteY10" fmla="*/ 55936 h 85118"/>
              <a:gd name="connsiteX11" fmla="*/ 65727 w 65727"/>
              <a:gd name="connsiteY11" fmla="*/ 60798 h 85118"/>
              <a:gd name="connsiteX12" fmla="*/ 65727 w 65727"/>
              <a:gd name="connsiteY12" fmla="*/ 65662 h 85118"/>
              <a:gd name="connsiteX13" fmla="*/ 63291 w 65727"/>
              <a:gd name="connsiteY13" fmla="*/ 70525 h 85118"/>
              <a:gd name="connsiteX14" fmla="*/ 60856 w 65727"/>
              <a:gd name="connsiteY14" fmla="*/ 75389 h 85118"/>
              <a:gd name="connsiteX15" fmla="*/ 55990 w 65727"/>
              <a:gd name="connsiteY15" fmla="*/ 80256 h 85118"/>
              <a:gd name="connsiteX16" fmla="*/ 53556 w 65727"/>
              <a:gd name="connsiteY16" fmla="*/ 82685 h 85118"/>
              <a:gd name="connsiteX17" fmla="*/ 48687 w 65727"/>
              <a:gd name="connsiteY17" fmla="*/ 85118 h 85118"/>
              <a:gd name="connsiteX18" fmla="*/ 0 w 65727"/>
              <a:gd name="connsiteY18" fmla="*/ 29183 h 851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65727" h="85118">
                <a:moveTo>
                  <a:pt x="0" y="29183"/>
                </a:moveTo>
                <a:lnTo>
                  <a:pt x="48687" y="0"/>
                </a:lnTo>
                <a:lnTo>
                  <a:pt x="53556" y="7295"/>
                </a:lnTo>
                <a:lnTo>
                  <a:pt x="55990" y="12162"/>
                </a:lnTo>
                <a:lnTo>
                  <a:pt x="58424" y="19455"/>
                </a:lnTo>
                <a:lnTo>
                  <a:pt x="60856" y="24319"/>
                </a:lnTo>
                <a:lnTo>
                  <a:pt x="60856" y="31615"/>
                </a:lnTo>
                <a:lnTo>
                  <a:pt x="63291" y="38910"/>
                </a:lnTo>
                <a:lnTo>
                  <a:pt x="63291" y="46207"/>
                </a:lnTo>
                <a:lnTo>
                  <a:pt x="63291" y="53502"/>
                </a:lnTo>
                <a:lnTo>
                  <a:pt x="65727" y="55936"/>
                </a:lnTo>
                <a:lnTo>
                  <a:pt x="65727" y="60798"/>
                </a:lnTo>
                <a:lnTo>
                  <a:pt x="65727" y="65662"/>
                </a:lnTo>
                <a:lnTo>
                  <a:pt x="63291" y="70525"/>
                </a:lnTo>
                <a:lnTo>
                  <a:pt x="60856" y="75389"/>
                </a:lnTo>
                <a:lnTo>
                  <a:pt x="55990" y="80256"/>
                </a:lnTo>
                <a:lnTo>
                  <a:pt x="53556" y="82685"/>
                </a:lnTo>
                <a:lnTo>
                  <a:pt x="48687" y="85118"/>
                </a:lnTo>
                <a:lnTo>
                  <a:pt x="0" y="29183"/>
                </a:lnTo>
              </a:path>
            </a:pathLst>
          </a:custGeom>
          <a:solidFill>
            <a:srgbClr val="FFCFA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7388459" y="6386143"/>
            <a:ext cx="390644" cy="336381"/>
          </a:xfrm>
          <a:custGeom>
            <a:avLst/>
            <a:gdLst>
              <a:gd name="connsiteX0" fmla="*/ 68162 w 301861"/>
              <a:gd name="connsiteY0" fmla="*/ 432885 h 435316"/>
              <a:gd name="connsiteX1" fmla="*/ 63293 w 301861"/>
              <a:gd name="connsiteY1" fmla="*/ 430453 h 435316"/>
              <a:gd name="connsiteX2" fmla="*/ 60859 w 301861"/>
              <a:gd name="connsiteY2" fmla="*/ 430453 h 435316"/>
              <a:gd name="connsiteX3" fmla="*/ 58424 w 301861"/>
              <a:gd name="connsiteY3" fmla="*/ 428021 h 435316"/>
              <a:gd name="connsiteX4" fmla="*/ 55990 w 301861"/>
              <a:gd name="connsiteY4" fmla="*/ 428021 h 435316"/>
              <a:gd name="connsiteX5" fmla="*/ 53556 w 301861"/>
              <a:gd name="connsiteY5" fmla="*/ 425589 h 435316"/>
              <a:gd name="connsiteX6" fmla="*/ 48687 w 301861"/>
              <a:gd name="connsiteY6" fmla="*/ 423157 h 435316"/>
              <a:gd name="connsiteX7" fmla="*/ 46252 w 301861"/>
              <a:gd name="connsiteY7" fmla="*/ 420725 h 435316"/>
              <a:gd name="connsiteX8" fmla="*/ 41384 w 301861"/>
              <a:gd name="connsiteY8" fmla="*/ 415862 h 435316"/>
              <a:gd name="connsiteX9" fmla="*/ 38949 w 301861"/>
              <a:gd name="connsiteY9" fmla="*/ 410998 h 435316"/>
              <a:gd name="connsiteX10" fmla="*/ 36515 w 301861"/>
              <a:gd name="connsiteY10" fmla="*/ 406134 h 435316"/>
              <a:gd name="connsiteX11" fmla="*/ 36515 w 301861"/>
              <a:gd name="connsiteY11" fmla="*/ 401270 h 435316"/>
              <a:gd name="connsiteX12" fmla="*/ 38949 w 301861"/>
              <a:gd name="connsiteY12" fmla="*/ 391542 h 435316"/>
              <a:gd name="connsiteX13" fmla="*/ 41384 w 301861"/>
              <a:gd name="connsiteY13" fmla="*/ 381814 h 435316"/>
              <a:gd name="connsiteX14" fmla="*/ 46252 w 301861"/>
              <a:gd name="connsiteY14" fmla="*/ 372087 h 435316"/>
              <a:gd name="connsiteX15" fmla="*/ 51121 w 301861"/>
              <a:gd name="connsiteY15" fmla="*/ 362359 h 435316"/>
              <a:gd name="connsiteX16" fmla="*/ 51121 w 301861"/>
              <a:gd name="connsiteY16" fmla="*/ 359927 h 435316"/>
              <a:gd name="connsiteX17" fmla="*/ 51121 w 301861"/>
              <a:gd name="connsiteY17" fmla="*/ 355063 h 435316"/>
              <a:gd name="connsiteX18" fmla="*/ 48687 w 301861"/>
              <a:gd name="connsiteY18" fmla="*/ 352631 h 435316"/>
              <a:gd name="connsiteX19" fmla="*/ 46252 w 301861"/>
              <a:gd name="connsiteY19" fmla="*/ 347767 h 435316"/>
              <a:gd name="connsiteX20" fmla="*/ 43818 w 301861"/>
              <a:gd name="connsiteY20" fmla="*/ 347767 h 435316"/>
              <a:gd name="connsiteX21" fmla="*/ 41384 w 301861"/>
              <a:gd name="connsiteY21" fmla="*/ 347767 h 435316"/>
              <a:gd name="connsiteX22" fmla="*/ 38949 w 301861"/>
              <a:gd name="connsiteY22" fmla="*/ 350199 h 435316"/>
              <a:gd name="connsiteX23" fmla="*/ 36515 w 301861"/>
              <a:gd name="connsiteY23" fmla="*/ 347767 h 435316"/>
              <a:gd name="connsiteX24" fmla="*/ 34081 w 301861"/>
              <a:gd name="connsiteY24" fmla="*/ 347767 h 435316"/>
              <a:gd name="connsiteX25" fmla="*/ 31646 w 301861"/>
              <a:gd name="connsiteY25" fmla="*/ 347767 h 435316"/>
              <a:gd name="connsiteX26" fmla="*/ 29212 w 301861"/>
              <a:gd name="connsiteY26" fmla="*/ 347767 h 435316"/>
              <a:gd name="connsiteX27" fmla="*/ 26777 w 301861"/>
              <a:gd name="connsiteY27" fmla="*/ 345335 h 435316"/>
              <a:gd name="connsiteX28" fmla="*/ 19474 w 301861"/>
              <a:gd name="connsiteY28" fmla="*/ 335608 h 435316"/>
              <a:gd name="connsiteX29" fmla="*/ 14606 w 301861"/>
              <a:gd name="connsiteY29" fmla="*/ 323448 h 435316"/>
              <a:gd name="connsiteX30" fmla="*/ 7303 w 301861"/>
              <a:gd name="connsiteY30" fmla="*/ 313720 h 435316"/>
              <a:gd name="connsiteX31" fmla="*/ 4868 w 301861"/>
              <a:gd name="connsiteY31" fmla="*/ 301560 h 435316"/>
              <a:gd name="connsiteX32" fmla="*/ 0 w 301861"/>
              <a:gd name="connsiteY32" fmla="*/ 291830 h 435316"/>
              <a:gd name="connsiteX33" fmla="*/ 0 w 301861"/>
              <a:gd name="connsiteY33" fmla="*/ 279673 h 435316"/>
              <a:gd name="connsiteX34" fmla="*/ 0 w 301861"/>
              <a:gd name="connsiteY34" fmla="*/ 267513 h 435316"/>
              <a:gd name="connsiteX35" fmla="*/ 4868 w 301861"/>
              <a:gd name="connsiteY35" fmla="*/ 255354 h 435316"/>
              <a:gd name="connsiteX36" fmla="*/ 9737 w 301861"/>
              <a:gd name="connsiteY36" fmla="*/ 250490 h 435316"/>
              <a:gd name="connsiteX37" fmla="*/ 14606 w 301861"/>
              <a:gd name="connsiteY37" fmla="*/ 245626 h 435316"/>
              <a:gd name="connsiteX38" fmla="*/ 19474 w 301861"/>
              <a:gd name="connsiteY38" fmla="*/ 240762 h 435316"/>
              <a:gd name="connsiteX39" fmla="*/ 24343 w 301861"/>
              <a:gd name="connsiteY39" fmla="*/ 235898 h 435316"/>
              <a:gd name="connsiteX40" fmla="*/ 29212 w 301861"/>
              <a:gd name="connsiteY40" fmla="*/ 233466 h 435316"/>
              <a:gd name="connsiteX41" fmla="*/ 34081 w 301861"/>
              <a:gd name="connsiteY41" fmla="*/ 233466 h 435316"/>
              <a:gd name="connsiteX42" fmla="*/ 38949 w 301861"/>
              <a:gd name="connsiteY42" fmla="*/ 233466 h 435316"/>
              <a:gd name="connsiteX43" fmla="*/ 43818 w 301861"/>
              <a:gd name="connsiteY43" fmla="*/ 235898 h 435316"/>
              <a:gd name="connsiteX44" fmla="*/ 9737 w 301861"/>
              <a:gd name="connsiteY44" fmla="*/ 9728 h 435316"/>
              <a:gd name="connsiteX45" fmla="*/ 97374 w 301861"/>
              <a:gd name="connsiteY45" fmla="*/ 0 h 435316"/>
              <a:gd name="connsiteX46" fmla="*/ 90071 w 301861"/>
              <a:gd name="connsiteY46" fmla="*/ 24319 h 435316"/>
              <a:gd name="connsiteX47" fmla="*/ 80333 w 301861"/>
              <a:gd name="connsiteY47" fmla="*/ 48638 h 435316"/>
              <a:gd name="connsiteX48" fmla="*/ 73030 w 301861"/>
              <a:gd name="connsiteY48" fmla="*/ 75390 h 435316"/>
              <a:gd name="connsiteX49" fmla="*/ 70596 w 301861"/>
              <a:gd name="connsiteY49" fmla="*/ 99709 h 435316"/>
              <a:gd name="connsiteX50" fmla="*/ 68162 w 301861"/>
              <a:gd name="connsiteY50" fmla="*/ 124028 h 435316"/>
              <a:gd name="connsiteX51" fmla="*/ 70596 w 301861"/>
              <a:gd name="connsiteY51" fmla="*/ 145916 h 435316"/>
              <a:gd name="connsiteX52" fmla="*/ 73030 w 301861"/>
              <a:gd name="connsiteY52" fmla="*/ 158076 h 435316"/>
              <a:gd name="connsiteX53" fmla="*/ 77899 w 301861"/>
              <a:gd name="connsiteY53" fmla="*/ 170236 h 435316"/>
              <a:gd name="connsiteX54" fmla="*/ 82768 w 301861"/>
              <a:gd name="connsiteY54" fmla="*/ 182393 h 435316"/>
              <a:gd name="connsiteX55" fmla="*/ 90071 w 301861"/>
              <a:gd name="connsiteY55" fmla="*/ 194555 h 435316"/>
              <a:gd name="connsiteX56" fmla="*/ 99809 w 301861"/>
              <a:gd name="connsiteY56" fmla="*/ 194555 h 435316"/>
              <a:gd name="connsiteX57" fmla="*/ 107112 w 301861"/>
              <a:gd name="connsiteY57" fmla="*/ 192123 h 435316"/>
              <a:gd name="connsiteX58" fmla="*/ 116849 w 301861"/>
              <a:gd name="connsiteY58" fmla="*/ 189691 h 435316"/>
              <a:gd name="connsiteX59" fmla="*/ 124152 w 301861"/>
              <a:gd name="connsiteY59" fmla="*/ 184827 h 435316"/>
              <a:gd name="connsiteX60" fmla="*/ 133889 w 301861"/>
              <a:gd name="connsiteY60" fmla="*/ 179963 h 435316"/>
              <a:gd name="connsiteX61" fmla="*/ 141193 w 301861"/>
              <a:gd name="connsiteY61" fmla="*/ 177531 h 435316"/>
              <a:gd name="connsiteX62" fmla="*/ 146062 w 301861"/>
              <a:gd name="connsiteY62" fmla="*/ 177531 h 435316"/>
              <a:gd name="connsiteX63" fmla="*/ 153365 w 301861"/>
              <a:gd name="connsiteY63" fmla="*/ 179963 h 435316"/>
              <a:gd name="connsiteX64" fmla="*/ 153365 w 301861"/>
              <a:gd name="connsiteY64" fmla="*/ 182393 h 435316"/>
              <a:gd name="connsiteX65" fmla="*/ 153365 w 301861"/>
              <a:gd name="connsiteY65" fmla="*/ 184827 h 435316"/>
              <a:gd name="connsiteX66" fmla="*/ 153365 w 301861"/>
              <a:gd name="connsiteY66" fmla="*/ 189691 h 435316"/>
              <a:gd name="connsiteX67" fmla="*/ 155799 w 301861"/>
              <a:gd name="connsiteY67" fmla="*/ 192123 h 435316"/>
              <a:gd name="connsiteX68" fmla="*/ 155799 w 301861"/>
              <a:gd name="connsiteY68" fmla="*/ 194555 h 435316"/>
              <a:gd name="connsiteX69" fmla="*/ 155799 w 301861"/>
              <a:gd name="connsiteY69" fmla="*/ 196987 h 435316"/>
              <a:gd name="connsiteX70" fmla="*/ 155799 w 301861"/>
              <a:gd name="connsiteY70" fmla="*/ 199419 h 435316"/>
              <a:gd name="connsiteX71" fmla="*/ 160668 w 301861"/>
              <a:gd name="connsiteY71" fmla="*/ 199419 h 435316"/>
              <a:gd name="connsiteX72" fmla="*/ 165536 w 301861"/>
              <a:gd name="connsiteY72" fmla="*/ 199419 h 435316"/>
              <a:gd name="connsiteX73" fmla="*/ 170405 w 301861"/>
              <a:gd name="connsiteY73" fmla="*/ 196987 h 435316"/>
              <a:gd name="connsiteX74" fmla="*/ 172839 w 301861"/>
              <a:gd name="connsiteY74" fmla="*/ 194555 h 435316"/>
              <a:gd name="connsiteX75" fmla="*/ 177708 w 301861"/>
              <a:gd name="connsiteY75" fmla="*/ 192123 h 435316"/>
              <a:gd name="connsiteX76" fmla="*/ 180142 w 301861"/>
              <a:gd name="connsiteY76" fmla="*/ 187259 h 435316"/>
              <a:gd name="connsiteX77" fmla="*/ 182577 w 301861"/>
              <a:gd name="connsiteY77" fmla="*/ 184827 h 435316"/>
              <a:gd name="connsiteX78" fmla="*/ 185011 w 301861"/>
              <a:gd name="connsiteY78" fmla="*/ 179963 h 435316"/>
              <a:gd name="connsiteX79" fmla="*/ 187445 w 301861"/>
              <a:gd name="connsiteY79" fmla="*/ 175100 h 435316"/>
              <a:gd name="connsiteX80" fmla="*/ 187445 w 301861"/>
              <a:gd name="connsiteY80" fmla="*/ 170236 h 435316"/>
              <a:gd name="connsiteX81" fmla="*/ 192315 w 301861"/>
              <a:gd name="connsiteY81" fmla="*/ 167803 h 435316"/>
              <a:gd name="connsiteX82" fmla="*/ 197183 w 301861"/>
              <a:gd name="connsiteY82" fmla="*/ 165372 h 435316"/>
              <a:gd name="connsiteX83" fmla="*/ 202052 w 301861"/>
              <a:gd name="connsiteY83" fmla="*/ 162940 h 435316"/>
              <a:gd name="connsiteX84" fmla="*/ 209355 w 301861"/>
              <a:gd name="connsiteY84" fmla="*/ 162940 h 435316"/>
              <a:gd name="connsiteX85" fmla="*/ 216658 w 301861"/>
              <a:gd name="connsiteY85" fmla="*/ 162940 h 435316"/>
              <a:gd name="connsiteX86" fmla="*/ 223961 w 301861"/>
              <a:gd name="connsiteY86" fmla="*/ 160505 h 435316"/>
              <a:gd name="connsiteX87" fmla="*/ 231264 w 301861"/>
              <a:gd name="connsiteY87" fmla="*/ 167803 h 435316"/>
              <a:gd name="connsiteX88" fmla="*/ 238567 w 301861"/>
              <a:gd name="connsiteY88" fmla="*/ 175100 h 435316"/>
              <a:gd name="connsiteX89" fmla="*/ 245871 w 301861"/>
              <a:gd name="connsiteY89" fmla="*/ 182393 h 435316"/>
              <a:gd name="connsiteX90" fmla="*/ 253174 w 301861"/>
              <a:gd name="connsiteY90" fmla="*/ 189691 h 435316"/>
              <a:gd name="connsiteX91" fmla="*/ 260477 w 301861"/>
              <a:gd name="connsiteY91" fmla="*/ 196987 h 435316"/>
              <a:gd name="connsiteX92" fmla="*/ 265345 w 301861"/>
              <a:gd name="connsiteY92" fmla="*/ 206715 h 435316"/>
              <a:gd name="connsiteX93" fmla="*/ 267780 w 301861"/>
              <a:gd name="connsiteY93" fmla="*/ 218875 h 435316"/>
              <a:gd name="connsiteX94" fmla="*/ 267780 w 301861"/>
              <a:gd name="connsiteY94" fmla="*/ 228602 h 435316"/>
              <a:gd name="connsiteX95" fmla="*/ 262911 w 301861"/>
              <a:gd name="connsiteY95" fmla="*/ 235898 h 435316"/>
              <a:gd name="connsiteX96" fmla="*/ 255608 w 301861"/>
              <a:gd name="connsiteY96" fmla="*/ 238330 h 435316"/>
              <a:gd name="connsiteX97" fmla="*/ 250739 w 301861"/>
              <a:gd name="connsiteY97" fmla="*/ 240762 h 435316"/>
              <a:gd name="connsiteX98" fmla="*/ 243436 w 301861"/>
              <a:gd name="connsiteY98" fmla="*/ 243194 h 435316"/>
              <a:gd name="connsiteX99" fmla="*/ 231264 w 301861"/>
              <a:gd name="connsiteY99" fmla="*/ 243194 h 435316"/>
              <a:gd name="connsiteX100" fmla="*/ 216658 w 301861"/>
              <a:gd name="connsiteY100" fmla="*/ 240762 h 435316"/>
              <a:gd name="connsiteX101" fmla="*/ 204486 w 301861"/>
              <a:gd name="connsiteY101" fmla="*/ 240762 h 435316"/>
              <a:gd name="connsiteX102" fmla="*/ 194749 w 301861"/>
              <a:gd name="connsiteY102" fmla="*/ 240762 h 435316"/>
              <a:gd name="connsiteX103" fmla="*/ 187445 w 301861"/>
              <a:gd name="connsiteY103" fmla="*/ 243194 h 435316"/>
              <a:gd name="connsiteX104" fmla="*/ 182577 w 301861"/>
              <a:gd name="connsiteY104" fmla="*/ 245626 h 435316"/>
              <a:gd name="connsiteX105" fmla="*/ 180142 w 301861"/>
              <a:gd name="connsiteY105" fmla="*/ 250490 h 435316"/>
              <a:gd name="connsiteX106" fmla="*/ 175274 w 301861"/>
              <a:gd name="connsiteY106" fmla="*/ 257785 h 435316"/>
              <a:gd name="connsiteX107" fmla="*/ 192315 w 301861"/>
              <a:gd name="connsiteY107" fmla="*/ 267513 h 435316"/>
              <a:gd name="connsiteX108" fmla="*/ 209355 w 301861"/>
              <a:gd name="connsiteY108" fmla="*/ 274809 h 435316"/>
              <a:gd name="connsiteX109" fmla="*/ 226395 w 301861"/>
              <a:gd name="connsiteY109" fmla="*/ 284536 h 435316"/>
              <a:gd name="connsiteX110" fmla="*/ 243436 w 301861"/>
              <a:gd name="connsiteY110" fmla="*/ 291830 h 435316"/>
              <a:gd name="connsiteX111" fmla="*/ 260477 w 301861"/>
              <a:gd name="connsiteY111" fmla="*/ 301560 h 435316"/>
              <a:gd name="connsiteX112" fmla="*/ 275083 w 301861"/>
              <a:gd name="connsiteY112" fmla="*/ 311288 h 435316"/>
              <a:gd name="connsiteX113" fmla="*/ 289689 w 301861"/>
              <a:gd name="connsiteY113" fmla="*/ 323448 h 435316"/>
              <a:gd name="connsiteX114" fmla="*/ 301861 w 301861"/>
              <a:gd name="connsiteY114" fmla="*/ 335608 h 435316"/>
              <a:gd name="connsiteX115" fmla="*/ 299427 w 301861"/>
              <a:gd name="connsiteY115" fmla="*/ 338039 h 435316"/>
              <a:gd name="connsiteX116" fmla="*/ 299427 w 301861"/>
              <a:gd name="connsiteY116" fmla="*/ 340471 h 435316"/>
              <a:gd name="connsiteX117" fmla="*/ 299427 w 301861"/>
              <a:gd name="connsiteY117" fmla="*/ 342903 h 435316"/>
              <a:gd name="connsiteX118" fmla="*/ 296992 w 301861"/>
              <a:gd name="connsiteY118" fmla="*/ 342903 h 435316"/>
              <a:gd name="connsiteX119" fmla="*/ 296992 w 301861"/>
              <a:gd name="connsiteY119" fmla="*/ 345335 h 435316"/>
              <a:gd name="connsiteX120" fmla="*/ 294557 w 301861"/>
              <a:gd name="connsiteY120" fmla="*/ 347767 h 435316"/>
              <a:gd name="connsiteX121" fmla="*/ 292123 w 301861"/>
              <a:gd name="connsiteY121" fmla="*/ 350199 h 435316"/>
              <a:gd name="connsiteX122" fmla="*/ 287254 w 301861"/>
              <a:gd name="connsiteY122" fmla="*/ 352631 h 435316"/>
              <a:gd name="connsiteX123" fmla="*/ 279951 w 301861"/>
              <a:gd name="connsiteY123" fmla="*/ 355063 h 435316"/>
              <a:gd name="connsiteX124" fmla="*/ 272648 w 301861"/>
              <a:gd name="connsiteY124" fmla="*/ 355063 h 435316"/>
              <a:gd name="connsiteX125" fmla="*/ 265345 w 301861"/>
              <a:gd name="connsiteY125" fmla="*/ 355063 h 435316"/>
              <a:gd name="connsiteX126" fmla="*/ 258042 w 301861"/>
              <a:gd name="connsiteY126" fmla="*/ 352631 h 435316"/>
              <a:gd name="connsiteX127" fmla="*/ 250739 w 301861"/>
              <a:gd name="connsiteY127" fmla="*/ 350199 h 435316"/>
              <a:gd name="connsiteX128" fmla="*/ 243436 w 301861"/>
              <a:gd name="connsiteY128" fmla="*/ 347767 h 435316"/>
              <a:gd name="connsiteX129" fmla="*/ 233698 w 301861"/>
              <a:gd name="connsiteY129" fmla="*/ 345335 h 435316"/>
              <a:gd name="connsiteX130" fmla="*/ 226395 w 301861"/>
              <a:gd name="connsiteY130" fmla="*/ 340471 h 435316"/>
              <a:gd name="connsiteX131" fmla="*/ 219092 w 301861"/>
              <a:gd name="connsiteY131" fmla="*/ 333175 h 435316"/>
              <a:gd name="connsiteX132" fmla="*/ 216658 w 301861"/>
              <a:gd name="connsiteY132" fmla="*/ 328311 h 435316"/>
              <a:gd name="connsiteX133" fmla="*/ 214224 w 301861"/>
              <a:gd name="connsiteY133" fmla="*/ 323448 h 435316"/>
              <a:gd name="connsiteX134" fmla="*/ 211789 w 301861"/>
              <a:gd name="connsiteY134" fmla="*/ 316152 h 435316"/>
              <a:gd name="connsiteX135" fmla="*/ 211789 w 301861"/>
              <a:gd name="connsiteY135" fmla="*/ 311288 h 435316"/>
              <a:gd name="connsiteX136" fmla="*/ 211789 w 301861"/>
              <a:gd name="connsiteY136" fmla="*/ 303993 h 435316"/>
              <a:gd name="connsiteX137" fmla="*/ 209355 w 301861"/>
              <a:gd name="connsiteY137" fmla="*/ 296696 h 435316"/>
              <a:gd name="connsiteX138" fmla="*/ 121718 w 301861"/>
              <a:gd name="connsiteY138" fmla="*/ 345335 h 435316"/>
              <a:gd name="connsiteX139" fmla="*/ 119283 w 301861"/>
              <a:gd name="connsiteY139" fmla="*/ 347767 h 435316"/>
              <a:gd name="connsiteX140" fmla="*/ 116849 w 301861"/>
              <a:gd name="connsiteY140" fmla="*/ 352631 h 435316"/>
              <a:gd name="connsiteX141" fmla="*/ 114415 w 301861"/>
              <a:gd name="connsiteY141" fmla="*/ 355063 h 435316"/>
              <a:gd name="connsiteX142" fmla="*/ 111980 w 301861"/>
              <a:gd name="connsiteY142" fmla="*/ 357495 h 435316"/>
              <a:gd name="connsiteX143" fmla="*/ 107112 w 301861"/>
              <a:gd name="connsiteY143" fmla="*/ 359927 h 435316"/>
              <a:gd name="connsiteX144" fmla="*/ 104677 w 301861"/>
              <a:gd name="connsiteY144" fmla="*/ 362359 h 435316"/>
              <a:gd name="connsiteX145" fmla="*/ 99809 w 301861"/>
              <a:gd name="connsiteY145" fmla="*/ 362359 h 435316"/>
              <a:gd name="connsiteX146" fmla="*/ 94940 w 301861"/>
              <a:gd name="connsiteY146" fmla="*/ 359927 h 435316"/>
              <a:gd name="connsiteX147" fmla="*/ 85202 w 301861"/>
              <a:gd name="connsiteY147" fmla="*/ 376950 h 435316"/>
              <a:gd name="connsiteX148" fmla="*/ 82768 w 301861"/>
              <a:gd name="connsiteY148" fmla="*/ 379383 h 435316"/>
              <a:gd name="connsiteX149" fmla="*/ 77899 w 301861"/>
              <a:gd name="connsiteY149" fmla="*/ 379383 h 435316"/>
              <a:gd name="connsiteX150" fmla="*/ 75465 w 301861"/>
              <a:gd name="connsiteY150" fmla="*/ 381814 h 435316"/>
              <a:gd name="connsiteX151" fmla="*/ 73030 w 301861"/>
              <a:gd name="connsiteY151" fmla="*/ 381814 h 435316"/>
              <a:gd name="connsiteX152" fmla="*/ 70596 w 301861"/>
              <a:gd name="connsiteY152" fmla="*/ 384247 h 435316"/>
              <a:gd name="connsiteX153" fmla="*/ 68162 w 301861"/>
              <a:gd name="connsiteY153" fmla="*/ 386678 h 435316"/>
              <a:gd name="connsiteX154" fmla="*/ 68162 w 301861"/>
              <a:gd name="connsiteY154" fmla="*/ 389110 h 435316"/>
              <a:gd name="connsiteX155" fmla="*/ 68162 w 301861"/>
              <a:gd name="connsiteY155" fmla="*/ 393974 h 435316"/>
              <a:gd name="connsiteX156" fmla="*/ 94940 w 301861"/>
              <a:gd name="connsiteY156" fmla="*/ 401270 h 435316"/>
              <a:gd name="connsiteX157" fmla="*/ 92505 w 301861"/>
              <a:gd name="connsiteY157" fmla="*/ 408565 h 435316"/>
              <a:gd name="connsiteX158" fmla="*/ 92505 w 301861"/>
              <a:gd name="connsiteY158" fmla="*/ 413429 h 435316"/>
              <a:gd name="connsiteX159" fmla="*/ 90071 w 301861"/>
              <a:gd name="connsiteY159" fmla="*/ 418293 h 435316"/>
              <a:gd name="connsiteX160" fmla="*/ 87637 w 301861"/>
              <a:gd name="connsiteY160" fmla="*/ 423157 h 435316"/>
              <a:gd name="connsiteX161" fmla="*/ 82768 w 301861"/>
              <a:gd name="connsiteY161" fmla="*/ 425589 h 435316"/>
              <a:gd name="connsiteX162" fmla="*/ 80333 w 301861"/>
              <a:gd name="connsiteY162" fmla="*/ 430453 h 435316"/>
              <a:gd name="connsiteX163" fmla="*/ 75465 w 301861"/>
              <a:gd name="connsiteY163" fmla="*/ 432885 h 435316"/>
              <a:gd name="connsiteX164" fmla="*/ 70596 w 301861"/>
              <a:gd name="connsiteY164" fmla="*/ 435317 h 435316"/>
              <a:gd name="connsiteX165" fmla="*/ 68162 w 301861"/>
              <a:gd name="connsiteY165" fmla="*/ 432885 h 4353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</a:cxnLst>
            <a:rect l="l" t="t" r="r" b="b"/>
            <a:pathLst>
              <a:path w="301861" h="435316">
                <a:moveTo>
                  <a:pt x="68162" y="432885"/>
                </a:moveTo>
                <a:lnTo>
                  <a:pt x="63293" y="430453"/>
                </a:lnTo>
                <a:lnTo>
                  <a:pt x="60859" y="430453"/>
                </a:lnTo>
                <a:lnTo>
                  <a:pt x="58424" y="428021"/>
                </a:lnTo>
                <a:lnTo>
                  <a:pt x="55990" y="428021"/>
                </a:lnTo>
                <a:lnTo>
                  <a:pt x="53556" y="425589"/>
                </a:lnTo>
                <a:lnTo>
                  <a:pt x="48687" y="423157"/>
                </a:lnTo>
                <a:lnTo>
                  <a:pt x="46252" y="420725"/>
                </a:lnTo>
                <a:lnTo>
                  <a:pt x="41384" y="415862"/>
                </a:lnTo>
                <a:lnTo>
                  <a:pt x="38949" y="410998"/>
                </a:lnTo>
                <a:lnTo>
                  <a:pt x="36515" y="406134"/>
                </a:lnTo>
                <a:lnTo>
                  <a:pt x="36515" y="401270"/>
                </a:lnTo>
                <a:lnTo>
                  <a:pt x="38949" y="391542"/>
                </a:lnTo>
                <a:lnTo>
                  <a:pt x="41384" y="381814"/>
                </a:lnTo>
                <a:lnTo>
                  <a:pt x="46252" y="372087"/>
                </a:lnTo>
                <a:lnTo>
                  <a:pt x="51121" y="362359"/>
                </a:lnTo>
                <a:lnTo>
                  <a:pt x="51121" y="359927"/>
                </a:lnTo>
                <a:lnTo>
                  <a:pt x="51121" y="355063"/>
                </a:lnTo>
                <a:lnTo>
                  <a:pt x="48687" y="352631"/>
                </a:lnTo>
                <a:lnTo>
                  <a:pt x="46252" y="347767"/>
                </a:lnTo>
                <a:lnTo>
                  <a:pt x="43818" y="347767"/>
                </a:lnTo>
                <a:lnTo>
                  <a:pt x="41384" y="347767"/>
                </a:lnTo>
                <a:lnTo>
                  <a:pt x="38949" y="350199"/>
                </a:lnTo>
                <a:lnTo>
                  <a:pt x="36515" y="347767"/>
                </a:lnTo>
                <a:lnTo>
                  <a:pt x="34081" y="347767"/>
                </a:lnTo>
                <a:lnTo>
                  <a:pt x="31646" y="347767"/>
                </a:lnTo>
                <a:lnTo>
                  <a:pt x="29212" y="347767"/>
                </a:lnTo>
                <a:lnTo>
                  <a:pt x="26777" y="345335"/>
                </a:lnTo>
                <a:lnTo>
                  <a:pt x="19474" y="335608"/>
                </a:lnTo>
                <a:lnTo>
                  <a:pt x="14606" y="323448"/>
                </a:lnTo>
                <a:lnTo>
                  <a:pt x="7303" y="313720"/>
                </a:lnTo>
                <a:lnTo>
                  <a:pt x="4868" y="301560"/>
                </a:lnTo>
                <a:lnTo>
                  <a:pt x="0" y="291830"/>
                </a:lnTo>
                <a:lnTo>
                  <a:pt x="0" y="279673"/>
                </a:lnTo>
                <a:lnTo>
                  <a:pt x="0" y="267513"/>
                </a:lnTo>
                <a:lnTo>
                  <a:pt x="4868" y="255354"/>
                </a:lnTo>
                <a:lnTo>
                  <a:pt x="9737" y="250490"/>
                </a:lnTo>
                <a:lnTo>
                  <a:pt x="14606" y="245626"/>
                </a:lnTo>
                <a:lnTo>
                  <a:pt x="19474" y="240762"/>
                </a:lnTo>
                <a:lnTo>
                  <a:pt x="24343" y="235898"/>
                </a:lnTo>
                <a:lnTo>
                  <a:pt x="29212" y="233466"/>
                </a:lnTo>
                <a:lnTo>
                  <a:pt x="34081" y="233466"/>
                </a:lnTo>
                <a:lnTo>
                  <a:pt x="38949" y="233466"/>
                </a:lnTo>
                <a:lnTo>
                  <a:pt x="43818" y="235898"/>
                </a:lnTo>
                <a:lnTo>
                  <a:pt x="9737" y="9728"/>
                </a:lnTo>
                <a:lnTo>
                  <a:pt x="97374" y="0"/>
                </a:lnTo>
                <a:lnTo>
                  <a:pt x="90071" y="24319"/>
                </a:lnTo>
                <a:lnTo>
                  <a:pt x="80333" y="48638"/>
                </a:lnTo>
                <a:lnTo>
                  <a:pt x="73030" y="75390"/>
                </a:lnTo>
                <a:lnTo>
                  <a:pt x="70596" y="99709"/>
                </a:lnTo>
                <a:lnTo>
                  <a:pt x="68162" y="124028"/>
                </a:lnTo>
                <a:lnTo>
                  <a:pt x="70596" y="145916"/>
                </a:lnTo>
                <a:lnTo>
                  <a:pt x="73030" y="158076"/>
                </a:lnTo>
                <a:lnTo>
                  <a:pt x="77899" y="170236"/>
                </a:lnTo>
                <a:lnTo>
                  <a:pt x="82768" y="182393"/>
                </a:lnTo>
                <a:lnTo>
                  <a:pt x="90071" y="194555"/>
                </a:lnTo>
                <a:lnTo>
                  <a:pt x="99809" y="194555"/>
                </a:lnTo>
                <a:lnTo>
                  <a:pt x="107112" y="192123"/>
                </a:lnTo>
                <a:lnTo>
                  <a:pt x="116849" y="189691"/>
                </a:lnTo>
                <a:lnTo>
                  <a:pt x="124152" y="184827"/>
                </a:lnTo>
                <a:lnTo>
                  <a:pt x="133889" y="179963"/>
                </a:lnTo>
                <a:lnTo>
                  <a:pt x="141193" y="177531"/>
                </a:lnTo>
                <a:lnTo>
                  <a:pt x="146062" y="177531"/>
                </a:lnTo>
                <a:lnTo>
                  <a:pt x="153365" y="179963"/>
                </a:lnTo>
                <a:lnTo>
                  <a:pt x="153365" y="182393"/>
                </a:lnTo>
                <a:lnTo>
                  <a:pt x="153365" y="184827"/>
                </a:lnTo>
                <a:lnTo>
                  <a:pt x="153365" y="189691"/>
                </a:lnTo>
                <a:lnTo>
                  <a:pt x="155799" y="192123"/>
                </a:lnTo>
                <a:lnTo>
                  <a:pt x="155799" y="194555"/>
                </a:lnTo>
                <a:lnTo>
                  <a:pt x="155799" y="196987"/>
                </a:lnTo>
                <a:lnTo>
                  <a:pt x="155799" y="199419"/>
                </a:lnTo>
                <a:lnTo>
                  <a:pt x="160668" y="199419"/>
                </a:lnTo>
                <a:lnTo>
                  <a:pt x="165536" y="199419"/>
                </a:lnTo>
                <a:lnTo>
                  <a:pt x="170405" y="196987"/>
                </a:lnTo>
                <a:lnTo>
                  <a:pt x="172839" y="194555"/>
                </a:lnTo>
                <a:lnTo>
                  <a:pt x="177708" y="192123"/>
                </a:lnTo>
                <a:lnTo>
                  <a:pt x="180142" y="187259"/>
                </a:lnTo>
                <a:lnTo>
                  <a:pt x="182577" y="184827"/>
                </a:lnTo>
                <a:lnTo>
                  <a:pt x="185011" y="179963"/>
                </a:lnTo>
                <a:lnTo>
                  <a:pt x="187445" y="175100"/>
                </a:lnTo>
                <a:lnTo>
                  <a:pt x="187445" y="170236"/>
                </a:lnTo>
                <a:lnTo>
                  <a:pt x="192315" y="167803"/>
                </a:lnTo>
                <a:lnTo>
                  <a:pt x="197183" y="165372"/>
                </a:lnTo>
                <a:lnTo>
                  <a:pt x="202052" y="162940"/>
                </a:lnTo>
                <a:lnTo>
                  <a:pt x="209355" y="162940"/>
                </a:lnTo>
                <a:lnTo>
                  <a:pt x="216658" y="162940"/>
                </a:lnTo>
                <a:lnTo>
                  <a:pt x="223961" y="160505"/>
                </a:lnTo>
                <a:lnTo>
                  <a:pt x="231264" y="167803"/>
                </a:lnTo>
                <a:lnTo>
                  <a:pt x="238567" y="175100"/>
                </a:lnTo>
                <a:lnTo>
                  <a:pt x="245871" y="182393"/>
                </a:lnTo>
                <a:lnTo>
                  <a:pt x="253174" y="189691"/>
                </a:lnTo>
                <a:lnTo>
                  <a:pt x="260477" y="196987"/>
                </a:lnTo>
                <a:lnTo>
                  <a:pt x="265345" y="206715"/>
                </a:lnTo>
                <a:lnTo>
                  <a:pt x="267780" y="218875"/>
                </a:lnTo>
                <a:lnTo>
                  <a:pt x="267780" y="228602"/>
                </a:lnTo>
                <a:lnTo>
                  <a:pt x="262911" y="235898"/>
                </a:lnTo>
                <a:lnTo>
                  <a:pt x="255608" y="238330"/>
                </a:lnTo>
                <a:lnTo>
                  <a:pt x="250739" y="240762"/>
                </a:lnTo>
                <a:lnTo>
                  <a:pt x="243436" y="243194"/>
                </a:lnTo>
                <a:lnTo>
                  <a:pt x="231264" y="243194"/>
                </a:lnTo>
                <a:lnTo>
                  <a:pt x="216658" y="240762"/>
                </a:lnTo>
                <a:lnTo>
                  <a:pt x="204486" y="240762"/>
                </a:lnTo>
                <a:lnTo>
                  <a:pt x="194749" y="240762"/>
                </a:lnTo>
                <a:lnTo>
                  <a:pt x="187445" y="243194"/>
                </a:lnTo>
                <a:lnTo>
                  <a:pt x="182577" y="245626"/>
                </a:lnTo>
                <a:lnTo>
                  <a:pt x="180142" y="250490"/>
                </a:lnTo>
                <a:lnTo>
                  <a:pt x="175274" y="257785"/>
                </a:lnTo>
                <a:lnTo>
                  <a:pt x="192315" y="267513"/>
                </a:lnTo>
                <a:lnTo>
                  <a:pt x="209355" y="274809"/>
                </a:lnTo>
                <a:lnTo>
                  <a:pt x="226395" y="284536"/>
                </a:lnTo>
                <a:lnTo>
                  <a:pt x="243436" y="291830"/>
                </a:lnTo>
                <a:lnTo>
                  <a:pt x="260477" y="301560"/>
                </a:lnTo>
                <a:lnTo>
                  <a:pt x="275083" y="311288"/>
                </a:lnTo>
                <a:lnTo>
                  <a:pt x="289689" y="323448"/>
                </a:lnTo>
                <a:lnTo>
                  <a:pt x="301861" y="335608"/>
                </a:lnTo>
                <a:lnTo>
                  <a:pt x="299427" y="338039"/>
                </a:lnTo>
                <a:lnTo>
                  <a:pt x="299427" y="340471"/>
                </a:lnTo>
                <a:lnTo>
                  <a:pt x="299427" y="342903"/>
                </a:lnTo>
                <a:lnTo>
                  <a:pt x="296992" y="342903"/>
                </a:lnTo>
                <a:lnTo>
                  <a:pt x="296992" y="345335"/>
                </a:lnTo>
                <a:lnTo>
                  <a:pt x="294557" y="347767"/>
                </a:lnTo>
                <a:lnTo>
                  <a:pt x="292123" y="350199"/>
                </a:lnTo>
                <a:lnTo>
                  <a:pt x="287254" y="352631"/>
                </a:lnTo>
                <a:lnTo>
                  <a:pt x="279951" y="355063"/>
                </a:lnTo>
                <a:lnTo>
                  <a:pt x="272648" y="355063"/>
                </a:lnTo>
                <a:lnTo>
                  <a:pt x="265345" y="355063"/>
                </a:lnTo>
                <a:lnTo>
                  <a:pt x="258042" y="352631"/>
                </a:lnTo>
                <a:lnTo>
                  <a:pt x="250739" y="350199"/>
                </a:lnTo>
                <a:lnTo>
                  <a:pt x="243436" y="347767"/>
                </a:lnTo>
                <a:lnTo>
                  <a:pt x="233698" y="345335"/>
                </a:lnTo>
                <a:lnTo>
                  <a:pt x="226395" y="340471"/>
                </a:lnTo>
                <a:lnTo>
                  <a:pt x="219092" y="333175"/>
                </a:lnTo>
                <a:lnTo>
                  <a:pt x="216658" y="328311"/>
                </a:lnTo>
                <a:lnTo>
                  <a:pt x="214224" y="323448"/>
                </a:lnTo>
                <a:lnTo>
                  <a:pt x="211789" y="316152"/>
                </a:lnTo>
                <a:lnTo>
                  <a:pt x="211789" y="311288"/>
                </a:lnTo>
                <a:lnTo>
                  <a:pt x="211789" y="303993"/>
                </a:lnTo>
                <a:lnTo>
                  <a:pt x="209355" y="296696"/>
                </a:lnTo>
                <a:lnTo>
                  <a:pt x="121718" y="345335"/>
                </a:lnTo>
                <a:lnTo>
                  <a:pt x="119283" y="347767"/>
                </a:lnTo>
                <a:lnTo>
                  <a:pt x="116849" y="352631"/>
                </a:lnTo>
                <a:lnTo>
                  <a:pt x="114415" y="355063"/>
                </a:lnTo>
                <a:lnTo>
                  <a:pt x="111980" y="357495"/>
                </a:lnTo>
                <a:lnTo>
                  <a:pt x="107112" y="359927"/>
                </a:lnTo>
                <a:lnTo>
                  <a:pt x="104677" y="362359"/>
                </a:lnTo>
                <a:lnTo>
                  <a:pt x="99809" y="362359"/>
                </a:lnTo>
                <a:lnTo>
                  <a:pt x="94940" y="359927"/>
                </a:lnTo>
                <a:lnTo>
                  <a:pt x="85202" y="376950"/>
                </a:lnTo>
                <a:lnTo>
                  <a:pt x="82768" y="379383"/>
                </a:lnTo>
                <a:lnTo>
                  <a:pt x="77899" y="379383"/>
                </a:lnTo>
                <a:lnTo>
                  <a:pt x="75465" y="381814"/>
                </a:lnTo>
                <a:lnTo>
                  <a:pt x="73030" y="381814"/>
                </a:lnTo>
                <a:lnTo>
                  <a:pt x="70596" y="384247"/>
                </a:lnTo>
                <a:lnTo>
                  <a:pt x="68162" y="386678"/>
                </a:lnTo>
                <a:lnTo>
                  <a:pt x="68162" y="389110"/>
                </a:lnTo>
                <a:lnTo>
                  <a:pt x="68162" y="393974"/>
                </a:lnTo>
                <a:lnTo>
                  <a:pt x="94940" y="401270"/>
                </a:lnTo>
                <a:lnTo>
                  <a:pt x="92505" y="408565"/>
                </a:lnTo>
                <a:lnTo>
                  <a:pt x="92505" y="413429"/>
                </a:lnTo>
                <a:lnTo>
                  <a:pt x="90071" y="418293"/>
                </a:lnTo>
                <a:lnTo>
                  <a:pt x="87637" y="423157"/>
                </a:lnTo>
                <a:lnTo>
                  <a:pt x="82768" y="425589"/>
                </a:lnTo>
                <a:lnTo>
                  <a:pt x="80333" y="430453"/>
                </a:lnTo>
                <a:lnTo>
                  <a:pt x="75465" y="432885"/>
                </a:lnTo>
                <a:lnTo>
                  <a:pt x="70596" y="435317"/>
                </a:lnTo>
                <a:lnTo>
                  <a:pt x="68162" y="432885"/>
                </a:lnTo>
              </a:path>
            </a:pathLst>
          </a:custGeom>
          <a:solidFill>
            <a:srgbClr val="FFCFA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6707981" y="6463191"/>
            <a:ext cx="608018" cy="276247"/>
          </a:xfrm>
          <a:custGeom>
            <a:avLst/>
            <a:gdLst>
              <a:gd name="connsiteX0" fmla="*/ 350548 w 469832"/>
              <a:gd name="connsiteY0" fmla="*/ 355063 h 357496"/>
              <a:gd name="connsiteX1" fmla="*/ 326204 w 469832"/>
              <a:gd name="connsiteY1" fmla="*/ 350199 h 357496"/>
              <a:gd name="connsiteX2" fmla="*/ 301861 w 469832"/>
              <a:gd name="connsiteY2" fmla="*/ 347767 h 357496"/>
              <a:gd name="connsiteX3" fmla="*/ 275083 w 469832"/>
              <a:gd name="connsiteY3" fmla="*/ 345335 h 357496"/>
              <a:gd name="connsiteX4" fmla="*/ 250739 w 469832"/>
              <a:gd name="connsiteY4" fmla="*/ 342903 h 357496"/>
              <a:gd name="connsiteX5" fmla="*/ 226395 w 469832"/>
              <a:gd name="connsiteY5" fmla="*/ 338039 h 357496"/>
              <a:gd name="connsiteX6" fmla="*/ 199618 w 469832"/>
              <a:gd name="connsiteY6" fmla="*/ 330744 h 357496"/>
              <a:gd name="connsiteX7" fmla="*/ 175274 w 469832"/>
              <a:gd name="connsiteY7" fmla="*/ 321016 h 357496"/>
              <a:gd name="connsiteX8" fmla="*/ 165536 w 469832"/>
              <a:gd name="connsiteY8" fmla="*/ 313720 h 357496"/>
              <a:gd name="connsiteX9" fmla="*/ 158233 w 469832"/>
              <a:gd name="connsiteY9" fmla="*/ 308856 h 357496"/>
              <a:gd name="connsiteX10" fmla="*/ 150930 w 469832"/>
              <a:gd name="connsiteY10" fmla="*/ 301560 h 357496"/>
              <a:gd name="connsiteX11" fmla="*/ 143627 w 469832"/>
              <a:gd name="connsiteY11" fmla="*/ 294264 h 357496"/>
              <a:gd name="connsiteX12" fmla="*/ 133890 w 469832"/>
              <a:gd name="connsiteY12" fmla="*/ 277241 h 357496"/>
              <a:gd name="connsiteX13" fmla="*/ 129021 w 469832"/>
              <a:gd name="connsiteY13" fmla="*/ 260218 h 357496"/>
              <a:gd name="connsiteX14" fmla="*/ 126586 w 469832"/>
              <a:gd name="connsiteY14" fmla="*/ 240762 h 357496"/>
              <a:gd name="connsiteX15" fmla="*/ 124152 w 469832"/>
              <a:gd name="connsiteY15" fmla="*/ 218875 h 357496"/>
              <a:gd name="connsiteX16" fmla="*/ 124152 w 469832"/>
              <a:gd name="connsiteY16" fmla="*/ 199419 h 357496"/>
              <a:gd name="connsiteX17" fmla="*/ 124152 w 469832"/>
              <a:gd name="connsiteY17" fmla="*/ 177531 h 357496"/>
              <a:gd name="connsiteX18" fmla="*/ 114415 w 469832"/>
              <a:gd name="connsiteY18" fmla="*/ 170233 h 357496"/>
              <a:gd name="connsiteX19" fmla="*/ 104677 w 469832"/>
              <a:gd name="connsiteY19" fmla="*/ 165372 h 357496"/>
              <a:gd name="connsiteX20" fmla="*/ 94940 w 469832"/>
              <a:gd name="connsiteY20" fmla="*/ 162940 h 357496"/>
              <a:gd name="connsiteX21" fmla="*/ 82768 w 469832"/>
              <a:gd name="connsiteY21" fmla="*/ 160508 h 357496"/>
              <a:gd name="connsiteX22" fmla="*/ 70596 w 469832"/>
              <a:gd name="connsiteY22" fmla="*/ 160508 h 357496"/>
              <a:gd name="connsiteX23" fmla="*/ 58424 w 469832"/>
              <a:gd name="connsiteY23" fmla="*/ 158076 h 357496"/>
              <a:gd name="connsiteX24" fmla="*/ 46252 w 469832"/>
              <a:gd name="connsiteY24" fmla="*/ 158076 h 357496"/>
              <a:gd name="connsiteX25" fmla="*/ 34081 w 469832"/>
              <a:gd name="connsiteY25" fmla="*/ 155644 h 357496"/>
              <a:gd name="connsiteX26" fmla="*/ 21909 w 469832"/>
              <a:gd name="connsiteY26" fmla="*/ 136189 h 357496"/>
              <a:gd name="connsiteX27" fmla="*/ 14606 w 469832"/>
              <a:gd name="connsiteY27" fmla="*/ 116733 h 357496"/>
              <a:gd name="connsiteX28" fmla="*/ 7303 w 469832"/>
              <a:gd name="connsiteY28" fmla="*/ 97277 h 357496"/>
              <a:gd name="connsiteX29" fmla="*/ 2434 w 469832"/>
              <a:gd name="connsiteY29" fmla="*/ 77822 h 357496"/>
              <a:gd name="connsiteX30" fmla="*/ 0 w 469832"/>
              <a:gd name="connsiteY30" fmla="*/ 55935 h 357496"/>
              <a:gd name="connsiteX31" fmla="*/ 0 w 469832"/>
              <a:gd name="connsiteY31" fmla="*/ 36479 h 357496"/>
              <a:gd name="connsiteX32" fmla="*/ 2434 w 469832"/>
              <a:gd name="connsiteY32" fmla="*/ 17021 h 357496"/>
              <a:gd name="connsiteX33" fmla="*/ 9737 w 469832"/>
              <a:gd name="connsiteY33" fmla="*/ 0 h 357496"/>
              <a:gd name="connsiteX34" fmla="*/ 31646 w 469832"/>
              <a:gd name="connsiteY34" fmla="*/ 19456 h 357496"/>
              <a:gd name="connsiteX35" fmla="*/ 53556 w 469832"/>
              <a:gd name="connsiteY35" fmla="*/ 41343 h 357496"/>
              <a:gd name="connsiteX36" fmla="*/ 75465 w 469832"/>
              <a:gd name="connsiteY36" fmla="*/ 58366 h 357496"/>
              <a:gd name="connsiteX37" fmla="*/ 99809 w 469832"/>
              <a:gd name="connsiteY37" fmla="*/ 75390 h 357496"/>
              <a:gd name="connsiteX38" fmla="*/ 124152 w 469832"/>
              <a:gd name="connsiteY38" fmla="*/ 89982 h 357496"/>
              <a:gd name="connsiteX39" fmla="*/ 150930 w 469832"/>
              <a:gd name="connsiteY39" fmla="*/ 107005 h 357496"/>
              <a:gd name="connsiteX40" fmla="*/ 175274 w 469832"/>
              <a:gd name="connsiteY40" fmla="*/ 121597 h 357496"/>
              <a:gd name="connsiteX41" fmla="*/ 204486 w 469832"/>
              <a:gd name="connsiteY41" fmla="*/ 136189 h 357496"/>
              <a:gd name="connsiteX42" fmla="*/ 226395 w 469832"/>
              <a:gd name="connsiteY42" fmla="*/ 145916 h 357496"/>
              <a:gd name="connsiteX43" fmla="*/ 248305 w 469832"/>
              <a:gd name="connsiteY43" fmla="*/ 153212 h 357496"/>
              <a:gd name="connsiteX44" fmla="*/ 267780 w 469832"/>
              <a:gd name="connsiteY44" fmla="*/ 158076 h 357496"/>
              <a:gd name="connsiteX45" fmla="*/ 289689 w 469832"/>
              <a:gd name="connsiteY45" fmla="*/ 165372 h 357496"/>
              <a:gd name="connsiteX46" fmla="*/ 311598 w 469832"/>
              <a:gd name="connsiteY46" fmla="*/ 172667 h 357496"/>
              <a:gd name="connsiteX47" fmla="*/ 333507 w 469832"/>
              <a:gd name="connsiteY47" fmla="*/ 177531 h 357496"/>
              <a:gd name="connsiteX48" fmla="*/ 352983 w 469832"/>
              <a:gd name="connsiteY48" fmla="*/ 182395 h 357496"/>
              <a:gd name="connsiteX49" fmla="*/ 374892 w 469832"/>
              <a:gd name="connsiteY49" fmla="*/ 184827 h 357496"/>
              <a:gd name="connsiteX50" fmla="*/ 387063 w 469832"/>
              <a:gd name="connsiteY50" fmla="*/ 187259 h 357496"/>
              <a:gd name="connsiteX51" fmla="*/ 399236 w 469832"/>
              <a:gd name="connsiteY51" fmla="*/ 189691 h 357496"/>
              <a:gd name="connsiteX52" fmla="*/ 408973 w 469832"/>
              <a:gd name="connsiteY52" fmla="*/ 189691 h 357496"/>
              <a:gd name="connsiteX53" fmla="*/ 421145 w 469832"/>
              <a:gd name="connsiteY53" fmla="*/ 192120 h 357496"/>
              <a:gd name="connsiteX54" fmla="*/ 430882 w 469832"/>
              <a:gd name="connsiteY54" fmla="*/ 192120 h 357496"/>
              <a:gd name="connsiteX55" fmla="*/ 443054 w 469832"/>
              <a:gd name="connsiteY55" fmla="*/ 192120 h 357496"/>
              <a:gd name="connsiteX56" fmla="*/ 452792 w 469832"/>
              <a:gd name="connsiteY56" fmla="*/ 192120 h 357496"/>
              <a:gd name="connsiteX57" fmla="*/ 462529 w 469832"/>
              <a:gd name="connsiteY57" fmla="*/ 189691 h 357496"/>
              <a:gd name="connsiteX58" fmla="*/ 464963 w 469832"/>
              <a:gd name="connsiteY58" fmla="*/ 196987 h 357496"/>
              <a:gd name="connsiteX59" fmla="*/ 467398 w 469832"/>
              <a:gd name="connsiteY59" fmla="*/ 206715 h 357496"/>
              <a:gd name="connsiteX60" fmla="*/ 469832 w 469832"/>
              <a:gd name="connsiteY60" fmla="*/ 214010 h 357496"/>
              <a:gd name="connsiteX61" fmla="*/ 469832 w 469832"/>
              <a:gd name="connsiteY61" fmla="*/ 223739 h 357496"/>
              <a:gd name="connsiteX62" fmla="*/ 469832 w 469832"/>
              <a:gd name="connsiteY62" fmla="*/ 231034 h 357496"/>
              <a:gd name="connsiteX63" fmla="*/ 469832 w 469832"/>
              <a:gd name="connsiteY63" fmla="*/ 240762 h 357496"/>
              <a:gd name="connsiteX64" fmla="*/ 467398 w 469832"/>
              <a:gd name="connsiteY64" fmla="*/ 250490 h 357496"/>
              <a:gd name="connsiteX65" fmla="*/ 462529 w 469832"/>
              <a:gd name="connsiteY65" fmla="*/ 260218 h 357496"/>
              <a:gd name="connsiteX66" fmla="*/ 450357 w 469832"/>
              <a:gd name="connsiteY66" fmla="*/ 269945 h 357496"/>
              <a:gd name="connsiteX67" fmla="*/ 440620 w 469832"/>
              <a:gd name="connsiteY67" fmla="*/ 274809 h 357496"/>
              <a:gd name="connsiteX68" fmla="*/ 426013 w 469832"/>
              <a:gd name="connsiteY68" fmla="*/ 277241 h 357496"/>
              <a:gd name="connsiteX69" fmla="*/ 413842 w 469832"/>
              <a:gd name="connsiteY69" fmla="*/ 277241 h 357496"/>
              <a:gd name="connsiteX70" fmla="*/ 401670 w 469832"/>
              <a:gd name="connsiteY70" fmla="*/ 274809 h 357496"/>
              <a:gd name="connsiteX71" fmla="*/ 387063 w 469832"/>
              <a:gd name="connsiteY71" fmla="*/ 272377 h 357496"/>
              <a:gd name="connsiteX72" fmla="*/ 374892 w 469832"/>
              <a:gd name="connsiteY72" fmla="*/ 269945 h 357496"/>
              <a:gd name="connsiteX73" fmla="*/ 362720 w 469832"/>
              <a:gd name="connsiteY73" fmla="*/ 267513 h 357496"/>
              <a:gd name="connsiteX74" fmla="*/ 362720 w 469832"/>
              <a:gd name="connsiteY74" fmla="*/ 279673 h 357496"/>
              <a:gd name="connsiteX75" fmla="*/ 365154 w 469832"/>
              <a:gd name="connsiteY75" fmla="*/ 289400 h 357496"/>
              <a:gd name="connsiteX76" fmla="*/ 370023 w 469832"/>
              <a:gd name="connsiteY76" fmla="*/ 301560 h 357496"/>
              <a:gd name="connsiteX77" fmla="*/ 374892 w 469832"/>
              <a:gd name="connsiteY77" fmla="*/ 313720 h 357496"/>
              <a:gd name="connsiteX78" fmla="*/ 379760 w 469832"/>
              <a:gd name="connsiteY78" fmla="*/ 325880 h 357496"/>
              <a:gd name="connsiteX79" fmla="*/ 382195 w 469832"/>
              <a:gd name="connsiteY79" fmla="*/ 335608 h 357496"/>
              <a:gd name="connsiteX80" fmla="*/ 382195 w 469832"/>
              <a:gd name="connsiteY80" fmla="*/ 347767 h 357496"/>
              <a:gd name="connsiteX81" fmla="*/ 374892 w 469832"/>
              <a:gd name="connsiteY81" fmla="*/ 357495 h 357496"/>
              <a:gd name="connsiteX82" fmla="*/ 350548 w 469832"/>
              <a:gd name="connsiteY82" fmla="*/ 355063 h 3574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</a:cxnLst>
            <a:rect l="l" t="t" r="r" b="b"/>
            <a:pathLst>
              <a:path w="469832" h="357496">
                <a:moveTo>
                  <a:pt x="350548" y="355063"/>
                </a:moveTo>
                <a:lnTo>
                  <a:pt x="326204" y="350199"/>
                </a:lnTo>
                <a:lnTo>
                  <a:pt x="301861" y="347767"/>
                </a:lnTo>
                <a:lnTo>
                  <a:pt x="275083" y="345335"/>
                </a:lnTo>
                <a:lnTo>
                  <a:pt x="250739" y="342903"/>
                </a:lnTo>
                <a:lnTo>
                  <a:pt x="226395" y="338039"/>
                </a:lnTo>
                <a:lnTo>
                  <a:pt x="199618" y="330744"/>
                </a:lnTo>
                <a:lnTo>
                  <a:pt x="175274" y="321016"/>
                </a:lnTo>
                <a:lnTo>
                  <a:pt x="165536" y="313720"/>
                </a:lnTo>
                <a:lnTo>
                  <a:pt x="158233" y="308856"/>
                </a:lnTo>
                <a:lnTo>
                  <a:pt x="150930" y="301560"/>
                </a:lnTo>
                <a:lnTo>
                  <a:pt x="143627" y="294264"/>
                </a:lnTo>
                <a:lnTo>
                  <a:pt x="133890" y="277241"/>
                </a:lnTo>
                <a:lnTo>
                  <a:pt x="129021" y="260218"/>
                </a:lnTo>
                <a:lnTo>
                  <a:pt x="126586" y="240762"/>
                </a:lnTo>
                <a:lnTo>
                  <a:pt x="124152" y="218875"/>
                </a:lnTo>
                <a:lnTo>
                  <a:pt x="124152" y="199419"/>
                </a:lnTo>
                <a:lnTo>
                  <a:pt x="124152" y="177531"/>
                </a:lnTo>
                <a:lnTo>
                  <a:pt x="114415" y="170233"/>
                </a:lnTo>
                <a:lnTo>
                  <a:pt x="104677" y="165372"/>
                </a:lnTo>
                <a:lnTo>
                  <a:pt x="94940" y="162940"/>
                </a:lnTo>
                <a:lnTo>
                  <a:pt x="82768" y="160508"/>
                </a:lnTo>
                <a:lnTo>
                  <a:pt x="70596" y="160508"/>
                </a:lnTo>
                <a:lnTo>
                  <a:pt x="58424" y="158076"/>
                </a:lnTo>
                <a:lnTo>
                  <a:pt x="46252" y="158076"/>
                </a:lnTo>
                <a:lnTo>
                  <a:pt x="34081" y="155644"/>
                </a:lnTo>
                <a:lnTo>
                  <a:pt x="21909" y="136189"/>
                </a:lnTo>
                <a:lnTo>
                  <a:pt x="14606" y="116733"/>
                </a:lnTo>
                <a:lnTo>
                  <a:pt x="7303" y="97277"/>
                </a:lnTo>
                <a:lnTo>
                  <a:pt x="2434" y="77822"/>
                </a:lnTo>
                <a:lnTo>
                  <a:pt x="0" y="55935"/>
                </a:lnTo>
                <a:lnTo>
                  <a:pt x="0" y="36479"/>
                </a:lnTo>
                <a:lnTo>
                  <a:pt x="2434" y="17021"/>
                </a:lnTo>
                <a:lnTo>
                  <a:pt x="9737" y="0"/>
                </a:lnTo>
                <a:lnTo>
                  <a:pt x="31646" y="19456"/>
                </a:lnTo>
                <a:lnTo>
                  <a:pt x="53556" y="41343"/>
                </a:lnTo>
                <a:lnTo>
                  <a:pt x="75465" y="58366"/>
                </a:lnTo>
                <a:lnTo>
                  <a:pt x="99809" y="75390"/>
                </a:lnTo>
                <a:lnTo>
                  <a:pt x="124152" y="89982"/>
                </a:lnTo>
                <a:lnTo>
                  <a:pt x="150930" y="107005"/>
                </a:lnTo>
                <a:lnTo>
                  <a:pt x="175274" y="121597"/>
                </a:lnTo>
                <a:lnTo>
                  <a:pt x="204486" y="136189"/>
                </a:lnTo>
                <a:lnTo>
                  <a:pt x="226395" y="145916"/>
                </a:lnTo>
                <a:lnTo>
                  <a:pt x="248305" y="153212"/>
                </a:lnTo>
                <a:lnTo>
                  <a:pt x="267780" y="158076"/>
                </a:lnTo>
                <a:lnTo>
                  <a:pt x="289689" y="165372"/>
                </a:lnTo>
                <a:lnTo>
                  <a:pt x="311598" y="172667"/>
                </a:lnTo>
                <a:lnTo>
                  <a:pt x="333507" y="177531"/>
                </a:lnTo>
                <a:lnTo>
                  <a:pt x="352983" y="182395"/>
                </a:lnTo>
                <a:lnTo>
                  <a:pt x="374892" y="184827"/>
                </a:lnTo>
                <a:lnTo>
                  <a:pt x="387063" y="187259"/>
                </a:lnTo>
                <a:lnTo>
                  <a:pt x="399236" y="189691"/>
                </a:lnTo>
                <a:lnTo>
                  <a:pt x="408973" y="189691"/>
                </a:lnTo>
                <a:lnTo>
                  <a:pt x="421145" y="192120"/>
                </a:lnTo>
                <a:lnTo>
                  <a:pt x="430882" y="192120"/>
                </a:lnTo>
                <a:lnTo>
                  <a:pt x="443054" y="192120"/>
                </a:lnTo>
                <a:lnTo>
                  <a:pt x="452792" y="192120"/>
                </a:lnTo>
                <a:lnTo>
                  <a:pt x="462529" y="189691"/>
                </a:lnTo>
                <a:lnTo>
                  <a:pt x="464963" y="196987"/>
                </a:lnTo>
                <a:lnTo>
                  <a:pt x="467398" y="206715"/>
                </a:lnTo>
                <a:lnTo>
                  <a:pt x="469832" y="214010"/>
                </a:lnTo>
                <a:lnTo>
                  <a:pt x="469832" y="223739"/>
                </a:lnTo>
                <a:lnTo>
                  <a:pt x="469832" y="231034"/>
                </a:lnTo>
                <a:lnTo>
                  <a:pt x="469832" y="240762"/>
                </a:lnTo>
                <a:lnTo>
                  <a:pt x="467398" y="250490"/>
                </a:lnTo>
                <a:lnTo>
                  <a:pt x="462529" y="260218"/>
                </a:lnTo>
                <a:lnTo>
                  <a:pt x="450357" y="269945"/>
                </a:lnTo>
                <a:lnTo>
                  <a:pt x="440620" y="274809"/>
                </a:lnTo>
                <a:lnTo>
                  <a:pt x="426013" y="277241"/>
                </a:lnTo>
                <a:lnTo>
                  <a:pt x="413842" y="277241"/>
                </a:lnTo>
                <a:lnTo>
                  <a:pt x="401670" y="274809"/>
                </a:lnTo>
                <a:lnTo>
                  <a:pt x="387063" y="272377"/>
                </a:lnTo>
                <a:lnTo>
                  <a:pt x="374892" y="269945"/>
                </a:lnTo>
                <a:lnTo>
                  <a:pt x="362720" y="267513"/>
                </a:lnTo>
                <a:lnTo>
                  <a:pt x="362720" y="279673"/>
                </a:lnTo>
                <a:lnTo>
                  <a:pt x="365154" y="289400"/>
                </a:lnTo>
                <a:lnTo>
                  <a:pt x="370023" y="301560"/>
                </a:lnTo>
                <a:lnTo>
                  <a:pt x="374892" y="313720"/>
                </a:lnTo>
                <a:lnTo>
                  <a:pt x="379760" y="325880"/>
                </a:lnTo>
                <a:lnTo>
                  <a:pt x="382195" y="335608"/>
                </a:lnTo>
                <a:lnTo>
                  <a:pt x="382195" y="347767"/>
                </a:lnTo>
                <a:lnTo>
                  <a:pt x="374892" y="357495"/>
                </a:lnTo>
                <a:lnTo>
                  <a:pt x="350548" y="355063"/>
                </a:lnTo>
              </a:path>
            </a:pathLst>
          </a:custGeom>
          <a:solidFill>
            <a:srgbClr val="4F0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6663877" y="6604132"/>
            <a:ext cx="182720" cy="78929"/>
          </a:xfrm>
          <a:custGeom>
            <a:avLst/>
            <a:gdLst>
              <a:gd name="connsiteX0" fmla="*/ 129021 w 141193"/>
              <a:gd name="connsiteY0" fmla="*/ 94846 h 102144"/>
              <a:gd name="connsiteX1" fmla="*/ 119283 w 141193"/>
              <a:gd name="connsiteY1" fmla="*/ 89982 h 102144"/>
              <a:gd name="connsiteX2" fmla="*/ 111983 w 141193"/>
              <a:gd name="connsiteY2" fmla="*/ 85118 h 102144"/>
              <a:gd name="connsiteX3" fmla="*/ 102243 w 141193"/>
              <a:gd name="connsiteY3" fmla="*/ 80257 h 102144"/>
              <a:gd name="connsiteX4" fmla="*/ 92508 w 141193"/>
              <a:gd name="connsiteY4" fmla="*/ 75390 h 102144"/>
              <a:gd name="connsiteX5" fmla="*/ 82768 w 141193"/>
              <a:gd name="connsiteY5" fmla="*/ 70526 h 102144"/>
              <a:gd name="connsiteX6" fmla="*/ 73031 w 141193"/>
              <a:gd name="connsiteY6" fmla="*/ 65662 h 102144"/>
              <a:gd name="connsiteX7" fmla="*/ 63293 w 141193"/>
              <a:gd name="connsiteY7" fmla="*/ 60798 h 102144"/>
              <a:gd name="connsiteX8" fmla="*/ 53556 w 141193"/>
              <a:gd name="connsiteY8" fmla="*/ 53502 h 102144"/>
              <a:gd name="connsiteX9" fmla="*/ 41384 w 141193"/>
              <a:gd name="connsiteY9" fmla="*/ 48638 h 102144"/>
              <a:gd name="connsiteX10" fmla="*/ 31646 w 141193"/>
              <a:gd name="connsiteY10" fmla="*/ 43774 h 102144"/>
              <a:gd name="connsiteX11" fmla="*/ 21909 w 141193"/>
              <a:gd name="connsiteY11" fmla="*/ 36481 h 102144"/>
              <a:gd name="connsiteX12" fmla="*/ 12171 w 141193"/>
              <a:gd name="connsiteY12" fmla="*/ 29183 h 102144"/>
              <a:gd name="connsiteX13" fmla="*/ 4871 w 141193"/>
              <a:gd name="connsiteY13" fmla="*/ 21887 h 102144"/>
              <a:gd name="connsiteX14" fmla="*/ 0 w 141193"/>
              <a:gd name="connsiteY14" fmla="*/ 12162 h 102144"/>
              <a:gd name="connsiteX15" fmla="*/ 0 w 141193"/>
              <a:gd name="connsiteY15" fmla="*/ 0 h 102144"/>
              <a:gd name="connsiteX16" fmla="*/ 136326 w 141193"/>
              <a:gd name="connsiteY16" fmla="*/ 19456 h 102144"/>
              <a:gd name="connsiteX17" fmla="*/ 141193 w 141193"/>
              <a:gd name="connsiteY17" fmla="*/ 102144 h 102144"/>
              <a:gd name="connsiteX18" fmla="*/ 129021 w 141193"/>
              <a:gd name="connsiteY18" fmla="*/ 94846 h 1021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141193" h="102144">
                <a:moveTo>
                  <a:pt x="129021" y="94846"/>
                </a:moveTo>
                <a:lnTo>
                  <a:pt x="119283" y="89982"/>
                </a:lnTo>
                <a:lnTo>
                  <a:pt x="111983" y="85118"/>
                </a:lnTo>
                <a:lnTo>
                  <a:pt x="102243" y="80257"/>
                </a:lnTo>
                <a:lnTo>
                  <a:pt x="92508" y="75390"/>
                </a:lnTo>
                <a:lnTo>
                  <a:pt x="82768" y="70526"/>
                </a:lnTo>
                <a:lnTo>
                  <a:pt x="73031" y="65662"/>
                </a:lnTo>
                <a:lnTo>
                  <a:pt x="63293" y="60798"/>
                </a:lnTo>
                <a:lnTo>
                  <a:pt x="53556" y="53502"/>
                </a:lnTo>
                <a:lnTo>
                  <a:pt x="41384" y="48638"/>
                </a:lnTo>
                <a:lnTo>
                  <a:pt x="31646" y="43774"/>
                </a:lnTo>
                <a:lnTo>
                  <a:pt x="21909" y="36481"/>
                </a:lnTo>
                <a:lnTo>
                  <a:pt x="12171" y="29183"/>
                </a:lnTo>
                <a:lnTo>
                  <a:pt x="4871" y="21887"/>
                </a:lnTo>
                <a:lnTo>
                  <a:pt x="0" y="12162"/>
                </a:lnTo>
                <a:lnTo>
                  <a:pt x="0" y="0"/>
                </a:lnTo>
                <a:lnTo>
                  <a:pt x="136326" y="19456"/>
                </a:lnTo>
                <a:lnTo>
                  <a:pt x="141193" y="102144"/>
                </a:lnTo>
                <a:lnTo>
                  <a:pt x="129021" y="94846"/>
                </a:lnTo>
              </a:path>
            </a:pathLst>
          </a:custGeom>
          <a:solidFill>
            <a:srgbClr val="87615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6707985" y="6209494"/>
            <a:ext cx="897851" cy="381482"/>
          </a:xfrm>
          <a:custGeom>
            <a:avLst/>
            <a:gdLst>
              <a:gd name="connsiteX0" fmla="*/ 450357 w 693794"/>
              <a:gd name="connsiteY0" fmla="*/ 493683 h 493683"/>
              <a:gd name="connsiteX1" fmla="*/ 443054 w 693794"/>
              <a:gd name="connsiteY1" fmla="*/ 493683 h 493683"/>
              <a:gd name="connsiteX2" fmla="*/ 416276 w 693794"/>
              <a:gd name="connsiteY2" fmla="*/ 491252 h 493683"/>
              <a:gd name="connsiteX3" fmla="*/ 389498 w 693794"/>
              <a:gd name="connsiteY3" fmla="*/ 486388 h 493683"/>
              <a:gd name="connsiteX4" fmla="*/ 360283 w 693794"/>
              <a:gd name="connsiteY4" fmla="*/ 479094 h 493683"/>
              <a:gd name="connsiteX5" fmla="*/ 333507 w 693794"/>
              <a:gd name="connsiteY5" fmla="*/ 471796 h 493683"/>
              <a:gd name="connsiteX6" fmla="*/ 304295 w 693794"/>
              <a:gd name="connsiteY6" fmla="*/ 464501 h 493683"/>
              <a:gd name="connsiteX7" fmla="*/ 277517 w 693794"/>
              <a:gd name="connsiteY7" fmla="*/ 457207 h 493683"/>
              <a:gd name="connsiteX8" fmla="*/ 248303 w 693794"/>
              <a:gd name="connsiteY8" fmla="*/ 447477 h 493683"/>
              <a:gd name="connsiteX9" fmla="*/ 219092 w 693794"/>
              <a:gd name="connsiteY9" fmla="*/ 437749 h 493683"/>
              <a:gd name="connsiteX10" fmla="*/ 206918 w 693794"/>
              <a:gd name="connsiteY10" fmla="*/ 430453 h 493683"/>
              <a:gd name="connsiteX11" fmla="*/ 194749 w 693794"/>
              <a:gd name="connsiteY11" fmla="*/ 425589 h 493683"/>
              <a:gd name="connsiteX12" fmla="*/ 182574 w 693794"/>
              <a:gd name="connsiteY12" fmla="*/ 418293 h 493683"/>
              <a:gd name="connsiteX13" fmla="*/ 172839 w 693794"/>
              <a:gd name="connsiteY13" fmla="*/ 413432 h 493683"/>
              <a:gd name="connsiteX14" fmla="*/ 160665 w 693794"/>
              <a:gd name="connsiteY14" fmla="*/ 408566 h 493683"/>
              <a:gd name="connsiteX15" fmla="*/ 148496 w 693794"/>
              <a:gd name="connsiteY15" fmla="*/ 401270 h 493683"/>
              <a:gd name="connsiteX16" fmla="*/ 138756 w 693794"/>
              <a:gd name="connsiteY16" fmla="*/ 396406 h 493683"/>
              <a:gd name="connsiteX17" fmla="*/ 126587 w 693794"/>
              <a:gd name="connsiteY17" fmla="*/ 389110 h 493683"/>
              <a:gd name="connsiteX18" fmla="*/ 107112 w 693794"/>
              <a:gd name="connsiteY18" fmla="*/ 374519 h 493683"/>
              <a:gd name="connsiteX19" fmla="*/ 87637 w 693794"/>
              <a:gd name="connsiteY19" fmla="*/ 359927 h 493683"/>
              <a:gd name="connsiteX20" fmla="*/ 65727 w 693794"/>
              <a:gd name="connsiteY20" fmla="*/ 345335 h 493683"/>
              <a:gd name="connsiteX21" fmla="*/ 46252 w 693794"/>
              <a:gd name="connsiteY21" fmla="*/ 328312 h 493683"/>
              <a:gd name="connsiteX22" fmla="*/ 26778 w 693794"/>
              <a:gd name="connsiteY22" fmla="*/ 311288 h 493683"/>
              <a:gd name="connsiteX23" fmla="*/ 12171 w 693794"/>
              <a:gd name="connsiteY23" fmla="*/ 291833 h 493683"/>
              <a:gd name="connsiteX24" fmla="*/ 7300 w 693794"/>
              <a:gd name="connsiteY24" fmla="*/ 279673 h 493683"/>
              <a:gd name="connsiteX25" fmla="*/ 2434 w 693794"/>
              <a:gd name="connsiteY25" fmla="*/ 267513 h 493683"/>
              <a:gd name="connsiteX26" fmla="*/ 0 w 693794"/>
              <a:gd name="connsiteY26" fmla="*/ 252921 h 493683"/>
              <a:gd name="connsiteX27" fmla="*/ 0 w 693794"/>
              <a:gd name="connsiteY27" fmla="*/ 238332 h 493683"/>
              <a:gd name="connsiteX28" fmla="*/ 4868 w 693794"/>
              <a:gd name="connsiteY28" fmla="*/ 223739 h 493683"/>
              <a:gd name="connsiteX29" fmla="*/ 12171 w 693794"/>
              <a:gd name="connsiteY29" fmla="*/ 214010 h 493683"/>
              <a:gd name="connsiteX30" fmla="*/ 19475 w 693794"/>
              <a:gd name="connsiteY30" fmla="*/ 201851 h 493683"/>
              <a:gd name="connsiteX31" fmla="*/ 26778 w 693794"/>
              <a:gd name="connsiteY31" fmla="*/ 192123 h 493683"/>
              <a:gd name="connsiteX32" fmla="*/ 46252 w 693794"/>
              <a:gd name="connsiteY32" fmla="*/ 172670 h 493683"/>
              <a:gd name="connsiteX33" fmla="*/ 68162 w 693794"/>
              <a:gd name="connsiteY33" fmla="*/ 158076 h 493683"/>
              <a:gd name="connsiteX34" fmla="*/ 92505 w 693794"/>
              <a:gd name="connsiteY34" fmla="*/ 141052 h 493683"/>
              <a:gd name="connsiteX35" fmla="*/ 116847 w 693794"/>
              <a:gd name="connsiteY35" fmla="*/ 128895 h 493683"/>
              <a:gd name="connsiteX36" fmla="*/ 143627 w 693794"/>
              <a:gd name="connsiteY36" fmla="*/ 114301 h 493683"/>
              <a:gd name="connsiteX37" fmla="*/ 167971 w 693794"/>
              <a:gd name="connsiteY37" fmla="*/ 99710 h 493683"/>
              <a:gd name="connsiteX38" fmla="*/ 180143 w 693794"/>
              <a:gd name="connsiteY38" fmla="*/ 92413 h 493683"/>
              <a:gd name="connsiteX39" fmla="*/ 194749 w 693794"/>
              <a:gd name="connsiteY39" fmla="*/ 87550 h 493683"/>
              <a:gd name="connsiteX40" fmla="*/ 206918 w 693794"/>
              <a:gd name="connsiteY40" fmla="*/ 82686 h 493683"/>
              <a:gd name="connsiteX41" fmla="*/ 219092 w 693794"/>
              <a:gd name="connsiteY41" fmla="*/ 77822 h 493683"/>
              <a:gd name="connsiteX42" fmla="*/ 231264 w 693794"/>
              <a:gd name="connsiteY42" fmla="*/ 72958 h 493683"/>
              <a:gd name="connsiteX43" fmla="*/ 243436 w 693794"/>
              <a:gd name="connsiteY43" fmla="*/ 68094 h 493683"/>
              <a:gd name="connsiteX44" fmla="*/ 255608 w 693794"/>
              <a:gd name="connsiteY44" fmla="*/ 65662 h 493683"/>
              <a:gd name="connsiteX45" fmla="*/ 267780 w 693794"/>
              <a:gd name="connsiteY45" fmla="*/ 63233 h 493683"/>
              <a:gd name="connsiteX46" fmla="*/ 267780 w 693794"/>
              <a:gd name="connsiteY46" fmla="*/ 68094 h 493683"/>
              <a:gd name="connsiteX47" fmla="*/ 267780 w 693794"/>
              <a:gd name="connsiteY47" fmla="*/ 70526 h 493683"/>
              <a:gd name="connsiteX48" fmla="*/ 267780 w 693794"/>
              <a:gd name="connsiteY48" fmla="*/ 75390 h 493683"/>
              <a:gd name="connsiteX49" fmla="*/ 267780 w 693794"/>
              <a:gd name="connsiteY49" fmla="*/ 77822 h 493683"/>
              <a:gd name="connsiteX50" fmla="*/ 270212 w 693794"/>
              <a:gd name="connsiteY50" fmla="*/ 82686 h 493683"/>
              <a:gd name="connsiteX51" fmla="*/ 270212 w 693794"/>
              <a:gd name="connsiteY51" fmla="*/ 85120 h 493683"/>
              <a:gd name="connsiteX52" fmla="*/ 272646 w 693794"/>
              <a:gd name="connsiteY52" fmla="*/ 89982 h 493683"/>
              <a:gd name="connsiteX53" fmla="*/ 275083 w 693794"/>
              <a:gd name="connsiteY53" fmla="*/ 94846 h 493683"/>
              <a:gd name="connsiteX54" fmla="*/ 287255 w 693794"/>
              <a:gd name="connsiteY54" fmla="*/ 99710 h 493683"/>
              <a:gd name="connsiteX55" fmla="*/ 299427 w 693794"/>
              <a:gd name="connsiteY55" fmla="*/ 102141 h 493683"/>
              <a:gd name="connsiteX56" fmla="*/ 309164 w 693794"/>
              <a:gd name="connsiteY56" fmla="*/ 104573 h 493683"/>
              <a:gd name="connsiteX57" fmla="*/ 321336 w 693794"/>
              <a:gd name="connsiteY57" fmla="*/ 107008 h 493683"/>
              <a:gd name="connsiteX58" fmla="*/ 343245 w 693794"/>
              <a:gd name="connsiteY58" fmla="*/ 104573 h 493683"/>
              <a:gd name="connsiteX59" fmla="*/ 365154 w 693794"/>
              <a:gd name="connsiteY59" fmla="*/ 99710 h 493683"/>
              <a:gd name="connsiteX60" fmla="*/ 387064 w 693794"/>
              <a:gd name="connsiteY60" fmla="*/ 92413 h 493683"/>
              <a:gd name="connsiteX61" fmla="*/ 408973 w 693794"/>
              <a:gd name="connsiteY61" fmla="*/ 80254 h 493683"/>
              <a:gd name="connsiteX62" fmla="*/ 428448 w 693794"/>
              <a:gd name="connsiteY62" fmla="*/ 68094 h 493683"/>
              <a:gd name="connsiteX63" fmla="*/ 450357 w 693794"/>
              <a:gd name="connsiteY63" fmla="*/ 53502 h 493683"/>
              <a:gd name="connsiteX64" fmla="*/ 457660 w 693794"/>
              <a:gd name="connsiteY64" fmla="*/ 51071 h 493683"/>
              <a:gd name="connsiteX65" fmla="*/ 464963 w 693794"/>
              <a:gd name="connsiteY65" fmla="*/ 51071 h 493683"/>
              <a:gd name="connsiteX66" fmla="*/ 474701 w 693794"/>
              <a:gd name="connsiteY66" fmla="*/ 51071 h 493683"/>
              <a:gd name="connsiteX67" fmla="*/ 482004 w 693794"/>
              <a:gd name="connsiteY67" fmla="*/ 53502 h 493683"/>
              <a:gd name="connsiteX68" fmla="*/ 491739 w 693794"/>
              <a:gd name="connsiteY68" fmla="*/ 55934 h 493683"/>
              <a:gd name="connsiteX69" fmla="*/ 499045 w 693794"/>
              <a:gd name="connsiteY69" fmla="*/ 58366 h 493683"/>
              <a:gd name="connsiteX70" fmla="*/ 506348 w 693794"/>
              <a:gd name="connsiteY70" fmla="*/ 58366 h 493683"/>
              <a:gd name="connsiteX71" fmla="*/ 513648 w 693794"/>
              <a:gd name="connsiteY71" fmla="*/ 55934 h 493683"/>
              <a:gd name="connsiteX72" fmla="*/ 513648 w 693794"/>
              <a:gd name="connsiteY72" fmla="*/ 58366 h 493683"/>
              <a:gd name="connsiteX73" fmla="*/ 511214 w 693794"/>
              <a:gd name="connsiteY73" fmla="*/ 60798 h 493683"/>
              <a:gd name="connsiteX74" fmla="*/ 511214 w 693794"/>
              <a:gd name="connsiteY74" fmla="*/ 63233 h 493683"/>
              <a:gd name="connsiteX75" fmla="*/ 511214 w 693794"/>
              <a:gd name="connsiteY75" fmla="*/ 65662 h 493683"/>
              <a:gd name="connsiteX76" fmla="*/ 511214 w 693794"/>
              <a:gd name="connsiteY76" fmla="*/ 68094 h 493683"/>
              <a:gd name="connsiteX77" fmla="*/ 525822 w 693794"/>
              <a:gd name="connsiteY77" fmla="*/ 63233 h 493683"/>
              <a:gd name="connsiteX78" fmla="*/ 542863 w 693794"/>
              <a:gd name="connsiteY78" fmla="*/ 53502 h 493683"/>
              <a:gd name="connsiteX79" fmla="*/ 562338 w 693794"/>
              <a:gd name="connsiteY79" fmla="*/ 41345 h 493683"/>
              <a:gd name="connsiteX80" fmla="*/ 579376 w 693794"/>
              <a:gd name="connsiteY80" fmla="*/ 29183 h 493683"/>
              <a:gd name="connsiteX81" fmla="*/ 598851 w 693794"/>
              <a:gd name="connsiteY81" fmla="*/ 17023 h 493683"/>
              <a:gd name="connsiteX82" fmla="*/ 620760 w 693794"/>
              <a:gd name="connsiteY82" fmla="*/ 7296 h 493683"/>
              <a:gd name="connsiteX83" fmla="*/ 642670 w 693794"/>
              <a:gd name="connsiteY83" fmla="*/ 2432 h 493683"/>
              <a:gd name="connsiteX84" fmla="*/ 664579 w 693794"/>
              <a:gd name="connsiteY84" fmla="*/ 0 h 493683"/>
              <a:gd name="connsiteX85" fmla="*/ 674319 w 693794"/>
              <a:gd name="connsiteY85" fmla="*/ 9728 h 493683"/>
              <a:gd name="connsiteX86" fmla="*/ 679188 w 693794"/>
              <a:gd name="connsiteY86" fmla="*/ 19458 h 493683"/>
              <a:gd name="connsiteX87" fmla="*/ 684056 w 693794"/>
              <a:gd name="connsiteY87" fmla="*/ 31615 h 493683"/>
              <a:gd name="connsiteX88" fmla="*/ 688923 w 693794"/>
              <a:gd name="connsiteY88" fmla="*/ 43774 h 493683"/>
              <a:gd name="connsiteX89" fmla="*/ 691359 w 693794"/>
              <a:gd name="connsiteY89" fmla="*/ 70526 h 493683"/>
              <a:gd name="connsiteX90" fmla="*/ 693794 w 693794"/>
              <a:gd name="connsiteY90" fmla="*/ 97277 h 493683"/>
              <a:gd name="connsiteX91" fmla="*/ 693794 w 693794"/>
              <a:gd name="connsiteY91" fmla="*/ 126461 h 493683"/>
              <a:gd name="connsiteX92" fmla="*/ 691359 w 693794"/>
              <a:gd name="connsiteY92" fmla="*/ 153212 h 493683"/>
              <a:gd name="connsiteX93" fmla="*/ 691359 w 693794"/>
              <a:gd name="connsiteY93" fmla="*/ 179964 h 493683"/>
              <a:gd name="connsiteX94" fmla="*/ 693794 w 693794"/>
              <a:gd name="connsiteY94" fmla="*/ 206715 h 493683"/>
              <a:gd name="connsiteX95" fmla="*/ 664579 w 693794"/>
              <a:gd name="connsiteY95" fmla="*/ 204282 h 493683"/>
              <a:gd name="connsiteX96" fmla="*/ 635369 w 693794"/>
              <a:gd name="connsiteY96" fmla="*/ 201851 h 493683"/>
              <a:gd name="connsiteX97" fmla="*/ 606157 w 693794"/>
              <a:gd name="connsiteY97" fmla="*/ 201851 h 493683"/>
              <a:gd name="connsiteX98" fmla="*/ 576942 w 693794"/>
              <a:gd name="connsiteY98" fmla="*/ 204282 h 493683"/>
              <a:gd name="connsiteX99" fmla="*/ 547732 w 693794"/>
              <a:gd name="connsiteY99" fmla="*/ 206715 h 493683"/>
              <a:gd name="connsiteX100" fmla="*/ 520954 w 693794"/>
              <a:gd name="connsiteY100" fmla="*/ 214010 h 493683"/>
              <a:gd name="connsiteX101" fmla="*/ 506348 w 693794"/>
              <a:gd name="connsiteY101" fmla="*/ 218875 h 493683"/>
              <a:gd name="connsiteX102" fmla="*/ 494176 w 693794"/>
              <a:gd name="connsiteY102" fmla="*/ 226170 h 493683"/>
              <a:gd name="connsiteX103" fmla="*/ 479569 w 693794"/>
              <a:gd name="connsiteY103" fmla="*/ 233466 h 493683"/>
              <a:gd name="connsiteX104" fmla="*/ 467395 w 693794"/>
              <a:gd name="connsiteY104" fmla="*/ 243194 h 493683"/>
              <a:gd name="connsiteX105" fmla="*/ 467395 w 693794"/>
              <a:gd name="connsiteY105" fmla="*/ 245626 h 493683"/>
              <a:gd name="connsiteX106" fmla="*/ 469830 w 693794"/>
              <a:gd name="connsiteY106" fmla="*/ 248058 h 493683"/>
              <a:gd name="connsiteX107" fmla="*/ 469830 w 693794"/>
              <a:gd name="connsiteY107" fmla="*/ 252921 h 493683"/>
              <a:gd name="connsiteX108" fmla="*/ 469830 w 693794"/>
              <a:gd name="connsiteY108" fmla="*/ 255354 h 493683"/>
              <a:gd name="connsiteX109" fmla="*/ 469830 w 693794"/>
              <a:gd name="connsiteY109" fmla="*/ 257785 h 493683"/>
              <a:gd name="connsiteX110" fmla="*/ 472266 w 693794"/>
              <a:gd name="connsiteY110" fmla="*/ 260220 h 493683"/>
              <a:gd name="connsiteX111" fmla="*/ 474701 w 693794"/>
              <a:gd name="connsiteY111" fmla="*/ 262649 h 493683"/>
              <a:gd name="connsiteX112" fmla="*/ 477135 w 693794"/>
              <a:gd name="connsiteY112" fmla="*/ 262649 h 493683"/>
              <a:gd name="connsiteX113" fmla="*/ 508782 w 693794"/>
              <a:gd name="connsiteY113" fmla="*/ 243194 h 493683"/>
              <a:gd name="connsiteX114" fmla="*/ 511214 w 693794"/>
              <a:gd name="connsiteY114" fmla="*/ 277241 h 493683"/>
              <a:gd name="connsiteX115" fmla="*/ 506348 w 693794"/>
              <a:gd name="connsiteY115" fmla="*/ 277241 h 493683"/>
              <a:gd name="connsiteX116" fmla="*/ 501479 w 693794"/>
              <a:gd name="connsiteY116" fmla="*/ 277241 h 493683"/>
              <a:gd name="connsiteX117" fmla="*/ 496610 w 693794"/>
              <a:gd name="connsiteY117" fmla="*/ 279673 h 493683"/>
              <a:gd name="connsiteX118" fmla="*/ 491739 w 693794"/>
              <a:gd name="connsiteY118" fmla="*/ 277241 h 493683"/>
              <a:gd name="connsiteX119" fmla="*/ 486872 w 693794"/>
              <a:gd name="connsiteY119" fmla="*/ 277241 h 493683"/>
              <a:gd name="connsiteX120" fmla="*/ 482004 w 693794"/>
              <a:gd name="connsiteY120" fmla="*/ 274809 h 493683"/>
              <a:gd name="connsiteX121" fmla="*/ 477135 w 693794"/>
              <a:gd name="connsiteY121" fmla="*/ 272377 h 493683"/>
              <a:gd name="connsiteX122" fmla="*/ 472266 w 693794"/>
              <a:gd name="connsiteY122" fmla="*/ 269945 h 493683"/>
              <a:gd name="connsiteX123" fmla="*/ 464963 w 693794"/>
              <a:gd name="connsiteY123" fmla="*/ 255354 h 493683"/>
              <a:gd name="connsiteX124" fmla="*/ 462529 w 693794"/>
              <a:gd name="connsiteY124" fmla="*/ 243194 h 493683"/>
              <a:gd name="connsiteX125" fmla="*/ 464963 w 693794"/>
              <a:gd name="connsiteY125" fmla="*/ 226170 h 493683"/>
              <a:gd name="connsiteX126" fmla="*/ 467395 w 693794"/>
              <a:gd name="connsiteY126" fmla="*/ 211579 h 493683"/>
              <a:gd name="connsiteX127" fmla="*/ 469830 w 693794"/>
              <a:gd name="connsiteY127" fmla="*/ 196987 h 493683"/>
              <a:gd name="connsiteX128" fmla="*/ 469830 w 693794"/>
              <a:gd name="connsiteY128" fmla="*/ 182395 h 493683"/>
              <a:gd name="connsiteX129" fmla="*/ 469830 w 693794"/>
              <a:gd name="connsiteY129" fmla="*/ 175100 h 493683"/>
              <a:gd name="connsiteX130" fmla="*/ 467395 w 693794"/>
              <a:gd name="connsiteY130" fmla="*/ 167804 h 493683"/>
              <a:gd name="connsiteX131" fmla="*/ 464963 w 693794"/>
              <a:gd name="connsiteY131" fmla="*/ 162940 h 493683"/>
              <a:gd name="connsiteX132" fmla="*/ 460095 w 693794"/>
              <a:gd name="connsiteY132" fmla="*/ 158076 h 493683"/>
              <a:gd name="connsiteX133" fmla="*/ 455226 w 693794"/>
              <a:gd name="connsiteY133" fmla="*/ 160508 h 493683"/>
              <a:gd name="connsiteX134" fmla="*/ 452792 w 693794"/>
              <a:gd name="connsiteY134" fmla="*/ 165372 h 493683"/>
              <a:gd name="connsiteX135" fmla="*/ 450357 w 693794"/>
              <a:gd name="connsiteY135" fmla="*/ 170236 h 493683"/>
              <a:gd name="connsiteX136" fmla="*/ 450357 w 693794"/>
              <a:gd name="connsiteY136" fmla="*/ 175100 h 493683"/>
              <a:gd name="connsiteX137" fmla="*/ 447920 w 693794"/>
              <a:gd name="connsiteY137" fmla="*/ 179964 h 493683"/>
              <a:gd name="connsiteX138" fmla="*/ 445486 w 693794"/>
              <a:gd name="connsiteY138" fmla="*/ 184827 h 493683"/>
              <a:gd name="connsiteX139" fmla="*/ 443054 w 693794"/>
              <a:gd name="connsiteY139" fmla="*/ 189691 h 493683"/>
              <a:gd name="connsiteX140" fmla="*/ 440620 w 693794"/>
              <a:gd name="connsiteY140" fmla="*/ 194557 h 493683"/>
              <a:gd name="connsiteX141" fmla="*/ 440620 w 693794"/>
              <a:gd name="connsiteY141" fmla="*/ 201851 h 493683"/>
              <a:gd name="connsiteX142" fmla="*/ 440620 w 693794"/>
              <a:gd name="connsiteY142" fmla="*/ 209146 h 493683"/>
              <a:gd name="connsiteX143" fmla="*/ 438185 w 693794"/>
              <a:gd name="connsiteY143" fmla="*/ 216445 h 493683"/>
              <a:gd name="connsiteX144" fmla="*/ 438185 w 693794"/>
              <a:gd name="connsiteY144" fmla="*/ 223739 h 493683"/>
              <a:gd name="connsiteX145" fmla="*/ 435751 w 693794"/>
              <a:gd name="connsiteY145" fmla="*/ 231034 h 493683"/>
              <a:gd name="connsiteX146" fmla="*/ 435751 w 693794"/>
              <a:gd name="connsiteY146" fmla="*/ 238332 h 493683"/>
              <a:gd name="connsiteX147" fmla="*/ 435751 w 693794"/>
              <a:gd name="connsiteY147" fmla="*/ 245626 h 493683"/>
              <a:gd name="connsiteX148" fmla="*/ 435751 w 693794"/>
              <a:gd name="connsiteY148" fmla="*/ 255354 h 493683"/>
              <a:gd name="connsiteX149" fmla="*/ 438185 w 693794"/>
              <a:gd name="connsiteY149" fmla="*/ 265081 h 493683"/>
              <a:gd name="connsiteX150" fmla="*/ 443054 w 693794"/>
              <a:gd name="connsiteY150" fmla="*/ 274809 h 493683"/>
              <a:gd name="connsiteX151" fmla="*/ 447920 w 693794"/>
              <a:gd name="connsiteY151" fmla="*/ 282107 h 493683"/>
              <a:gd name="connsiteX152" fmla="*/ 455226 w 693794"/>
              <a:gd name="connsiteY152" fmla="*/ 291833 h 493683"/>
              <a:gd name="connsiteX153" fmla="*/ 464963 w 693794"/>
              <a:gd name="connsiteY153" fmla="*/ 299129 h 493683"/>
              <a:gd name="connsiteX154" fmla="*/ 472266 w 693794"/>
              <a:gd name="connsiteY154" fmla="*/ 303995 h 493683"/>
              <a:gd name="connsiteX155" fmla="*/ 482004 w 693794"/>
              <a:gd name="connsiteY155" fmla="*/ 306424 h 493683"/>
              <a:gd name="connsiteX156" fmla="*/ 494176 w 693794"/>
              <a:gd name="connsiteY156" fmla="*/ 306424 h 493683"/>
              <a:gd name="connsiteX157" fmla="*/ 486872 w 693794"/>
              <a:gd name="connsiteY157" fmla="*/ 328312 h 493683"/>
              <a:gd name="connsiteX158" fmla="*/ 484438 w 693794"/>
              <a:gd name="connsiteY158" fmla="*/ 347770 h 493683"/>
              <a:gd name="connsiteX159" fmla="*/ 484438 w 693794"/>
              <a:gd name="connsiteY159" fmla="*/ 367223 h 493683"/>
              <a:gd name="connsiteX160" fmla="*/ 486872 w 693794"/>
              <a:gd name="connsiteY160" fmla="*/ 384247 h 493683"/>
              <a:gd name="connsiteX161" fmla="*/ 489305 w 693794"/>
              <a:gd name="connsiteY161" fmla="*/ 403702 h 493683"/>
              <a:gd name="connsiteX162" fmla="*/ 491739 w 693794"/>
              <a:gd name="connsiteY162" fmla="*/ 423157 h 493683"/>
              <a:gd name="connsiteX163" fmla="*/ 489305 w 693794"/>
              <a:gd name="connsiteY163" fmla="*/ 442613 h 493683"/>
              <a:gd name="connsiteX164" fmla="*/ 484438 w 693794"/>
              <a:gd name="connsiteY164" fmla="*/ 464501 h 493683"/>
              <a:gd name="connsiteX165" fmla="*/ 482004 w 693794"/>
              <a:gd name="connsiteY165" fmla="*/ 471796 h 493683"/>
              <a:gd name="connsiteX166" fmla="*/ 477135 w 693794"/>
              <a:gd name="connsiteY166" fmla="*/ 479094 h 493683"/>
              <a:gd name="connsiteX167" fmla="*/ 472266 w 693794"/>
              <a:gd name="connsiteY167" fmla="*/ 483956 h 493683"/>
              <a:gd name="connsiteX168" fmla="*/ 467395 w 693794"/>
              <a:gd name="connsiteY168" fmla="*/ 488820 h 493683"/>
              <a:gd name="connsiteX169" fmla="*/ 462529 w 693794"/>
              <a:gd name="connsiteY169" fmla="*/ 491252 h 493683"/>
              <a:gd name="connsiteX170" fmla="*/ 457660 w 693794"/>
              <a:gd name="connsiteY170" fmla="*/ 493683 h 493683"/>
              <a:gd name="connsiteX171" fmla="*/ 450357 w 693794"/>
              <a:gd name="connsiteY171" fmla="*/ 493683 h 4936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4">
                <a:pos x="connsiteX164" y="connsiteY164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69">
                <a:pos x="connsiteX169" y="connsiteY169"/>
              </a:cxn>
              <a:cxn ang="170">
                <a:pos x="connsiteX170" y="connsiteY170"/>
              </a:cxn>
              <a:cxn ang="171">
                <a:pos x="connsiteX171" y="connsiteY171"/>
              </a:cxn>
            </a:cxnLst>
            <a:rect l="l" t="t" r="r" b="b"/>
            <a:pathLst>
              <a:path w="693794" h="493683">
                <a:moveTo>
                  <a:pt x="450357" y="493683"/>
                </a:moveTo>
                <a:lnTo>
                  <a:pt x="443054" y="493683"/>
                </a:lnTo>
                <a:lnTo>
                  <a:pt x="416276" y="491252"/>
                </a:lnTo>
                <a:lnTo>
                  <a:pt x="389498" y="486388"/>
                </a:lnTo>
                <a:lnTo>
                  <a:pt x="360283" y="479094"/>
                </a:lnTo>
                <a:lnTo>
                  <a:pt x="333507" y="471796"/>
                </a:lnTo>
                <a:lnTo>
                  <a:pt x="304295" y="464501"/>
                </a:lnTo>
                <a:lnTo>
                  <a:pt x="277517" y="457207"/>
                </a:lnTo>
                <a:lnTo>
                  <a:pt x="248303" y="447477"/>
                </a:lnTo>
                <a:lnTo>
                  <a:pt x="219092" y="437749"/>
                </a:lnTo>
                <a:lnTo>
                  <a:pt x="206918" y="430453"/>
                </a:lnTo>
                <a:lnTo>
                  <a:pt x="194749" y="425589"/>
                </a:lnTo>
                <a:lnTo>
                  <a:pt x="182574" y="418293"/>
                </a:lnTo>
                <a:lnTo>
                  <a:pt x="172839" y="413432"/>
                </a:lnTo>
                <a:lnTo>
                  <a:pt x="160665" y="408566"/>
                </a:lnTo>
                <a:lnTo>
                  <a:pt x="148496" y="401270"/>
                </a:lnTo>
                <a:lnTo>
                  <a:pt x="138756" y="396406"/>
                </a:lnTo>
                <a:lnTo>
                  <a:pt x="126587" y="389110"/>
                </a:lnTo>
                <a:lnTo>
                  <a:pt x="107112" y="374519"/>
                </a:lnTo>
                <a:lnTo>
                  <a:pt x="87637" y="359927"/>
                </a:lnTo>
                <a:lnTo>
                  <a:pt x="65727" y="345335"/>
                </a:lnTo>
                <a:lnTo>
                  <a:pt x="46252" y="328312"/>
                </a:lnTo>
                <a:lnTo>
                  <a:pt x="26778" y="311288"/>
                </a:lnTo>
                <a:lnTo>
                  <a:pt x="12171" y="291833"/>
                </a:lnTo>
                <a:lnTo>
                  <a:pt x="7300" y="279673"/>
                </a:lnTo>
                <a:lnTo>
                  <a:pt x="2434" y="267513"/>
                </a:lnTo>
                <a:lnTo>
                  <a:pt x="0" y="252921"/>
                </a:lnTo>
                <a:lnTo>
                  <a:pt x="0" y="238332"/>
                </a:lnTo>
                <a:lnTo>
                  <a:pt x="4868" y="223739"/>
                </a:lnTo>
                <a:lnTo>
                  <a:pt x="12171" y="214010"/>
                </a:lnTo>
                <a:lnTo>
                  <a:pt x="19475" y="201851"/>
                </a:lnTo>
                <a:lnTo>
                  <a:pt x="26778" y="192123"/>
                </a:lnTo>
                <a:lnTo>
                  <a:pt x="46252" y="172670"/>
                </a:lnTo>
                <a:lnTo>
                  <a:pt x="68162" y="158076"/>
                </a:lnTo>
                <a:lnTo>
                  <a:pt x="92505" y="141052"/>
                </a:lnTo>
                <a:lnTo>
                  <a:pt x="116847" y="128895"/>
                </a:lnTo>
                <a:lnTo>
                  <a:pt x="143627" y="114301"/>
                </a:lnTo>
                <a:lnTo>
                  <a:pt x="167971" y="99710"/>
                </a:lnTo>
                <a:lnTo>
                  <a:pt x="180143" y="92413"/>
                </a:lnTo>
                <a:lnTo>
                  <a:pt x="194749" y="87550"/>
                </a:lnTo>
                <a:lnTo>
                  <a:pt x="206918" y="82686"/>
                </a:lnTo>
                <a:lnTo>
                  <a:pt x="219092" y="77822"/>
                </a:lnTo>
                <a:lnTo>
                  <a:pt x="231264" y="72958"/>
                </a:lnTo>
                <a:lnTo>
                  <a:pt x="243436" y="68094"/>
                </a:lnTo>
                <a:lnTo>
                  <a:pt x="255608" y="65662"/>
                </a:lnTo>
                <a:lnTo>
                  <a:pt x="267780" y="63233"/>
                </a:lnTo>
                <a:lnTo>
                  <a:pt x="267780" y="68094"/>
                </a:lnTo>
                <a:lnTo>
                  <a:pt x="267780" y="70526"/>
                </a:lnTo>
                <a:lnTo>
                  <a:pt x="267780" y="75390"/>
                </a:lnTo>
                <a:lnTo>
                  <a:pt x="267780" y="77822"/>
                </a:lnTo>
                <a:lnTo>
                  <a:pt x="270212" y="82686"/>
                </a:lnTo>
                <a:lnTo>
                  <a:pt x="270212" y="85120"/>
                </a:lnTo>
                <a:lnTo>
                  <a:pt x="272646" y="89982"/>
                </a:lnTo>
                <a:lnTo>
                  <a:pt x="275083" y="94846"/>
                </a:lnTo>
                <a:lnTo>
                  <a:pt x="287255" y="99710"/>
                </a:lnTo>
                <a:lnTo>
                  <a:pt x="299427" y="102141"/>
                </a:lnTo>
                <a:lnTo>
                  <a:pt x="309164" y="104573"/>
                </a:lnTo>
                <a:lnTo>
                  <a:pt x="321336" y="107008"/>
                </a:lnTo>
                <a:lnTo>
                  <a:pt x="343245" y="104573"/>
                </a:lnTo>
                <a:lnTo>
                  <a:pt x="365154" y="99710"/>
                </a:lnTo>
                <a:lnTo>
                  <a:pt x="387064" y="92413"/>
                </a:lnTo>
                <a:lnTo>
                  <a:pt x="408973" y="80254"/>
                </a:lnTo>
                <a:lnTo>
                  <a:pt x="428448" y="68094"/>
                </a:lnTo>
                <a:lnTo>
                  <a:pt x="450357" y="53502"/>
                </a:lnTo>
                <a:lnTo>
                  <a:pt x="457660" y="51071"/>
                </a:lnTo>
                <a:lnTo>
                  <a:pt x="464963" y="51071"/>
                </a:lnTo>
                <a:lnTo>
                  <a:pt x="474701" y="51071"/>
                </a:lnTo>
                <a:lnTo>
                  <a:pt x="482004" y="53502"/>
                </a:lnTo>
                <a:lnTo>
                  <a:pt x="491739" y="55934"/>
                </a:lnTo>
                <a:lnTo>
                  <a:pt x="499045" y="58366"/>
                </a:lnTo>
                <a:lnTo>
                  <a:pt x="506348" y="58366"/>
                </a:lnTo>
                <a:lnTo>
                  <a:pt x="513648" y="55934"/>
                </a:lnTo>
                <a:lnTo>
                  <a:pt x="513648" y="58366"/>
                </a:lnTo>
                <a:lnTo>
                  <a:pt x="511214" y="60798"/>
                </a:lnTo>
                <a:lnTo>
                  <a:pt x="511214" y="63233"/>
                </a:lnTo>
                <a:lnTo>
                  <a:pt x="511214" y="65662"/>
                </a:lnTo>
                <a:lnTo>
                  <a:pt x="511214" y="68094"/>
                </a:lnTo>
                <a:lnTo>
                  <a:pt x="525822" y="63233"/>
                </a:lnTo>
                <a:lnTo>
                  <a:pt x="542863" y="53502"/>
                </a:lnTo>
                <a:lnTo>
                  <a:pt x="562338" y="41345"/>
                </a:lnTo>
                <a:lnTo>
                  <a:pt x="579376" y="29183"/>
                </a:lnTo>
                <a:lnTo>
                  <a:pt x="598851" y="17023"/>
                </a:lnTo>
                <a:lnTo>
                  <a:pt x="620760" y="7296"/>
                </a:lnTo>
                <a:lnTo>
                  <a:pt x="642670" y="2432"/>
                </a:lnTo>
                <a:lnTo>
                  <a:pt x="664579" y="0"/>
                </a:lnTo>
                <a:lnTo>
                  <a:pt x="674319" y="9728"/>
                </a:lnTo>
                <a:lnTo>
                  <a:pt x="679188" y="19458"/>
                </a:lnTo>
                <a:lnTo>
                  <a:pt x="684056" y="31615"/>
                </a:lnTo>
                <a:lnTo>
                  <a:pt x="688923" y="43774"/>
                </a:lnTo>
                <a:lnTo>
                  <a:pt x="691359" y="70526"/>
                </a:lnTo>
                <a:lnTo>
                  <a:pt x="693794" y="97277"/>
                </a:lnTo>
                <a:lnTo>
                  <a:pt x="693794" y="126461"/>
                </a:lnTo>
                <a:lnTo>
                  <a:pt x="691359" y="153212"/>
                </a:lnTo>
                <a:lnTo>
                  <a:pt x="691359" y="179964"/>
                </a:lnTo>
                <a:lnTo>
                  <a:pt x="693794" y="206715"/>
                </a:lnTo>
                <a:lnTo>
                  <a:pt x="664579" y="204282"/>
                </a:lnTo>
                <a:lnTo>
                  <a:pt x="635369" y="201851"/>
                </a:lnTo>
                <a:lnTo>
                  <a:pt x="606157" y="201851"/>
                </a:lnTo>
                <a:lnTo>
                  <a:pt x="576942" y="204282"/>
                </a:lnTo>
                <a:lnTo>
                  <a:pt x="547732" y="206715"/>
                </a:lnTo>
                <a:lnTo>
                  <a:pt x="520954" y="214010"/>
                </a:lnTo>
                <a:lnTo>
                  <a:pt x="506348" y="218875"/>
                </a:lnTo>
                <a:lnTo>
                  <a:pt x="494176" y="226170"/>
                </a:lnTo>
                <a:lnTo>
                  <a:pt x="479569" y="233466"/>
                </a:lnTo>
                <a:lnTo>
                  <a:pt x="467395" y="243194"/>
                </a:lnTo>
                <a:lnTo>
                  <a:pt x="467395" y="245626"/>
                </a:lnTo>
                <a:lnTo>
                  <a:pt x="469830" y="248058"/>
                </a:lnTo>
                <a:lnTo>
                  <a:pt x="469830" y="252921"/>
                </a:lnTo>
                <a:lnTo>
                  <a:pt x="469830" y="255354"/>
                </a:lnTo>
                <a:lnTo>
                  <a:pt x="469830" y="257785"/>
                </a:lnTo>
                <a:lnTo>
                  <a:pt x="472266" y="260220"/>
                </a:lnTo>
                <a:lnTo>
                  <a:pt x="474701" y="262649"/>
                </a:lnTo>
                <a:lnTo>
                  <a:pt x="477135" y="262649"/>
                </a:lnTo>
                <a:lnTo>
                  <a:pt x="508782" y="243194"/>
                </a:lnTo>
                <a:lnTo>
                  <a:pt x="511214" y="277241"/>
                </a:lnTo>
                <a:lnTo>
                  <a:pt x="506348" y="277241"/>
                </a:lnTo>
                <a:lnTo>
                  <a:pt x="501479" y="277241"/>
                </a:lnTo>
                <a:lnTo>
                  <a:pt x="496610" y="279673"/>
                </a:lnTo>
                <a:lnTo>
                  <a:pt x="491739" y="277241"/>
                </a:lnTo>
                <a:lnTo>
                  <a:pt x="486872" y="277241"/>
                </a:lnTo>
                <a:lnTo>
                  <a:pt x="482004" y="274809"/>
                </a:lnTo>
                <a:lnTo>
                  <a:pt x="477135" y="272377"/>
                </a:lnTo>
                <a:lnTo>
                  <a:pt x="472266" y="269945"/>
                </a:lnTo>
                <a:lnTo>
                  <a:pt x="464963" y="255354"/>
                </a:lnTo>
                <a:lnTo>
                  <a:pt x="462529" y="243194"/>
                </a:lnTo>
                <a:lnTo>
                  <a:pt x="464963" y="226170"/>
                </a:lnTo>
                <a:lnTo>
                  <a:pt x="467395" y="211579"/>
                </a:lnTo>
                <a:lnTo>
                  <a:pt x="469830" y="196987"/>
                </a:lnTo>
                <a:lnTo>
                  <a:pt x="469830" y="182395"/>
                </a:lnTo>
                <a:lnTo>
                  <a:pt x="469830" y="175100"/>
                </a:lnTo>
                <a:lnTo>
                  <a:pt x="467395" y="167804"/>
                </a:lnTo>
                <a:lnTo>
                  <a:pt x="464963" y="162940"/>
                </a:lnTo>
                <a:lnTo>
                  <a:pt x="460095" y="158076"/>
                </a:lnTo>
                <a:lnTo>
                  <a:pt x="455226" y="160508"/>
                </a:lnTo>
                <a:lnTo>
                  <a:pt x="452792" y="165372"/>
                </a:lnTo>
                <a:lnTo>
                  <a:pt x="450357" y="170236"/>
                </a:lnTo>
                <a:lnTo>
                  <a:pt x="450357" y="175100"/>
                </a:lnTo>
                <a:lnTo>
                  <a:pt x="447920" y="179964"/>
                </a:lnTo>
                <a:lnTo>
                  <a:pt x="445486" y="184827"/>
                </a:lnTo>
                <a:lnTo>
                  <a:pt x="443054" y="189691"/>
                </a:lnTo>
                <a:lnTo>
                  <a:pt x="440620" y="194557"/>
                </a:lnTo>
                <a:lnTo>
                  <a:pt x="440620" y="201851"/>
                </a:lnTo>
                <a:lnTo>
                  <a:pt x="440620" y="209146"/>
                </a:lnTo>
                <a:lnTo>
                  <a:pt x="438185" y="216445"/>
                </a:lnTo>
                <a:lnTo>
                  <a:pt x="438185" y="223739"/>
                </a:lnTo>
                <a:lnTo>
                  <a:pt x="435751" y="231034"/>
                </a:lnTo>
                <a:lnTo>
                  <a:pt x="435751" y="238332"/>
                </a:lnTo>
                <a:lnTo>
                  <a:pt x="435751" y="245626"/>
                </a:lnTo>
                <a:lnTo>
                  <a:pt x="435751" y="255354"/>
                </a:lnTo>
                <a:lnTo>
                  <a:pt x="438185" y="265081"/>
                </a:lnTo>
                <a:lnTo>
                  <a:pt x="443054" y="274809"/>
                </a:lnTo>
                <a:lnTo>
                  <a:pt x="447920" y="282107"/>
                </a:lnTo>
                <a:lnTo>
                  <a:pt x="455226" y="291833"/>
                </a:lnTo>
                <a:lnTo>
                  <a:pt x="464963" y="299129"/>
                </a:lnTo>
                <a:lnTo>
                  <a:pt x="472266" y="303995"/>
                </a:lnTo>
                <a:lnTo>
                  <a:pt x="482004" y="306424"/>
                </a:lnTo>
                <a:lnTo>
                  <a:pt x="494176" y="306424"/>
                </a:lnTo>
                <a:lnTo>
                  <a:pt x="486872" y="328312"/>
                </a:lnTo>
                <a:lnTo>
                  <a:pt x="484438" y="347770"/>
                </a:lnTo>
                <a:lnTo>
                  <a:pt x="484438" y="367223"/>
                </a:lnTo>
                <a:lnTo>
                  <a:pt x="486872" y="384247"/>
                </a:lnTo>
                <a:lnTo>
                  <a:pt x="489305" y="403702"/>
                </a:lnTo>
                <a:lnTo>
                  <a:pt x="491739" y="423157"/>
                </a:lnTo>
                <a:lnTo>
                  <a:pt x="489305" y="442613"/>
                </a:lnTo>
                <a:lnTo>
                  <a:pt x="484438" y="464501"/>
                </a:lnTo>
                <a:lnTo>
                  <a:pt x="482004" y="471796"/>
                </a:lnTo>
                <a:lnTo>
                  <a:pt x="477135" y="479094"/>
                </a:lnTo>
                <a:lnTo>
                  <a:pt x="472266" y="483956"/>
                </a:lnTo>
                <a:lnTo>
                  <a:pt x="467395" y="488820"/>
                </a:lnTo>
                <a:lnTo>
                  <a:pt x="462529" y="491252"/>
                </a:lnTo>
                <a:lnTo>
                  <a:pt x="457660" y="493683"/>
                </a:lnTo>
                <a:lnTo>
                  <a:pt x="450357" y="493683"/>
                </a:lnTo>
              </a:path>
            </a:pathLst>
          </a:custGeom>
          <a:solidFill>
            <a:srgbClr val="FF7D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7533375" y="6388020"/>
            <a:ext cx="53556" cy="22552"/>
          </a:xfrm>
          <a:custGeom>
            <a:avLst/>
            <a:gdLst>
              <a:gd name="connsiteX0" fmla="*/ 2434 w 41384"/>
              <a:gd name="connsiteY0" fmla="*/ 29185 h 29185"/>
              <a:gd name="connsiteX1" fmla="*/ 0 w 41384"/>
              <a:gd name="connsiteY1" fmla="*/ 26751 h 29185"/>
              <a:gd name="connsiteX2" fmla="*/ 0 w 41384"/>
              <a:gd name="connsiteY2" fmla="*/ 24318 h 29185"/>
              <a:gd name="connsiteX3" fmla="*/ 2434 w 41384"/>
              <a:gd name="connsiteY3" fmla="*/ 19455 h 29185"/>
              <a:gd name="connsiteX4" fmla="*/ 2434 w 41384"/>
              <a:gd name="connsiteY4" fmla="*/ 17025 h 29185"/>
              <a:gd name="connsiteX5" fmla="*/ 4868 w 41384"/>
              <a:gd name="connsiteY5" fmla="*/ 14593 h 29185"/>
              <a:gd name="connsiteX6" fmla="*/ 7303 w 41384"/>
              <a:gd name="connsiteY6" fmla="*/ 12162 h 29185"/>
              <a:gd name="connsiteX7" fmla="*/ 9737 w 41384"/>
              <a:gd name="connsiteY7" fmla="*/ 7298 h 29185"/>
              <a:gd name="connsiteX8" fmla="*/ 12171 w 41384"/>
              <a:gd name="connsiteY8" fmla="*/ 4863 h 29185"/>
              <a:gd name="connsiteX9" fmla="*/ 14606 w 41384"/>
              <a:gd name="connsiteY9" fmla="*/ 0 h 29185"/>
              <a:gd name="connsiteX10" fmla="*/ 17040 w 41384"/>
              <a:gd name="connsiteY10" fmla="*/ 0 h 29185"/>
              <a:gd name="connsiteX11" fmla="*/ 21909 w 41384"/>
              <a:gd name="connsiteY11" fmla="*/ 0 h 29185"/>
              <a:gd name="connsiteX12" fmla="*/ 26778 w 41384"/>
              <a:gd name="connsiteY12" fmla="*/ 0 h 29185"/>
              <a:gd name="connsiteX13" fmla="*/ 29212 w 41384"/>
              <a:gd name="connsiteY13" fmla="*/ 0 h 29185"/>
              <a:gd name="connsiteX14" fmla="*/ 34081 w 41384"/>
              <a:gd name="connsiteY14" fmla="*/ 2431 h 29185"/>
              <a:gd name="connsiteX15" fmla="*/ 38949 w 41384"/>
              <a:gd name="connsiteY15" fmla="*/ 4863 h 29185"/>
              <a:gd name="connsiteX16" fmla="*/ 41384 w 41384"/>
              <a:gd name="connsiteY16" fmla="*/ 4863 h 29185"/>
              <a:gd name="connsiteX17" fmla="*/ 36515 w 41384"/>
              <a:gd name="connsiteY17" fmla="*/ 7298 h 29185"/>
              <a:gd name="connsiteX18" fmla="*/ 31646 w 41384"/>
              <a:gd name="connsiteY18" fmla="*/ 12162 h 29185"/>
              <a:gd name="connsiteX19" fmla="*/ 29212 w 41384"/>
              <a:gd name="connsiteY19" fmla="*/ 14593 h 29185"/>
              <a:gd name="connsiteX20" fmla="*/ 24343 w 41384"/>
              <a:gd name="connsiteY20" fmla="*/ 19455 h 29185"/>
              <a:gd name="connsiteX21" fmla="*/ 21909 w 41384"/>
              <a:gd name="connsiteY21" fmla="*/ 24318 h 29185"/>
              <a:gd name="connsiteX22" fmla="*/ 17040 w 41384"/>
              <a:gd name="connsiteY22" fmla="*/ 26751 h 29185"/>
              <a:gd name="connsiteX23" fmla="*/ 9737 w 41384"/>
              <a:gd name="connsiteY23" fmla="*/ 29185 h 29185"/>
              <a:gd name="connsiteX24" fmla="*/ 2434 w 41384"/>
              <a:gd name="connsiteY24" fmla="*/ 29185 h 291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</a:cxnLst>
            <a:rect l="l" t="t" r="r" b="b"/>
            <a:pathLst>
              <a:path w="41384" h="29185">
                <a:moveTo>
                  <a:pt x="2434" y="29185"/>
                </a:moveTo>
                <a:lnTo>
                  <a:pt x="0" y="26751"/>
                </a:lnTo>
                <a:lnTo>
                  <a:pt x="0" y="24318"/>
                </a:lnTo>
                <a:lnTo>
                  <a:pt x="2434" y="19455"/>
                </a:lnTo>
                <a:lnTo>
                  <a:pt x="2434" y="17025"/>
                </a:lnTo>
                <a:lnTo>
                  <a:pt x="4868" y="14593"/>
                </a:lnTo>
                <a:lnTo>
                  <a:pt x="7303" y="12162"/>
                </a:lnTo>
                <a:lnTo>
                  <a:pt x="9737" y="7298"/>
                </a:lnTo>
                <a:lnTo>
                  <a:pt x="12171" y="4863"/>
                </a:lnTo>
                <a:lnTo>
                  <a:pt x="14606" y="0"/>
                </a:lnTo>
                <a:lnTo>
                  <a:pt x="17040" y="0"/>
                </a:lnTo>
                <a:lnTo>
                  <a:pt x="21909" y="0"/>
                </a:lnTo>
                <a:lnTo>
                  <a:pt x="26778" y="0"/>
                </a:lnTo>
                <a:lnTo>
                  <a:pt x="29212" y="0"/>
                </a:lnTo>
                <a:lnTo>
                  <a:pt x="34081" y="2431"/>
                </a:lnTo>
                <a:lnTo>
                  <a:pt x="38949" y="4863"/>
                </a:lnTo>
                <a:lnTo>
                  <a:pt x="41384" y="4863"/>
                </a:lnTo>
                <a:lnTo>
                  <a:pt x="36515" y="7298"/>
                </a:lnTo>
                <a:lnTo>
                  <a:pt x="31646" y="12162"/>
                </a:lnTo>
                <a:lnTo>
                  <a:pt x="29212" y="14593"/>
                </a:lnTo>
                <a:lnTo>
                  <a:pt x="24343" y="19455"/>
                </a:lnTo>
                <a:lnTo>
                  <a:pt x="21909" y="24318"/>
                </a:lnTo>
                <a:lnTo>
                  <a:pt x="17040" y="26751"/>
                </a:lnTo>
                <a:lnTo>
                  <a:pt x="9737" y="29185"/>
                </a:lnTo>
                <a:lnTo>
                  <a:pt x="2434" y="29185"/>
                </a:lnTo>
              </a:path>
            </a:pathLst>
          </a:custGeom>
          <a:solidFill>
            <a:srgbClr val="FF7D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6607170" y="6130567"/>
            <a:ext cx="355990" cy="186043"/>
          </a:xfrm>
          <a:custGeom>
            <a:avLst/>
            <a:gdLst>
              <a:gd name="connsiteX0" fmla="*/ 109546 w 275083"/>
              <a:gd name="connsiteY0" fmla="*/ 238329 h 240761"/>
              <a:gd name="connsiteX1" fmla="*/ 104677 w 275083"/>
              <a:gd name="connsiteY1" fmla="*/ 235898 h 240761"/>
              <a:gd name="connsiteX2" fmla="*/ 102243 w 275083"/>
              <a:gd name="connsiteY2" fmla="*/ 235898 h 240761"/>
              <a:gd name="connsiteX3" fmla="*/ 97374 w 275083"/>
              <a:gd name="connsiteY3" fmla="*/ 233466 h 240761"/>
              <a:gd name="connsiteX4" fmla="*/ 92508 w 275083"/>
              <a:gd name="connsiteY4" fmla="*/ 233466 h 240761"/>
              <a:gd name="connsiteX5" fmla="*/ 90073 w 275083"/>
              <a:gd name="connsiteY5" fmla="*/ 231033 h 240761"/>
              <a:gd name="connsiteX6" fmla="*/ 87637 w 275083"/>
              <a:gd name="connsiteY6" fmla="*/ 228600 h 240761"/>
              <a:gd name="connsiteX7" fmla="*/ 85202 w 275083"/>
              <a:gd name="connsiteY7" fmla="*/ 221306 h 240761"/>
              <a:gd name="connsiteX8" fmla="*/ 170405 w 275083"/>
              <a:gd name="connsiteY8" fmla="*/ 138620 h 240761"/>
              <a:gd name="connsiteX9" fmla="*/ 170405 w 275083"/>
              <a:gd name="connsiteY9" fmla="*/ 133756 h 240761"/>
              <a:gd name="connsiteX10" fmla="*/ 167971 w 275083"/>
              <a:gd name="connsiteY10" fmla="*/ 131324 h 240761"/>
              <a:gd name="connsiteX11" fmla="*/ 165536 w 275083"/>
              <a:gd name="connsiteY11" fmla="*/ 128892 h 240761"/>
              <a:gd name="connsiteX12" fmla="*/ 163102 w 275083"/>
              <a:gd name="connsiteY12" fmla="*/ 126460 h 240761"/>
              <a:gd name="connsiteX13" fmla="*/ 160668 w 275083"/>
              <a:gd name="connsiteY13" fmla="*/ 124028 h 240761"/>
              <a:gd name="connsiteX14" fmla="*/ 155802 w 275083"/>
              <a:gd name="connsiteY14" fmla="*/ 124028 h 240761"/>
              <a:gd name="connsiteX15" fmla="*/ 153365 w 275083"/>
              <a:gd name="connsiteY15" fmla="*/ 119162 h 240761"/>
              <a:gd name="connsiteX16" fmla="*/ 153365 w 275083"/>
              <a:gd name="connsiteY16" fmla="*/ 116733 h 240761"/>
              <a:gd name="connsiteX17" fmla="*/ 136326 w 275083"/>
              <a:gd name="connsiteY17" fmla="*/ 126460 h 240761"/>
              <a:gd name="connsiteX18" fmla="*/ 124152 w 275083"/>
              <a:gd name="connsiteY18" fmla="*/ 136188 h 240761"/>
              <a:gd name="connsiteX19" fmla="*/ 111983 w 275083"/>
              <a:gd name="connsiteY19" fmla="*/ 145915 h 240761"/>
              <a:gd name="connsiteX20" fmla="*/ 99809 w 275083"/>
              <a:gd name="connsiteY20" fmla="*/ 155643 h 240761"/>
              <a:gd name="connsiteX21" fmla="*/ 87637 w 275083"/>
              <a:gd name="connsiteY21" fmla="*/ 165372 h 240761"/>
              <a:gd name="connsiteX22" fmla="*/ 77899 w 275083"/>
              <a:gd name="connsiteY22" fmla="*/ 177531 h 240761"/>
              <a:gd name="connsiteX23" fmla="*/ 68164 w 275083"/>
              <a:gd name="connsiteY23" fmla="*/ 189691 h 240761"/>
              <a:gd name="connsiteX24" fmla="*/ 60859 w 275083"/>
              <a:gd name="connsiteY24" fmla="*/ 204282 h 240761"/>
              <a:gd name="connsiteX25" fmla="*/ 55990 w 275083"/>
              <a:gd name="connsiteY25" fmla="*/ 209146 h 240761"/>
              <a:gd name="connsiteX26" fmla="*/ 48690 w 275083"/>
              <a:gd name="connsiteY26" fmla="*/ 216442 h 240761"/>
              <a:gd name="connsiteX27" fmla="*/ 41384 w 275083"/>
              <a:gd name="connsiteY27" fmla="*/ 218874 h 240761"/>
              <a:gd name="connsiteX28" fmla="*/ 31646 w 275083"/>
              <a:gd name="connsiteY28" fmla="*/ 221306 h 240761"/>
              <a:gd name="connsiteX29" fmla="*/ 24346 w 275083"/>
              <a:gd name="connsiteY29" fmla="*/ 223738 h 240761"/>
              <a:gd name="connsiteX30" fmla="*/ 14606 w 275083"/>
              <a:gd name="connsiteY30" fmla="*/ 223738 h 240761"/>
              <a:gd name="connsiteX31" fmla="*/ 7303 w 275083"/>
              <a:gd name="connsiteY31" fmla="*/ 223738 h 240761"/>
              <a:gd name="connsiteX32" fmla="*/ 0 w 275083"/>
              <a:gd name="connsiteY32" fmla="*/ 221306 h 240761"/>
              <a:gd name="connsiteX33" fmla="*/ 0 w 275083"/>
              <a:gd name="connsiteY33" fmla="*/ 218874 h 240761"/>
              <a:gd name="connsiteX34" fmla="*/ 0 w 275083"/>
              <a:gd name="connsiteY34" fmla="*/ 216442 h 240761"/>
              <a:gd name="connsiteX35" fmla="*/ 0 w 275083"/>
              <a:gd name="connsiteY35" fmla="*/ 214010 h 240761"/>
              <a:gd name="connsiteX36" fmla="*/ 0 w 275083"/>
              <a:gd name="connsiteY36" fmla="*/ 211578 h 240761"/>
              <a:gd name="connsiteX37" fmla="*/ 0 w 275083"/>
              <a:gd name="connsiteY37" fmla="*/ 206712 h 240761"/>
              <a:gd name="connsiteX38" fmla="*/ 0 w 275083"/>
              <a:gd name="connsiteY38" fmla="*/ 204282 h 240761"/>
              <a:gd name="connsiteX39" fmla="*/ 7303 w 275083"/>
              <a:gd name="connsiteY39" fmla="*/ 187259 h 240761"/>
              <a:gd name="connsiteX40" fmla="*/ 19475 w 275083"/>
              <a:gd name="connsiteY40" fmla="*/ 175099 h 240761"/>
              <a:gd name="connsiteX41" fmla="*/ 31646 w 275083"/>
              <a:gd name="connsiteY41" fmla="*/ 160508 h 240761"/>
              <a:gd name="connsiteX42" fmla="*/ 43818 w 275083"/>
              <a:gd name="connsiteY42" fmla="*/ 148348 h 240761"/>
              <a:gd name="connsiteX43" fmla="*/ 60859 w 275083"/>
              <a:gd name="connsiteY43" fmla="*/ 138620 h 240761"/>
              <a:gd name="connsiteX44" fmla="*/ 77899 w 275083"/>
              <a:gd name="connsiteY44" fmla="*/ 126460 h 240761"/>
              <a:gd name="connsiteX45" fmla="*/ 94940 w 275083"/>
              <a:gd name="connsiteY45" fmla="*/ 116733 h 240761"/>
              <a:gd name="connsiteX46" fmla="*/ 114417 w 275083"/>
              <a:gd name="connsiteY46" fmla="*/ 109437 h 240761"/>
              <a:gd name="connsiteX47" fmla="*/ 116849 w 275083"/>
              <a:gd name="connsiteY47" fmla="*/ 104573 h 240761"/>
              <a:gd name="connsiteX48" fmla="*/ 116849 w 275083"/>
              <a:gd name="connsiteY48" fmla="*/ 102141 h 240761"/>
              <a:gd name="connsiteX49" fmla="*/ 119284 w 275083"/>
              <a:gd name="connsiteY49" fmla="*/ 97274 h 240761"/>
              <a:gd name="connsiteX50" fmla="*/ 116849 w 275083"/>
              <a:gd name="connsiteY50" fmla="*/ 92413 h 240761"/>
              <a:gd name="connsiteX51" fmla="*/ 116849 w 275083"/>
              <a:gd name="connsiteY51" fmla="*/ 89981 h 240761"/>
              <a:gd name="connsiteX52" fmla="*/ 114417 w 275083"/>
              <a:gd name="connsiteY52" fmla="*/ 85118 h 240761"/>
              <a:gd name="connsiteX53" fmla="*/ 109546 w 275083"/>
              <a:gd name="connsiteY53" fmla="*/ 82685 h 240761"/>
              <a:gd name="connsiteX54" fmla="*/ 104677 w 275083"/>
              <a:gd name="connsiteY54" fmla="*/ 82685 h 240761"/>
              <a:gd name="connsiteX55" fmla="*/ 36515 w 275083"/>
              <a:gd name="connsiteY55" fmla="*/ 121597 h 240761"/>
              <a:gd name="connsiteX56" fmla="*/ 136326 w 275083"/>
              <a:gd name="connsiteY56" fmla="*/ 63230 h 240761"/>
              <a:gd name="connsiteX57" fmla="*/ 138758 w 275083"/>
              <a:gd name="connsiteY57" fmla="*/ 60798 h 240761"/>
              <a:gd name="connsiteX58" fmla="*/ 138758 w 275083"/>
              <a:gd name="connsiteY58" fmla="*/ 55934 h 240761"/>
              <a:gd name="connsiteX59" fmla="*/ 138758 w 275083"/>
              <a:gd name="connsiteY59" fmla="*/ 53499 h 240761"/>
              <a:gd name="connsiteX60" fmla="*/ 138758 w 275083"/>
              <a:gd name="connsiteY60" fmla="*/ 51070 h 240761"/>
              <a:gd name="connsiteX61" fmla="*/ 136326 w 275083"/>
              <a:gd name="connsiteY61" fmla="*/ 48638 h 240761"/>
              <a:gd name="connsiteX62" fmla="*/ 133892 w 275083"/>
              <a:gd name="connsiteY62" fmla="*/ 46206 h 240761"/>
              <a:gd name="connsiteX63" fmla="*/ 133892 w 275083"/>
              <a:gd name="connsiteY63" fmla="*/ 43774 h 240761"/>
              <a:gd name="connsiteX64" fmla="*/ 133892 w 275083"/>
              <a:gd name="connsiteY64" fmla="*/ 41343 h 240761"/>
              <a:gd name="connsiteX65" fmla="*/ 129021 w 275083"/>
              <a:gd name="connsiteY65" fmla="*/ 41343 h 240761"/>
              <a:gd name="connsiteX66" fmla="*/ 126587 w 275083"/>
              <a:gd name="connsiteY66" fmla="*/ 41343 h 240761"/>
              <a:gd name="connsiteX67" fmla="*/ 124152 w 275083"/>
              <a:gd name="connsiteY67" fmla="*/ 41343 h 240761"/>
              <a:gd name="connsiteX68" fmla="*/ 121718 w 275083"/>
              <a:gd name="connsiteY68" fmla="*/ 41343 h 240761"/>
              <a:gd name="connsiteX69" fmla="*/ 119284 w 275083"/>
              <a:gd name="connsiteY69" fmla="*/ 41343 h 240761"/>
              <a:gd name="connsiteX70" fmla="*/ 114417 w 275083"/>
              <a:gd name="connsiteY70" fmla="*/ 41343 h 240761"/>
              <a:gd name="connsiteX71" fmla="*/ 111983 w 275083"/>
              <a:gd name="connsiteY71" fmla="*/ 41343 h 240761"/>
              <a:gd name="connsiteX72" fmla="*/ 107112 w 275083"/>
              <a:gd name="connsiteY72" fmla="*/ 41343 h 240761"/>
              <a:gd name="connsiteX73" fmla="*/ 104677 w 275083"/>
              <a:gd name="connsiteY73" fmla="*/ 36479 h 240761"/>
              <a:gd name="connsiteX74" fmla="*/ 102243 w 275083"/>
              <a:gd name="connsiteY74" fmla="*/ 34046 h 240761"/>
              <a:gd name="connsiteX75" fmla="*/ 99809 w 275083"/>
              <a:gd name="connsiteY75" fmla="*/ 31612 h 240761"/>
              <a:gd name="connsiteX76" fmla="*/ 99809 w 275083"/>
              <a:gd name="connsiteY76" fmla="*/ 26751 h 240761"/>
              <a:gd name="connsiteX77" fmla="*/ 99809 w 275083"/>
              <a:gd name="connsiteY77" fmla="*/ 21887 h 240761"/>
              <a:gd name="connsiteX78" fmla="*/ 99809 w 275083"/>
              <a:gd name="connsiteY78" fmla="*/ 19455 h 240761"/>
              <a:gd name="connsiteX79" fmla="*/ 99809 w 275083"/>
              <a:gd name="connsiteY79" fmla="*/ 14591 h 240761"/>
              <a:gd name="connsiteX80" fmla="*/ 102243 w 275083"/>
              <a:gd name="connsiteY80" fmla="*/ 9724 h 240761"/>
              <a:gd name="connsiteX81" fmla="*/ 107112 w 275083"/>
              <a:gd name="connsiteY81" fmla="*/ 4864 h 240761"/>
              <a:gd name="connsiteX82" fmla="*/ 111983 w 275083"/>
              <a:gd name="connsiteY82" fmla="*/ 2431 h 240761"/>
              <a:gd name="connsiteX83" fmla="*/ 119284 w 275083"/>
              <a:gd name="connsiteY83" fmla="*/ 0 h 240761"/>
              <a:gd name="connsiteX84" fmla="*/ 129021 w 275083"/>
              <a:gd name="connsiteY84" fmla="*/ 0 h 240761"/>
              <a:gd name="connsiteX85" fmla="*/ 136326 w 275083"/>
              <a:gd name="connsiteY85" fmla="*/ 0 h 240761"/>
              <a:gd name="connsiteX86" fmla="*/ 146062 w 275083"/>
              <a:gd name="connsiteY86" fmla="*/ 2431 h 240761"/>
              <a:gd name="connsiteX87" fmla="*/ 153365 w 275083"/>
              <a:gd name="connsiteY87" fmla="*/ 4864 h 240761"/>
              <a:gd name="connsiteX88" fmla="*/ 163102 w 275083"/>
              <a:gd name="connsiteY88" fmla="*/ 7295 h 240761"/>
              <a:gd name="connsiteX89" fmla="*/ 172840 w 275083"/>
              <a:gd name="connsiteY89" fmla="*/ 17023 h 240761"/>
              <a:gd name="connsiteX90" fmla="*/ 182577 w 275083"/>
              <a:gd name="connsiteY90" fmla="*/ 26751 h 240761"/>
              <a:gd name="connsiteX91" fmla="*/ 192315 w 275083"/>
              <a:gd name="connsiteY91" fmla="*/ 34046 h 240761"/>
              <a:gd name="connsiteX92" fmla="*/ 204486 w 275083"/>
              <a:gd name="connsiteY92" fmla="*/ 38910 h 240761"/>
              <a:gd name="connsiteX93" fmla="*/ 214224 w 275083"/>
              <a:gd name="connsiteY93" fmla="*/ 43774 h 240761"/>
              <a:gd name="connsiteX94" fmla="*/ 226396 w 275083"/>
              <a:gd name="connsiteY94" fmla="*/ 46206 h 240761"/>
              <a:gd name="connsiteX95" fmla="*/ 238567 w 275083"/>
              <a:gd name="connsiteY95" fmla="*/ 51070 h 240761"/>
              <a:gd name="connsiteX96" fmla="*/ 250739 w 275083"/>
              <a:gd name="connsiteY96" fmla="*/ 55934 h 240761"/>
              <a:gd name="connsiteX97" fmla="*/ 245873 w 275083"/>
              <a:gd name="connsiteY97" fmla="*/ 58366 h 240761"/>
              <a:gd name="connsiteX98" fmla="*/ 238567 w 275083"/>
              <a:gd name="connsiteY98" fmla="*/ 58366 h 240761"/>
              <a:gd name="connsiteX99" fmla="*/ 233699 w 275083"/>
              <a:gd name="connsiteY99" fmla="*/ 60798 h 240761"/>
              <a:gd name="connsiteX100" fmla="*/ 228830 w 275083"/>
              <a:gd name="connsiteY100" fmla="*/ 60798 h 240761"/>
              <a:gd name="connsiteX101" fmla="*/ 223964 w 275083"/>
              <a:gd name="connsiteY101" fmla="*/ 60798 h 240761"/>
              <a:gd name="connsiteX102" fmla="*/ 219092 w 275083"/>
              <a:gd name="connsiteY102" fmla="*/ 60798 h 240761"/>
              <a:gd name="connsiteX103" fmla="*/ 216658 w 275083"/>
              <a:gd name="connsiteY103" fmla="*/ 63230 h 240761"/>
              <a:gd name="connsiteX104" fmla="*/ 214224 w 275083"/>
              <a:gd name="connsiteY104" fmla="*/ 65661 h 240761"/>
              <a:gd name="connsiteX105" fmla="*/ 214224 w 275083"/>
              <a:gd name="connsiteY105" fmla="*/ 68094 h 240761"/>
              <a:gd name="connsiteX106" fmla="*/ 214224 w 275083"/>
              <a:gd name="connsiteY106" fmla="*/ 70525 h 240761"/>
              <a:gd name="connsiteX107" fmla="*/ 216658 w 275083"/>
              <a:gd name="connsiteY107" fmla="*/ 72958 h 240761"/>
              <a:gd name="connsiteX108" fmla="*/ 216658 w 275083"/>
              <a:gd name="connsiteY108" fmla="*/ 75387 h 240761"/>
              <a:gd name="connsiteX109" fmla="*/ 216658 w 275083"/>
              <a:gd name="connsiteY109" fmla="*/ 77821 h 240761"/>
              <a:gd name="connsiteX110" fmla="*/ 216658 w 275083"/>
              <a:gd name="connsiteY110" fmla="*/ 80254 h 240761"/>
              <a:gd name="connsiteX111" fmla="*/ 216658 w 275083"/>
              <a:gd name="connsiteY111" fmla="*/ 82685 h 240761"/>
              <a:gd name="connsiteX112" fmla="*/ 219092 w 275083"/>
              <a:gd name="connsiteY112" fmla="*/ 82685 h 240761"/>
              <a:gd name="connsiteX113" fmla="*/ 223964 w 275083"/>
              <a:gd name="connsiteY113" fmla="*/ 85118 h 240761"/>
              <a:gd name="connsiteX114" fmla="*/ 233699 w 275083"/>
              <a:gd name="connsiteY114" fmla="*/ 85118 h 240761"/>
              <a:gd name="connsiteX115" fmla="*/ 241002 w 275083"/>
              <a:gd name="connsiteY115" fmla="*/ 85118 h 240761"/>
              <a:gd name="connsiteX116" fmla="*/ 250739 w 275083"/>
              <a:gd name="connsiteY116" fmla="*/ 85118 h 240761"/>
              <a:gd name="connsiteX117" fmla="*/ 258042 w 275083"/>
              <a:gd name="connsiteY117" fmla="*/ 85118 h 240761"/>
              <a:gd name="connsiteX118" fmla="*/ 265348 w 275083"/>
              <a:gd name="connsiteY118" fmla="*/ 89981 h 240761"/>
              <a:gd name="connsiteX119" fmla="*/ 272649 w 275083"/>
              <a:gd name="connsiteY119" fmla="*/ 94845 h 240761"/>
              <a:gd name="connsiteX120" fmla="*/ 275083 w 275083"/>
              <a:gd name="connsiteY120" fmla="*/ 104573 h 240761"/>
              <a:gd name="connsiteX121" fmla="*/ 275083 w 275083"/>
              <a:gd name="connsiteY121" fmla="*/ 121597 h 240761"/>
              <a:gd name="connsiteX122" fmla="*/ 270214 w 275083"/>
              <a:gd name="connsiteY122" fmla="*/ 133756 h 240761"/>
              <a:gd name="connsiteX123" fmla="*/ 262911 w 275083"/>
              <a:gd name="connsiteY123" fmla="*/ 145915 h 240761"/>
              <a:gd name="connsiteX124" fmla="*/ 253174 w 275083"/>
              <a:gd name="connsiteY124" fmla="*/ 158075 h 240761"/>
              <a:gd name="connsiteX125" fmla="*/ 243439 w 275083"/>
              <a:gd name="connsiteY125" fmla="*/ 167803 h 240761"/>
              <a:gd name="connsiteX126" fmla="*/ 231264 w 275083"/>
              <a:gd name="connsiteY126" fmla="*/ 177531 h 240761"/>
              <a:gd name="connsiteX127" fmla="*/ 219092 w 275083"/>
              <a:gd name="connsiteY127" fmla="*/ 187259 h 240761"/>
              <a:gd name="connsiteX128" fmla="*/ 204486 w 275083"/>
              <a:gd name="connsiteY128" fmla="*/ 196987 h 240761"/>
              <a:gd name="connsiteX129" fmla="*/ 194749 w 275083"/>
              <a:gd name="connsiteY129" fmla="*/ 201850 h 240761"/>
              <a:gd name="connsiteX130" fmla="*/ 182577 w 275083"/>
              <a:gd name="connsiteY130" fmla="*/ 206712 h 240761"/>
              <a:gd name="connsiteX131" fmla="*/ 170405 w 275083"/>
              <a:gd name="connsiteY131" fmla="*/ 211578 h 240761"/>
              <a:gd name="connsiteX132" fmla="*/ 158236 w 275083"/>
              <a:gd name="connsiteY132" fmla="*/ 218874 h 240761"/>
              <a:gd name="connsiteX133" fmla="*/ 148496 w 275083"/>
              <a:gd name="connsiteY133" fmla="*/ 226169 h 240761"/>
              <a:gd name="connsiteX134" fmla="*/ 136326 w 275083"/>
              <a:gd name="connsiteY134" fmla="*/ 233466 h 240761"/>
              <a:gd name="connsiteX135" fmla="*/ 124152 w 275083"/>
              <a:gd name="connsiteY135" fmla="*/ 238329 h 240761"/>
              <a:gd name="connsiteX136" fmla="*/ 114417 w 275083"/>
              <a:gd name="connsiteY136" fmla="*/ 240762 h 240761"/>
              <a:gd name="connsiteX137" fmla="*/ 109546 w 275083"/>
              <a:gd name="connsiteY137" fmla="*/ 238329 h 2407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</a:cxnLst>
            <a:rect l="l" t="t" r="r" b="b"/>
            <a:pathLst>
              <a:path w="275083" h="240761">
                <a:moveTo>
                  <a:pt x="109546" y="238329"/>
                </a:moveTo>
                <a:lnTo>
                  <a:pt x="104677" y="235898"/>
                </a:lnTo>
                <a:lnTo>
                  <a:pt x="102243" y="235898"/>
                </a:lnTo>
                <a:lnTo>
                  <a:pt x="97374" y="233466"/>
                </a:lnTo>
                <a:lnTo>
                  <a:pt x="92508" y="233466"/>
                </a:lnTo>
                <a:lnTo>
                  <a:pt x="90073" y="231033"/>
                </a:lnTo>
                <a:lnTo>
                  <a:pt x="87637" y="228600"/>
                </a:lnTo>
                <a:lnTo>
                  <a:pt x="85202" y="221306"/>
                </a:lnTo>
                <a:lnTo>
                  <a:pt x="170405" y="138620"/>
                </a:lnTo>
                <a:lnTo>
                  <a:pt x="170405" y="133756"/>
                </a:lnTo>
                <a:lnTo>
                  <a:pt x="167971" y="131324"/>
                </a:lnTo>
                <a:lnTo>
                  <a:pt x="165536" y="128892"/>
                </a:lnTo>
                <a:lnTo>
                  <a:pt x="163102" y="126460"/>
                </a:lnTo>
                <a:lnTo>
                  <a:pt x="160668" y="124028"/>
                </a:lnTo>
                <a:lnTo>
                  <a:pt x="155802" y="124028"/>
                </a:lnTo>
                <a:lnTo>
                  <a:pt x="153365" y="119162"/>
                </a:lnTo>
                <a:lnTo>
                  <a:pt x="153365" y="116733"/>
                </a:lnTo>
                <a:lnTo>
                  <a:pt x="136326" y="126460"/>
                </a:lnTo>
                <a:lnTo>
                  <a:pt x="124152" y="136188"/>
                </a:lnTo>
                <a:lnTo>
                  <a:pt x="111983" y="145915"/>
                </a:lnTo>
                <a:lnTo>
                  <a:pt x="99809" y="155643"/>
                </a:lnTo>
                <a:lnTo>
                  <a:pt x="87637" y="165372"/>
                </a:lnTo>
                <a:lnTo>
                  <a:pt x="77899" y="177531"/>
                </a:lnTo>
                <a:lnTo>
                  <a:pt x="68164" y="189691"/>
                </a:lnTo>
                <a:lnTo>
                  <a:pt x="60859" y="204282"/>
                </a:lnTo>
                <a:lnTo>
                  <a:pt x="55990" y="209146"/>
                </a:lnTo>
                <a:lnTo>
                  <a:pt x="48690" y="216442"/>
                </a:lnTo>
                <a:lnTo>
                  <a:pt x="41384" y="218874"/>
                </a:lnTo>
                <a:lnTo>
                  <a:pt x="31646" y="221306"/>
                </a:lnTo>
                <a:lnTo>
                  <a:pt x="24346" y="223738"/>
                </a:lnTo>
                <a:lnTo>
                  <a:pt x="14606" y="223738"/>
                </a:lnTo>
                <a:lnTo>
                  <a:pt x="7303" y="223738"/>
                </a:lnTo>
                <a:lnTo>
                  <a:pt x="0" y="221306"/>
                </a:lnTo>
                <a:lnTo>
                  <a:pt x="0" y="218874"/>
                </a:lnTo>
                <a:lnTo>
                  <a:pt x="0" y="216442"/>
                </a:lnTo>
                <a:lnTo>
                  <a:pt x="0" y="214010"/>
                </a:lnTo>
                <a:lnTo>
                  <a:pt x="0" y="211578"/>
                </a:lnTo>
                <a:lnTo>
                  <a:pt x="0" y="206712"/>
                </a:lnTo>
                <a:lnTo>
                  <a:pt x="0" y="204282"/>
                </a:lnTo>
                <a:lnTo>
                  <a:pt x="7303" y="187259"/>
                </a:lnTo>
                <a:lnTo>
                  <a:pt x="19475" y="175099"/>
                </a:lnTo>
                <a:lnTo>
                  <a:pt x="31646" y="160508"/>
                </a:lnTo>
                <a:lnTo>
                  <a:pt x="43818" y="148348"/>
                </a:lnTo>
                <a:lnTo>
                  <a:pt x="60859" y="138620"/>
                </a:lnTo>
                <a:lnTo>
                  <a:pt x="77899" y="126460"/>
                </a:lnTo>
                <a:lnTo>
                  <a:pt x="94940" y="116733"/>
                </a:lnTo>
                <a:lnTo>
                  <a:pt x="114417" y="109437"/>
                </a:lnTo>
                <a:lnTo>
                  <a:pt x="116849" y="104573"/>
                </a:lnTo>
                <a:lnTo>
                  <a:pt x="116849" y="102141"/>
                </a:lnTo>
                <a:lnTo>
                  <a:pt x="119284" y="97274"/>
                </a:lnTo>
                <a:lnTo>
                  <a:pt x="116849" y="92413"/>
                </a:lnTo>
                <a:lnTo>
                  <a:pt x="116849" y="89981"/>
                </a:lnTo>
                <a:lnTo>
                  <a:pt x="114417" y="85118"/>
                </a:lnTo>
                <a:lnTo>
                  <a:pt x="109546" y="82685"/>
                </a:lnTo>
                <a:lnTo>
                  <a:pt x="104677" y="82685"/>
                </a:lnTo>
                <a:lnTo>
                  <a:pt x="36515" y="121597"/>
                </a:lnTo>
                <a:lnTo>
                  <a:pt x="136326" y="63230"/>
                </a:lnTo>
                <a:lnTo>
                  <a:pt x="138758" y="60798"/>
                </a:lnTo>
                <a:lnTo>
                  <a:pt x="138758" y="55934"/>
                </a:lnTo>
                <a:lnTo>
                  <a:pt x="138758" y="53499"/>
                </a:lnTo>
                <a:lnTo>
                  <a:pt x="138758" y="51070"/>
                </a:lnTo>
                <a:lnTo>
                  <a:pt x="136326" y="48638"/>
                </a:lnTo>
                <a:lnTo>
                  <a:pt x="133892" y="46206"/>
                </a:lnTo>
                <a:lnTo>
                  <a:pt x="133892" y="43774"/>
                </a:lnTo>
                <a:lnTo>
                  <a:pt x="133892" y="41343"/>
                </a:lnTo>
                <a:lnTo>
                  <a:pt x="129021" y="41343"/>
                </a:lnTo>
                <a:lnTo>
                  <a:pt x="126587" y="41343"/>
                </a:lnTo>
                <a:lnTo>
                  <a:pt x="124152" y="41343"/>
                </a:lnTo>
                <a:lnTo>
                  <a:pt x="121718" y="41343"/>
                </a:lnTo>
                <a:lnTo>
                  <a:pt x="119284" y="41343"/>
                </a:lnTo>
                <a:lnTo>
                  <a:pt x="114417" y="41343"/>
                </a:lnTo>
                <a:lnTo>
                  <a:pt x="111983" y="41343"/>
                </a:lnTo>
                <a:lnTo>
                  <a:pt x="107112" y="41343"/>
                </a:lnTo>
                <a:lnTo>
                  <a:pt x="104677" y="36479"/>
                </a:lnTo>
                <a:lnTo>
                  <a:pt x="102243" y="34046"/>
                </a:lnTo>
                <a:lnTo>
                  <a:pt x="99809" y="31612"/>
                </a:lnTo>
                <a:lnTo>
                  <a:pt x="99809" y="26751"/>
                </a:lnTo>
                <a:lnTo>
                  <a:pt x="99809" y="21887"/>
                </a:lnTo>
                <a:lnTo>
                  <a:pt x="99809" y="19455"/>
                </a:lnTo>
                <a:lnTo>
                  <a:pt x="99809" y="14591"/>
                </a:lnTo>
                <a:lnTo>
                  <a:pt x="102243" y="9724"/>
                </a:lnTo>
                <a:lnTo>
                  <a:pt x="107112" y="4864"/>
                </a:lnTo>
                <a:lnTo>
                  <a:pt x="111983" y="2431"/>
                </a:lnTo>
                <a:lnTo>
                  <a:pt x="119284" y="0"/>
                </a:lnTo>
                <a:lnTo>
                  <a:pt x="129021" y="0"/>
                </a:lnTo>
                <a:lnTo>
                  <a:pt x="136326" y="0"/>
                </a:lnTo>
                <a:lnTo>
                  <a:pt x="146062" y="2431"/>
                </a:lnTo>
                <a:lnTo>
                  <a:pt x="153365" y="4864"/>
                </a:lnTo>
                <a:lnTo>
                  <a:pt x="163102" y="7295"/>
                </a:lnTo>
                <a:lnTo>
                  <a:pt x="172840" y="17023"/>
                </a:lnTo>
                <a:lnTo>
                  <a:pt x="182577" y="26751"/>
                </a:lnTo>
                <a:lnTo>
                  <a:pt x="192315" y="34046"/>
                </a:lnTo>
                <a:lnTo>
                  <a:pt x="204486" y="38910"/>
                </a:lnTo>
                <a:lnTo>
                  <a:pt x="214224" y="43774"/>
                </a:lnTo>
                <a:lnTo>
                  <a:pt x="226396" y="46206"/>
                </a:lnTo>
                <a:lnTo>
                  <a:pt x="238567" y="51070"/>
                </a:lnTo>
                <a:lnTo>
                  <a:pt x="250739" y="55934"/>
                </a:lnTo>
                <a:lnTo>
                  <a:pt x="245873" y="58366"/>
                </a:lnTo>
                <a:lnTo>
                  <a:pt x="238567" y="58366"/>
                </a:lnTo>
                <a:lnTo>
                  <a:pt x="233699" y="60798"/>
                </a:lnTo>
                <a:lnTo>
                  <a:pt x="228830" y="60798"/>
                </a:lnTo>
                <a:lnTo>
                  <a:pt x="223964" y="60798"/>
                </a:lnTo>
                <a:lnTo>
                  <a:pt x="219092" y="60798"/>
                </a:lnTo>
                <a:lnTo>
                  <a:pt x="216658" y="63230"/>
                </a:lnTo>
                <a:lnTo>
                  <a:pt x="214224" y="65661"/>
                </a:lnTo>
                <a:lnTo>
                  <a:pt x="214224" y="68094"/>
                </a:lnTo>
                <a:lnTo>
                  <a:pt x="214224" y="70525"/>
                </a:lnTo>
                <a:lnTo>
                  <a:pt x="216658" y="72958"/>
                </a:lnTo>
                <a:lnTo>
                  <a:pt x="216658" y="75387"/>
                </a:lnTo>
                <a:lnTo>
                  <a:pt x="216658" y="77821"/>
                </a:lnTo>
                <a:lnTo>
                  <a:pt x="216658" y="80254"/>
                </a:lnTo>
                <a:lnTo>
                  <a:pt x="216658" y="82685"/>
                </a:lnTo>
                <a:lnTo>
                  <a:pt x="219092" y="82685"/>
                </a:lnTo>
                <a:lnTo>
                  <a:pt x="223964" y="85118"/>
                </a:lnTo>
                <a:lnTo>
                  <a:pt x="233699" y="85118"/>
                </a:lnTo>
                <a:lnTo>
                  <a:pt x="241002" y="85118"/>
                </a:lnTo>
                <a:lnTo>
                  <a:pt x="250739" y="85118"/>
                </a:lnTo>
                <a:lnTo>
                  <a:pt x="258042" y="85118"/>
                </a:lnTo>
                <a:lnTo>
                  <a:pt x="265348" y="89981"/>
                </a:lnTo>
                <a:lnTo>
                  <a:pt x="272649" y="94845"/>
                </a:lnTo>
                <a:lnTo>
                  <a:pt x="275083" y="104573"/>
                </a:lnTo>
                <a:lnTo>
                  <a:pt x="275083" y="121597"/>
                </a:lnTo>
                <a:lnTo>
                  <a:pt x="270214" y="133756"/>
                </a:lnTo>
                <a:lnTo>
                  <a:pt x="262911" y="145915"/>
                </a:lnTo>
                <a:lnTo>
                  <a:pt x="253174" y="158075"/>
                </a:lnTo>
                <a:lnTo>
                  <a:pt x="243439" y="167803"/>
                </a:lnTo>
                <a:lnTo>
                  <a:pt x="231264" y="177531"/>
                </a:lnTo>
                <a:lnTo>
                  <a:pt x="219092" y="187259"/>
                </a:lnTo>
                <a:lnTo>
                  <a:pt x="204486" y="196987"/>
                </a:lnTo>
                <a:lnTo>
                  <a:pt x="194749" y="201850"/>
                </a:lnTo>
                <a:lnTo>
                  <a:pt x="182577" y="206712"/>
                </a:lnTo>
                <a:lnTo>
                  <a:pt x="170405" y="211578"/>
                </a:lnTo>
                <a:lnTo>
                  <a:pt x="158236" y="218874"/>
                </a:lnTo>
                <a:lnTo>
                  <a:pt x="148496" y="226169"/>
                </a:lnTo>
                <a:lnTo>
                  <a:pt x="136326" y="233466"/>
                </a:lnTo>
                <a:lnTo>
                  <a:pt x="124152" y="238329"/>
                </a:lnTo>
                <a:lnTo>
                  <a:pt x="114417" y="240762"/>
                </a:lnTo>
                <a:lnTo>
                  <a:pt x="109546" y="238329"/>
                </a:lnTo>
              </a:path>
            </a:pathLst>
          </a:custGeom>
          <a:solidFill>
            <a:srgbClr val="FFCFA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7092329" y="6245199"/>
            <a:ext cx="157517" cy="24430"/>
          </a:xfrm>
          <a:custGeom>
            <a:avLst/>
            <a:gdLst>
              <a:gd name="connsiteX0" fmla="*/ 7303 w 121718"/>
              <a:gd name="connsiteY0" fmla="*/ 31615 h 31615"/>
              <a:gd name="connsiteX1" fmla="*/ 4868 w 121718"/>
              <a:gd name="connsiteY1" fmla="*/ 31615 h 31615"/>
              <a:gd name="connsiteX2" fmla="*/ 4868 w 121718"/>
              <a:gd name="connsiteY2" fmla="*/ 29183 h 31615"/>
              <a:gd name="connsiteX3" fmla="*/ 2434 w 121718"/>
              <a:gd name="connsiteY3" fmla="*/ 29183 h 31615"/>
              <a:gd name="connsiteX4" fmla="*/ 0 w 121718"/>
              <a:gd name="connsiteY4" fmla="*/ 29183 h 31615"/>
              <a:gd name="connsiteX5" fmla="*/ 121718 w 121718"/>
              <a:gd name="connsiteY5" fmla="*/ 0 h 31615"/>
              <a:gd name="connsiteX6" fmla="*/ 9737 w 121718"/>
              <a:gd name="connsiteY6" fmla="*/ 31615 h 31615"/>
              <a:gd name="connsiteX7" fmla="*/ 7303 w 121718"/>
              <a:gd name="connsiteY7" fmla="*/ 31615 h 316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21718" h="31615">
                <a:moveTo>
                  <a:pt x="7303" y="31615"/>
                </a:moveTo>
                <a:lnTo>
                  <a:pt x="4868" y="31615"/>
                </a:lnTo>
                <a:lnTo>
                  <a:pt x="4868" y="29183"/>
                </a:lnTo>
                <a:lnTo>
                  <a:pt x="2434" y="29183"/>
                </a:lnTo>
                <a:lnTo>
                  <a:pt x="0" y="29183"/>
                </a:lnTo>
                <a:lnTo>
                  <a:pt x="121718" y="0"/>
                </a:lnTo>
                <a:lnTo>
                  <a:pt x="9737" y="31615"/>
                </a:lnTo>
                <a:lnTo>
                  <a:pt x="7303" y="31615"/>
                </a:lnTo>
              </a:path>
            </a:pathLst>
          </a:custGeom>
          <a:solidFill>
            <a:srgbClr val="FFCFA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7435717" y="5933248"/>
            <a:ext cx="81909" cy="48860"/>
          </a:xfrm>
          <a:custGeom>
            <a:avLst/>
            <a:gdLst>
              <a:gd name="connsiteX0" fmla="*/ 46252 w 63293"/>
              <a:gd name="connsiteY0" fmla="*/ 63230 h 63230"/>
              <a:gd name="connsiteX1" fmla="*/ 41383 w 63293"/>
              <a:gd name="connsiteY1" fmla="*/ 63230 h 63230"/>
              <a:gd name="connsiteX2" fmla="*/ 0 w 63293"/>
              <a:gd name="connsiteY2" fmla="*/ 53502 h 63230"/>
              <a:gd name="connsiteX3" fmla="*/ 46252 w 63293"/>
              <a:gd name="connsiteY3" fmla="*/ 0 h 63230"/>
              <a:gd name="connsiteX4" fmla="*/ 48686 w 63293"/>
              <a:gd name="connsiteY4" fmla="*/ 4866 h 63230"/>
              <a:gd name="connsiteX5" fmla="*/ 48686 w 63293"/>
              <a:gd name="connsiteY5" fmla="*/ 9727 h 63230"/>
              <a:gd name="connsiteX6" fmla="*/ 51121 w 63293"/>
              <a:gd name="connsiteY6" fmla="*/ 17022 h 63230"/>
              <a:gd name="connsiteX7" fmla="*/ 53556 w 63293"/>
              <a:gd name="connsiteY7" fmla="*/ 21887 h 63230"/>
              <a:gd name="connsiteX8" fmla="*/ 55990 w 63293"/>
              <a:gd name="connsiteY8" fmla="*/ 29182 h 63230"/>
              <a:gd name="connsiteX9" fmla="*/ 58424 w 63293"/>
              <a:gd name="connsiteY9" fmla="*/ 34046 h 63230"/>
              <a:gd name="connsiteX10" fmla="*/ 60859 w 63293"/>
              <a:gd name="connsiteY10" fmla="*/ 41342 h 63230"/>
              <a:gd name="connsiteX11" fmla="*/ 63293 w 63293"/>
              <a:gd name="connsiteY11" fmla="*/ 46206 h 63230"/>
              <a:gd name="connsiteX12" fmla="*/ 63293 w 63293"/>
              <a:gd name="connsiteY12" fmla="*/ 51070 h 63230"/>
              <a:gd name="connsiteX13" fmla="*/ 60859 w 63293"/>
              <a:gd name="connsiteY13" fmla="*/ 55934 h 63230"/>
              <a:gd name="connsiteX14" fmla="*/ 58424 w 63293"/>
              <a:gd name="connsiteY14" fmla="*/ 58366 h 63230"/>
              <a:gd name="connsiteX15" fmla="*/ 55990 w 63293"/>
              <a:gd name="connsiteY15" fmla="*/ 60797 h 63230"/>
              <a:gd name="connsiteX16" fmla="*/ 53556 w 63293"/>
              <a:gd name="connsiteY16" fmla="*/ 60797 h 63230"/>
              <a:gd name="connsiteX17" fmla="*/ 48686 w 63293"/>
              <a:gd name="connsiteY17" fmla="*/ 63230 h 63230"/>
              <a:gd name="connsiteX18" fmla="*/ 46252 w 63293"/>
              <a:gd name="connsiteY18" fmla="*/ 63230 h 6323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63293" h="63230">
                <a:moveTo>
                  <a:pt x="46252" y="63230"/>
                </a:moveTo>
                <a:lnTo>
                  <a:pt x="41383" y="63230"/>
                </a:lnTo>
                <a:lnTo>
                  <a:pt x="0" y="53502"/>
                </a:lnTo>
                <a:lnTo>
                  <a:pt x="46252" y="0"/>
                </a:lnTo>
                <a:lnTo>
                  <a:pt x="48686" y="4866"/>
                </a:lnTo>
                <a:lnTo>
                  <a:pt x="48686" y="9727"/>
                </a:lnTo>
                <a:lnTo>
                  <a:pt x="51121" y="17022"/>
                </a:lnTo>
                <a:lnTo>
                  <a:pt x="53556" y="21887"/>
                </a:lnTo>
                <a:lnTo>
                  <a:pt x="55990" y="29182"/>
                </a:lnTo>
                <a:lnTo>
                  <a:pt x="58424" y="34046"/>
                </a:lnTo>
                <a:lnTo>
                  <a:pt x="60859" y="41342"/>
                </a:lnTo>
                <a:lnTo>
                  <a:pt x="63293" y="46206"/>
                </a:lnTo>
                <a:lnTo>
                  <a:pt x="63293" y="51070"/>
                </a:lnTo>
                <a:lnTo>
                  <a:pt x="60859" y="55934"/>
                </a:lnTo>
                <a:lnTo>
                  <a:pt x="58424" y="58366"/>
                </a:lnTo>
                <a:lnTo>
                  <a:pt x="55990" y="60797"/>
                </a:lnTo>
                <a:lnTo>
                  <a:pt x="53556" y="60797"/>
                </a:lnTo>
                <a:lnTo>
                  <a:pt x="48686" y="63230"/>
                </a:lnTo>
                <a:lnTo>
                  <a:pt x="46252" y="6323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7208891" y="5891905"/>
            <a:ext cx="201622" cy="108995"/>
          </a:xfrm>
          <a:custGeom>
            <a:avLst/>
            <a:gdLst>
              <a:gd name="connsiteX0" fmla="*/ 0 w 155799"/>
              <a:gd name="connsiteY0" fmla="*/ 111869 h 141052"/>
              <a:gd name="connsiteX1" fmla="*/ 4868 w 155799"/>
              <a:gd name="connsiteY1" fmla="*/ 104572 h 141052"/>
              <a:gd name="connsiteX2" fmla="*/ 14603 w 155799"/>
              <a:gd name="connsiteY2" fmla="*/ 97277 h 141052"/>
              <a:gd name="connsiteX3" fmla="*/ 24343 w 155799"/>
              <a:gd name="connsiteY3" fmla="*/ 89981 h 141052"/>
              <a:gd name="connsiteX4" fmla="*/ 34080 w 155799"/>
              <a:gd name="connsiteY4" fmla="*/ 85117 h 141052"/>
              <a:gd name="connsiteX5" fmla="*/ 43818 w 155799"/>
              <a:gd name="connsiteY5" fmla="*/ 80254 h 141052"/>
              <a:gd name="connsiteX6" fmla="*/ 55990 w 155799"/>
              <a:gd name="connsiteY6" fmla="*/ 77821 h 141052"/>
              <a:gd name="connsiteX7" fmla="*/ 68162 w 155799"/>
              <a:gd name="connsiteY7" fmla="*/ 75389 h 141052"/>
              <a:gd name="connsiteX8" fmla="*/ 77899 w 155799"/>
              <a:gd name="connsiteY8" fmla="*/ 77821 h 141052"/>
              <a:gd name="connsiteX9" fmla="*/ 80331 w 155799"/>
              <a:gd name="connsiteY9" fmla="*/ 77821 h 141052"/>
              <a:gd name="connsiteX10" fmla="*/ 85202 w 155799"/>
              <a:gd name="connsiteY10" fmla="*/ 77821 h 141052"/>
              <a:gd name="connsiteX11" fmla="*/ 87636 w 155799"/>
              <a:gd name="connsiteY11" fmla="*/ 77821 h 141052"/>
              <a:gd name="connsiteX12" fmla="*/ 90071 w 155799"/>
              <a:gd name="connsiteY12" fmla="*/ 77821 h 141052"/>
              <a:gd name="connsiteX13" fmla="*/ 92505 w 155799"/>
              <a:gd name="connsiteY13" fmla="*/ 77821 h 141052"/>
              <a:gd name="connsiteX14" fmla="*/ 94939 w 155799"/>
              <a:gd name="connsiteY14" fmla="*/ 77821 h 141052"/>
              <a:gd name="connsiteX15" fmla="*/ 97374 w 155799"/>
              <a:gd name="connsiteY15" fmla="*/ 77821 h 141052"/>
              <a:gd name="connsiteX16" fmla="*/ 99808 w 155799"/>
              <a:gd name="connsiteY16" fmla="*/ 77821 h 141052"/>
              <a:gd name="connsiteX17" fmla="*/ 60856 w 155799"/>
              <a:gd name="connsiteY17" fmla="*/ 4863 h 141052"/>
              <a:gd name="connsiteX18" fmla="*/ 65727 w 155799"/>
              <a:gd name="connsiteY18" fmla="*/ 0 h 141052"/>
              <a:gd name="connsiteX19" fmla="*/ 73030 w 155799"/>
              <a:gd name="connsiteY19" fmla="*/ 0 h 141052"/>
              <a:gd name="connsiteX20" fmla="*/ 80331 w 155799"/>
              <a:gd name="connsiteY20" fmla="*/ 0 h 141052"/>
              <a:gd name="connsiteX21" fmla="*/ 90071 w 155799"/>
              <a:gd name="connsiteY21" fmla="*/ 2431 h 141052"/>
              <a:gd name="connsiteX22" fmla="*/ 97374 w 155799"/>
              <a:gd name="connsiteY22" fmla="*/ 4863 h 141052"/>
              <a:gd name="connsiteX23" fmla="*/ 104675 w 155799"/>
              <a:gd name="connsiteY23" fmla="*/ 9727 h 141052"/>
              <a:gd name="connsiteX24" fmla="*/ 111980 w 155799"/>
              <a:gd name="connsiteY24" fmla="*/ 17022 h 141052"/>
              <a:gd name="connsiteX25" fmla="*/ 119283 w 155799"/>
              <a:gd name="connsiteY25" fmla="*/ 21887 h 141052"/>
              <a:gd name="connsiteX26" fmla="*/ 121718 w 155799"/>
              <a:gd name="connsiteY26" fmla="*/ 26751 h 141052"/>
              <a:gd name="connsiteX27" fmla="*/ 124150 w 155799"/>
              <a:gd name="connsiteY27" fmla="*/ 29182 h 141052"/>
              <a:gd name="connsiteX28" fmla="*/ 129021 w 155799"/>
              <a:gd name="connsiteY28" fmla="*/ 31615 h 141052"/>
              <a:gd name="connsiteX29" fmla="*/ 131455 w 155799"/>
              <a:gd name="connsiteY29" fmla="*/ 34046 h 141052"/>
              <a:gd name="connsiteX30" fmla="*/ 133889 w 155799"/>
              <a:gd name="connsiteY30" fmla="*/ 36478 h 141052"/>
              <a:gd name="connsiteX31" fmla="*/ 136324 w 155799"/>
              <a:gd name="connsiteY31" fmla="*/ 38910 h 141052"/>
              <a:gd name="connsiteX32" fmla="*/ 141192 w 155799"/>
              <a:gd name="connsiteY32" fmla="*/ 41342 h 141052"/>
              <a:gd name="connsiteX33" fmla="*/ 143627 w 155799"/>
              <a:gd name="connsiteY33" fmla="*/ 43774 h 141052"/>
              <a:gd name="connsiteX34" fmla="*/ 143627 w 155799"/>
              <a:gd name="connsiteY34" fmla="*/ 46206 h 141052"/>
              <a:gd name="connsiteX35" fmla="*/ 146059 w 155799"/>
              <a:gd name="connsiteY35" fmla="*/ 46206 h 141052"/>
              <a:gd name="connsiteX36" fmla="*/ 148493 w 155799"/>
              <a:gd name="connsiteY36" fmla="*/ 46206 h 141052"/>
              <a:gd name="connsiteX37" fmla="*/ 150930 w 155799"/>
              <a:gd name="connsiteY37" fmla="*/ 48638 h 141052"/>
              <a:gd name="connsiteX38" fmla="*/ 153364 w 155799"/>
              <a:gd name="connsiteY38" fmla="*/ 48638 h 141052"/>
              <a:gd name="connsiteX39" fmla="*/ 155799 w 155799"/>
              <a:gd name="connsiteY39" fmla="*/ 48638 h 141052"/>
              <a:gd name="connsiteX40" fmla="*/ 150930 w 155799"/>
              <a:gd name="connsiteY40" fmla="*/ 53502 h 141052"/>
              <a:gd name="connsiteX41" fmla="*/ 148493 w 155799"/>
              <a:gd name="connsiteY41" fmla="*/ 58366 h 141052"/>
              <a:gd name="connsiteX42" fmla="*/ 148493 w 155799"/>
              <a:gd name="connsiteY42" fmla="*/ 63230 h 141052"/>
              <a:gd name="connsiteX43" fmla="*/ 148493 w 155799"/>
              <a:gd name="connsiteY43" fmla="*/ 65661 h 141052"/>
              <a:gd name="connsiteX44" fmla="*/ 148493 w 155799"/>
              <a:gd name="connsiteY44" fmla="*/ 70525 h 141052"/>
              <a:gd name="connsiteX45" fmla="*/ 150930 w 155799"/>
              <a:gd name="connsiteY45" fmla="*/ 75389 h 141052"/>
              <a:gd name="connsiteX46" fmla="*/ 148493 w 155799"/>
              <a:gd name="connsiteY46" fmla="*/ 80254 h 141052"/>
              <a:gd name="connsiteX47" fmla="*/ 146059 w 155799"/>
              <a:gd name="connsiteY47" fmla="*/ 85117 h 141052"/>
              <a:gd name="connsiteX48" fmla="*/ 146059 w 155799"/>
              <a:gd name="connsiteY48" fmla="*/ 87549 h 141052"/>
              <a:gd name="connsiteX49" fmla="*/ 146059 w 155799"/>
              <a:gd name="connsiteY49" fmla="*/ 89981 h 141052"/>
              <a:gd name="connsiteX50" fmla="*/ 148493 w 155799"/>
              <a:gd name="connsiteY50" fmla="*/ 92413 h 141052"/>
              <a:gd name="connsiteX51" fmla="*/ 148493 w 155799"/>
              <a:gd name="connsiteY51" fmla="*/ 94845 h 141052"/>
              <a:gd name="connsiteX52" fmla="*/ 150930 w 155799"/>
              <a:gd name="connsiteY52" fmla="*/ 94845 h 141052"/>
              <a:gd name="connsiteX53" fmla="*/ 146059 w 155799"/>
              <a:gd name="connsiteY53" fmla="*/ 99709 h 141052"/>
              <a:gd name="connsiteX54" fmla="*/ 143627 w 155799"/>
              <a:gd name="connsiteY54" fmla="*/ 104572 h 141052"/>
              <a:gd name="connsiteX55" fmla="*/ 138758 w 155799"/>
              <a:gd name="connsiteY55" fmla="*/ 109436 h 141052"/>
              <a:gd name="connsiteX56" fmla="*/ 136324 w 155799"/>
              <a:gd name="connsiteY56" fmla="*/ 114300 h 141052"/>
              <a:gd name="connsiteX57" fmla="*/ 133889 w 155799"/>
              <a:gd name="connsiteY57" fmla="*/ 121596 h 141052"/>
              <a:gd name="connsiteX58" fmla="*/ 133889 w 155799"/>
              <a:gd name="connsiteY58" fmla="*/ 126460 h 141052"/>
              <a:gd name="connsiteX59" fmla="*/ 133889 w 155799"/>
              <a:gd name="connsiteY59" fmla="*/ 133756 h 141052"/>
              <a:gd name="connsiteX60" fmla="*/ 133889 w 155799"/>
              <a:gd name="connsiteY60" fmla="*/ 141051 h 141052"/>
              <a:gd name="connsiteX61" fmla="*/ 0 w 155799"/>
              <a:gd name="connsiteY61" fmla="*/ 111869 h 141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</a:cxnLst>
            <a:rect l="l" t="t" r="r" b="b"/>
            <a:pathLst>
              <a:path w="155799" h="141052">
                <a:moveTo>
                  <a:pt x="0" y="111869"/>
                </a:moveTo>
                <a:lnTo>
                  <a:pt x="4868" y="104572"/>
                </a:lnTo>
                <a:lnTo>
                  <a:pt x="14603" y="97277"/>
                </a:lnTo>
                <a:lnTo>
                  <a:pt x="24343" y="89981"/>
                </a:lnTo>
                <a:lnTo>
                  <a:pt x="34080" y="85117"/>
                </a:lnTo>
                <a:lnTo>
                  <a:pt x="43818" y="80254"/>
                </a:lnTo>
                <a:lnTo>
                  <a:pt x="55990" y="77821"/>
                </a:lnTo>
                <a:lnTo>
                  <a:pt x="68162" y="75389"/>
                </a:lnTo>
                <a:lnTo>
                  <a:pt x="77899" y="77821"/>
                </a:lnTo>
                <a:lnTo>
                  <a:pt x="80331" y="77821"/>
                </a:lnTo>
                <a:lnTo>
                  <a:pt x="85202" y="77821"/>
                </a:lnTo>
                <a:lnTo>
                  <a:pt x="87636" y="77821"/>
                </a:lnTo>
                <a:lnTo>
                  <a:pt x="90071" y="77821"/>
                </a:lnTo>
                <a:lnTo>
                  <a:pt x="92505" y="77821"/>
                </a:lnTo>
                <a:lnTo>
                  <a:pt x="94939" y="77821"/>
                </a:lnTo>
                <a:lnTo>
                  <a:pt x="97374" y="77821"/>
                </a:lnTo>
                <a:lnTo>
                  <a:pt x="99808" y="77821"/>
                </a:lnTo>
                <a:lnTo>
                  <a:pt x="60856" y="4863"/>
                </a:lnTo>
                <a:lnTo>
                  <a:pt x="65727" y="0"/>
                </a:lnTo>
                <a:lnTo>
                  <a:pt x="73030" y="0"/>
                </a:lnTo>
                <a:lnTo>
                  <a:pt x="80331" y="0"/>
                </a:lnTo>
                <a:lnTo>
                  <a:pt x="90071" y="2431"/>
                </a:lnTo>
                <a:lnTo>
                  <a:pt x="97374" y="4863"/>
                </a:lnTo>
                <a:lnTo>
                  <a:pt x="104675" y="9727"/>
                </a:lnTo>
                <a:lnTo>
                  <a:pt x="111980" y="17022"/>
                </a:lnTo>
                <a:lnTo>
                  <a:pt x="119283" y="21887"/>
                </a:lnTo>
                <a:lnTo>
                  <a:pt x="121718" y="26751"/>
                </a:lnTo>
                <a:lnTo>
                  <a:pt x="124150" y="29182"/>
                </a:lnTo>
                <a:lnTo>
                  <a:pt x="129021" y="31615"/>
                </a:lnTo>
                <a:lnTo>
                  <a:pt x="131455" y="34046"/>
                </a:lnTo>
                <a:lnTo>
                  <a:pt x="133889" y="36478"/>
                </a:lnTo>
                <a:lnTo>
                  <a:pt x="136324" y="38910"/>
                </a:lnTo>
                <a:lnTo>
                  <a:pt x="141192" y="41342"/>
                </a:lnTo>
                <a:lnTo>
                  <a:pt x="143627" y="43774"/>
                </a:lnTo>
                <a:lnTo>
                  <a:pt x="143627" y="46206"/>
                </a:lnTo>
                <a:lnTo>
                  <a:pt x="146059" y="46206"/>
                </a:lnTo>
                <a:lnTo>
                  <a:pt x="148493" y="46206"/>
                </a:lnTo>
                <a:lnTo>
                  <a:pt x="150930" y="48638"/>
                </a:lnTo>
                <a:lnTo>
                  <a:pt x="153364" y="48638"/>
                </a:lnTo>
                <a:lnTo>
                  <a:pt x="155799" y="48638"/>
                </a:lnTo>
                <a:lnTo>
                  <a:pt x="150930" y="53502"/>
                </a:lnTo>
                <a:lnTo>
                  <a:pt x="148493" y="58366"/>
                </a:lnTo>
                <a:lnTo>
                  <a:pt x="148493" y="63230"/>
                </a:lnTo>
                <a:lnTo>
                  <a:pt x="148493" y="65661"/>
                </a:lnTo>
                <a:lnTo>
                  <a:pt x="148493" y="70525"/>
                </a:lnTo>
                <a:lnTo>
                  <a:pt x="150930" y="75389"/>
                </a:lnTo>
                <a:lnTo>
                  <a:pt x="148493" y="80254"/>
                </a:lnTo>
                <a:lnTo>
                  <a:pt x="146059" y="85117"/>
                </a:lnTo>
                <a:lnTo>
                  <a:pt x="146059" y="87549"/>
                </a:lnTo>
                <a:lnTo>
                  <a:pt x="146059" y="89981"/>
                </a:lnTo>
                <a:lnTo>
                  <a:pt x="148493" y="92413"/>
                </a:lnTo>
                <a:lnTo>
                  <a:pt x="148493" y="94845"/>
                </a:lnTo>
                <a:lnTo>
                  <a:pt x="150930" y="94845"/>
                </a:lnTo>
                <a:lnTo>
                  <a:pt x="146059" y="99709"/>
                </a:lnTo>
                <a:lnTo>
                  <a:pt x="143627" y="104572"/>
                </a:lnTo>
                <a:lnTo>
                  <a:pt x="138758" y="109436"/>
                </a:lnTo>
                <a:lnTo>
                  <a:pt x="136324" y="114300"/>
                </a:lnTo>
                <a:lnTo>
                  <a:pt x="133889" y="121596"/>
                </a:lnTo>
                <a:lnTo>
                  <a:pt x="133889" y="126460"/>
                </a:lnTo>
                <a:lnTo>
                  <a:pt x="133889" y="133756"/>
                </a:lnTo>
                <a:lnTo>
                  <a:pt x="133889" y="141051"/>
                </a:lnTo>
                <a:lnTo>
                  <a:pt x="0" y="111869"/>
                </a:lnTo>
              </a:path>
            </a:pathLst>
          </a:custGeom>
          <a:solidFill>
            <a:srgbClr val="FFCFA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6693365" y="4222975"/>
            <a:ext cx="2625352" cy="1353977"/>
          </a:xfrm>
          <a:custGeom>
            <a:avLst/>
            <a:gdLst>
              <a:gd name="connsiteX0" fmla="*/ 506608 w 2028681"/>
              <a:gd name="connsiteY0" fmla="*/ 1367384 h 1752207"/>
              <a:gd name="connsiteX1" fmla="*/ 9835 w 2028681"/>
              <a:gd name="connsiteY1" fmla="*/ 925576 h 1752207"/>
              <a:gd name="connsiteX2" fmla="*/ 867428 w 2028681"/>
              <a:gd name="connsiteY2" fmla="*/ 35395 h 1752207"/>
              <a:gd name="connsiteX3" fmla="*/ 2018848 w 2028681"/>
              <a:gd name="connsiteY3" fmla="*/ 484962 h 1752207"/>
              <a:gd name="connsiteX4" fmla="*/ 1161255 w 2028681"/>
              <a:gd name="connsiteY4" fmla="*/ 1375143 h 1752207"/>
              <a:gd name="connsiteX5" fmla="*/ 872953 w 2028681"/>
              <a:gd name="connsiteY5" fmla="*/ 1410030 h 1752207"/>
              <a:gd name="connsiteX6" fmla="*/ 517111 w 2028681"/>
              <a:gd name="connsiteY6" fmla="*/ 1752206 h 1752207"/>
              <a:gd name="connsiteX7" fmla="*/ 506608 w 2028681"/>
              <a:gd name="connsiteY7" fmla="*/ 1367384 h 175220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2028681" h="1752207">
                <a:moveTo>
                  <a:pt x="506608" y="1367384"/>
                </a:moveTo>
                <a:cubicBezTo>
                  <a:pt x="237762" y="1293203"/>
                  <a:pt x="54755" y="1130389"/>
                  <a:pt x="9835" y="925576"/>
                </a:cubicBezTo>
                <a:cubicBezTo>
                  <a:pt x="-71304" y="555600"/>
                  <a:pt x="312616" y="157074"/>
                  <a:pt x="867428" y="35395"/>
                </a:cubicBezTo>
                <a:cubicBezTo>
                  <a:pt x="1422139" y="-86270"/>
                  <a:pt x="1937708" y="114986"/>
                  <a:pt x="2018848" y="484962"/>
                </a:cubicBezTo>
                <a:cubicBezTo>
                  <a:pt x="2099976" y="854888"/>
                  <a:pt x="1715966" y="1253490"/>
                  <a:pt x="1161255" y="1375143"/>
                </a:cubicBezTo>
                <a:cubicBezTo>
                  <a:pt x="1065650" y="1396124"/>
                  <a:pt x="968584" y="1407846"/>
                  <a:pt x="872953" y="1410030"/>
                </a:cubicBezTo>
                <a:lnTo>
                  <a:pt x="517111" y="1752206"/>
                </a:lnTo>
                <a:lnTo>
                  <a:pt x="506608" y="136738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6685148" y="4218067"/>
            <a:ext cx="2641788" cy="1363792"/>
          </a:xfrm>
          <a:custGeom>
            <a:avLst/>
            <a:gdLst>
              <a:gd name="connsiteX0" fmla="*/ 512958 w 2041381"/>
              <a:gd name="connsiteY0" fmla="*/ 1373734 h 1764907"/>
              <a:gd name="connsiteX1" fmla="*/ 16185 w 2041381"/>
              <a:gd name="connsiteY1" fmla="*/ 931926 h 1764907"/>
              <a:gd name="connsiteX2" fmla="*/ 873778 w 2041381"/>
              <a:gd name="connsiteY2" fmla="*/ 41745 h 1764907"/>
              <a:gd name="connsiteX3" fmla="*/ 2025198 w 2041381"/>
              <a:gd name="connsiteY3" fmla="*/ 491312 h 1764907"/>
              <a:gd name="connsiteX4" fmla="*/ 1167605 w 2041381"/>
              <a:gd name="connsiteY4" fmla="*/ 1381493 h 1764907"/>
              <a:gd name="connsiteX5" fmla="*/ 879303 w 2041381"/>
              <a:gd name="connsiteY5" fmla="*/ 1416380 h 1764907"/>
              <a:gd name="connsiteX6" fmla="*/ 523461 w 2041381"/>
              <a:gd name="connsiteY6" fmla="*/ 1758556 h 1764907"/>
              <a:gd name="connsiteX7" fmla="*/ 512958 w 2041381"/>
              <a:gd name="connsiteY7" fmla="*/ 1373734 h 176490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2041381" h="1764907">
                <a:moveTo>
                  <a:pt x="512958" y="1373734"/>
                </a:moveTo>
                <a:cubicBezTo>
                  <a:pt x="244112" y="1299553"/>
                  <a:pt x="61105" y="1136739"/>
                  <a:pt x="16185" y="931926"/>
                </a:cubicBezTo>
                <a:cubicBezTo>
                  <a:pt x="-64954" y="561950"/>
                  <a:pt x="318966" y="163424"/>
                  <a:pt x="873778" y="41745"/>
                </a:cubicBezTo>
                <a:cubicBezTo>
                  <a:pt x="1428489" y="-79920"/>
                  <a:pt x="1944058" y="121336"/>
                  <a:pt x="2025198" y="491312"/>
                </a:cubicBezTo>
                <a:cubicBezTo>
                  <a:pt x="2106326" y="861238"/>
                  <a:pt x="1722316" y="1259840"/>
                  <a:pt x="1167605" y="1381493"/>
                </a:cubicBezTo>
                <a:cubicBezTo>
                  <a:pt x="1072000" y="1402474"/>
                  <a:pt x="974934" y="1414196"/>
                  <a:pt x="879303" y="1416380"/>
                </a:cubicBezTo>
                <a:lnTo>
                  <a:pt x="523461" y="1758556"/>
                </a:lnTo>
                <a:lnTo>
                  <a:pt x="512958" y="137373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0460" y="5554520"/>
            <a:ext cx="2169459" cy="133465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75104" y="152400"/>
            <a:ext cx="5100755" cy="3329111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  <a:tabLst>
                <a:tab pos="1396837" algn="l"/>
                <a:tab pos="1866682" algn="l"/>
              </a:tabLst>
            </a:pPr>
            <a:r>
              <a:rPr lang="en-US" altLang="zh-CN" dirty="0" smtClean="0"/>
              <a:t>		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EXERCISE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FIVE</a:t>
            </a:r>
          </a:p>
          <a:p>
            <a:pPr>
              <a:lnSpc>
                <a:spcPts val="2100"/>
              </a:lnSpc>
              <a:tabLst>
                <a:tab pos="1396837" algn="l"/>
                <a:tab pos="1866682" algn="l"/>
              </a:tabLst>
            </a:pPr>
            <a:r>
              <a:rPr lang="en-US" altLang="zh-CN" dirty="0" smtClean="0"/>
              <a:t>	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BASKET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INTERVIEW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1396837" algn="l"/>
                <a:tab pos="1866682" algn="l"/>
              </a:tabLst>
            </a:pP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1.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BASKET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ITEMS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HAVE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BEEN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REVIEWED</a:t>
            </a:r>
          </a:p>
          <a:p>
            <a:pPr>
              <a:lnSpc>
                <a:spcPts val="2100"/>
              </a:lnSpc>
              <a:tabLst>
                <a:tab pos="1396837" algn="l"/>
                <a:tab pos="1866682" algn="l"/>
              </a:tabLst>
            </a:pP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BY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ALL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ASSESSORS.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1396837" algn="l"/>
                <a:tab pos="1866682" algn="l"/>
              </a:tabLst>
            </a:pP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2.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CANDIDATE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BROUGHT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BEFORE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THE</a:t>
            </a:r>
          </a:p>
          <a:p>
            <a:pPr>
              <a:lnSpc>
                <a:spcPts val="2100"/>
              </a:lnSpc>
              <a:tabLst>
                <a:tab pos="1396837" algn="l"/>
                <a:tab pos="1866682" algn="l"/>
              </a:tabLst>
            </a:pP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ASSESSORS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TO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“DEFEND”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BASKET.</a:t>
            </a:r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  <a:p>
            <a:pPr>
              <a:lnSpc>
                <a:spcPts val="999"/>
              </a:lnSpc>
            </a:pPr>
            <a:endParaRPr lang="en-US" altLang="zh-CN" dirty="0" smtClean="0"/>
          </a:p>
        </p:txBody>
      </p:sp>
      <p:sp>
        <p:nvSpPr>
          <p:cNvPr id="19" name="TextBox 1"/>
          <p:cNvSpPr txBox="1"/>
          <p:nvPr/>
        </p:nvSpPr>
        <p:spPr>
          <a:xfrm>
            <a:off x="1884524" y="5554520"/>
            <a:ext cx="105798" cy="1905645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CN" dirty="0">
                <a:solidFill>
                  <a:srgbClr val="9933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9933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9933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9933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9933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9933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  <a:p>
            <a:pPr>
              <a:lnSpc>
                <a:spcPts val="2100"/>
              </a:lnSpc>
            </a:pPr>
            <a:r>
              <a:rPr lang="en-US" altLang="zh-CN" dirty="0">
                <a:solidFill>
                  <a:srgbClr val="993300"/>
                </a:solidFill>
                <a:latin typeface="Wingdings" pitchFamily="18" charset="0"/>
                <a:cs typeface="Wingdings" pitchFamily="18" charset="0"/>
              </a:rPr>
              <a:t>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2048477" y="4657745"/>
            <a:ext cx="4363374" cy="2867447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DIMENSIONS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COMMONLY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ASSESSED:</a:t>
            </a:r>
          </a:p>
          <a:p>
            <a:pPr>
              <a:lnSpc>
                <a:spcPts val="2300"/>
              </a:lnSpc>
            </a:pPr>
            <a:endParaRPr lang="en-US" altLang="zh-CN" b="1" dirty="0" smtClean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300"/>
              </a:lnSpc>
            </a:pP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300"/>
              </a:lnSpc>
            </a:pPr>
            <a:r>
              <a:rPr lang="en-US" altLang="zh-CN" b="1" dirty="0" smtClean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PLANNING &amp; ORGANIZATIOM</a:t>
            </a: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INTERPERSONAL SKILLS</a:t>
            </a: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ORAL COMMUNICATION</a:t>
            </a: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DECISION MAKING</a:t>
            </a: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JUDGMENT</a:t>
            </a: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ADAPTABILITY</a:t>
            </a: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CN" b="1" dirty="0" smtClean="0">
                <a:solidFill>
                  <a:srgbClr val="993300"/>
                </a:solidFill>
                <a:latin typeface="Tahoma" pitchFamily="18" charset="0"/>
                <a:cs typeface="Tahoma" pitchFamily="18" charset="0"/>
              </a:rPr>
              <a:t>LEADERSHIP</a:t>
            </a:r>
            <a:endParaRPr lang="en-US" altLang="zh-CN" b="1" dirty="0">
              <a:solidFill>
                <a:srgbClr val="9933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7149353" y="4435764"/>
            <a:ext cx="1287211" cy="860852"/>
          </a:xfrm>
          <a:prstGeom prst="rect">
            <a:avLst/>
          </a:prstGeom>
          <a:noFill/>
        </p:spPr>
        <p:txBody>
          <a:bodyPr wrap="none" lIns="0" tIns="0" rIns="0" bIns="45715" rtlCol="0">
            <a:spAutoFit/>
          </a:bodyPr>
          <a:lstStyle/>
          <a:p>
            <a:pPr>
              <a:lnSpc>
                <a:spcPts val="1600"/>
              </a:lnSpc>
              <a:tabLst>
                <a:tab pos="330161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UMMMM</a:t>
            </a:r>
          </a:p>
          <a:p>
            <a:pPr>
              <a:lnSpc>
                <a:spcPts val="1600"/>
              </a:lnSpc>
              <a:tabLst>
                <a:tab pos="330161" algn="l"/>
              </a:tabLst>
            </a:pP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I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don’t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know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WHY</a:t>
            </a:r>
          </a:p>
          <a:p>
            <a:pPr>
              <a:lnSpc>
                <a:spcPts val="1600"/>
              </a:lnSpc>
              <a:tabLst>
                <a:tab pos="330161" algn="l"/>
              </a:tabLst>
            </a:pP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I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said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I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would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do</a:t>
            </a:r>
          </a:p>
          <a:p>
            <a:pPr>
              <a:lnSpc>
                <a:spcPts val="1600"/>
              </a:lnSpc>
              <a:tabLst>
                <a:tab pos="330161" algn="l"/>
              </a:tabLst>
            </a:pP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it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that</a:t>
            </a:r>
            <a:r>
              <a:rPr lang="en-US" altLang="zh-CN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Comic Sans MS" pitchFamily="18" charset="0"/>
                <a:cs typeface="Comic Sans MS" pitchFamily="18" charset="0"/>
              </a:rPr>
              <a:t>way….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 OPTIONAL EXERCISES INCLUDE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C:\Users\Kathleen Bannon\AppData\Local\Microsoft\Windows\Temporary Internet Files\Content.IE5\23WHE9L0\MC9002320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90600"/>
            <a:ext cx="3075161" cy="225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33380" y="3505200"/>
            <a:ext cx="2272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MEDIA EXERCISE</a:t>
            </a:r>
          </a:p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ROLE PLAY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 descr="C:\Users\Kathleen Bannon\AppData\Local\Microsoft\Windows\Temporary Internet Files\Content.IE5\X88AUK0M\MC9000572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54" y="5559402"/>
            <a:ext cx="1782166" cy="180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athleen Bannon\AppData\Local\Microsoft\Windows\Temporary Internet Files\Content.IE5\JKQ0OFVJ\MC9002954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373" y="5891709"/>
            <a:ext cx="835227" cy="114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589170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CUSTOMER SERVICE ROLE PLAY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762000"/>
            <a:ext cx="5410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AN ASSESSMENT CENTER?</a:t>
            </a:r>
          </a:p>
          <a:p>
            <a:endParaRPr lang="en-US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NOT A PLACE TO TAKE A TEST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A TESTING PROCESS</a:t>
            </a:r>
          </a:p>
          <a:p>
            <a:pPr marL="742896" lvl="1" indent="-285750">
              <a:buFont typeface="Wingdings" pitchFamily="2" charset="2"/>
              <a:buChar char="ü"/>
            </a:pPr>
            <a:r>
              <a:rPr lang="en-US" sz="2400" dirty="0" smtClean="0"/>
              <a:t>CANDIDATES PARTICIPATE IN A SERIES OF SYSTEMATIC, JOB RELATED, REAL-LIFE SITUATIONS</a:t>
            </a:r>
          </a:p>
          <a:p>
            <a:pPr marL="1200044" lvl="2" indent="-285750">
              <a:buFont typeface="Wingdings" pitchFamily="2" charset="2"/>
              <a:buChar char="ü"/>
            </a:pPr>
            <a:r>
              <a:rPr lang="en-US" sz="2400" dirty="0" smtClean="0"/>
              <a:t>MANAGEMENT</a:t>
            </a:r>
          </a:p>
          <a:p>
            <a:pPr marL="1200044" lvl="2" indent="-285750">
              <a:buFont typeface="Wingdings" pitchFamily="2" charset="2"/>
              <a:buChar char="ü"/>
            </a:pPr>
            <a:r>
              <a:rPr lang="en-US" sz="2400" dirty="0" smtClean="0"/>
              <a:t>POLICING</a:t>
            </a:r>
          </a:p>
          <a:p>
            <a:pPr marL="1200044" lvl="2" indent="-285750">
              <a:buFont typeface="Wingdings" pitchFamily="2" charset="2"/>
              <a:buChar char="ü"/>
            </a:pPr>
            <a:r>
              <a:rPr lang="en-US" sz="2400" dirty="0" smtClean="0"/>
              <a:t>SUPERVISION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ARE OBSERVED BY ASSESSORS</a:t>
            </a:r>
          </a:p>
          <a:p>
            <a:pPr marL="742896" lvl="1" indent="-285750">
              <a:buFont typeface="Wingdings" pitchFamily="2" charset="2"/>
              <a:buChar char="ü"/>
            </a:pPr>
            <a:r>
              <a:rPr lang="en-US" sz="2400" dirty="0" smtClean="0"/>
              <a:t>INDIVIDUALLY AND GROUPS</a:t>
            </a:r>
          </a:p>
          <a:p>
            <a:pPr marL="742896" lvl="1" indent="-285750">
              <a:buFont typeface="Wingdings" pitchFamily="2" charset="2"/>
              <a:buChar char="ü"/>
            </a:pPr>
            <a:r>
              <a:rPr lang="en-US" sz="2400" dirty="0" smtClean="0"/>
              <a:t>PERFORMING THE EXERCISES/SCENARIOS</a:t>
            </a:r>
          </a:p>
          <a:p>
            <a:pPr marL="742896" lvl="1" indent="-285750">
              <a:buFont typeface="Wingdings" pitchFamily="2" charset="2"/>
              <a:buChar char="ü"/>
            </a:pPr>
            <a:r>
              <a:rPr lang="en-US" sz="2400" dirty="0" smtClean="0"/>
              <a:t>THESE SIMULATE CONDITIONS AND SITUATIONS FOR A SGT /LT ETC.</a:t>
            </a:r>
          </a:p>
        </p:txBody>
      </p:sp>
    </p:spTree>
    <p:extLst>
      <p:ext uri="{BB962C8B-B14F-4D97-AF65-F5344CB8AC3E}">
        <p14:creationId xmlns:p14="http://schemas.microsoft.com/office/powerpoint/2010/main" val="27195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AGENCIES FOREGO IN BASKET EXERCISE ALL TOGETHER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TEMPLE POLICE DEPT.</a:t>
            </a:r>
          </a:p>
          <a:p>
            <a:endParaRPr lang="en-US" dirty="0"/>
          </a:p>
          <a:p>
            <a:r>
              <a:rPr lang="en-US" dirty="0" smtClean="0"/>
              <a:t>SOME AGENCIES DO IN BASKET BUT NO IN BASKET INTERVIEW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BELTON POLICE DEPT.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r>
              <a:rPr lang="en-US" dirty="0" smtClean="0"/>
              <a:t>CANDIDATE ORIENTATIONS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ACQUAINT CANDIDATES WITH PROCESS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ACQUAINT CANDIDATES WITH TYPES OF EXERCISES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algn="ctr"/>
            <a:r>
              <a:rPr lang="en-US" dirty="0" smtClean="0"/>
              <a:t>WE ARE FLEXIBLE TO WORK WITH YOUR </a:t>
            </a:r>
          </a:p>
          <a:p>
            <a:pPr algn="ctr"/>
            <a:r>
              <a:rPr lang="en-US" dirty="0" smtClean="0"/>
              <a:t>AGENCY FOR THE BEST RESULTS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ANOTHER OPTION IS TO PERFORM THE IN BASKET AHEAD OF TIME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LESSENS WAITING TIME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PROCTORED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ALL ANSWERS HELD SECURELY BY BANNON &amp; ASSOCIATES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NOT SEEN  BY ASSESSORS UNTIL THE ACTUAL DAY OF THE CENTER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THE ASSESSORS</a:t>
            </a:r>
            <a:endParaRPr lang="en-US" sz="5400" b="1" dirty="0"/>
          </a:p>
        </p:txBody>
      </p:sp>
      <p:pic>
        <p:nvPicPr>
          <p:cNvPr id="4098" name="Picture 2" descr="C:\Users\Kathleen Bannon\AppData\Local\Microsoft\Windows\Temporary Internet Files\Content.IE5\014F6VBB\MC9002403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0439"/>
            <a:ext cx="2667000" cy="185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49627" y="2440126"/>
            <a:ext cx="403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THREE TO FOUR, DEPENDING ON HOW MANY CANDIDATES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OF SAME RANK OR HIGHER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APPROVED BY CITY/CHIEF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DO NOT  HAVE PERSONAL KNOWLEDGE OF CANDIDATES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CANDIDATES CAN OBJECT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TRAINED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NO DISCUSSION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VOLUNTEERS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44999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DOCUMENTATION</a:t>
            </a:r>
          </a:p>
          <a:p>
            <a:r>
              <a:rPr lang="en-US" sz="4000" dirty="0" smtClean="0"/>
              <a:t>AND </a:t>
            </a:r>
          </a:p>
          <a:p>
            <a:r>
              <a:rPr lang="en-US" sz="4000" dirty="0" smtClean="0"/>
              <a:t>SCORING</a:t>
            </a:r>
            <a:endParaRPr lang="en-US" sz="4000" dirty="0"/>
          </a:p>
        </p:txBody>
      </p:sp>
      <p:pic>
        <p:nvPicPr>
          <p:cNvPr id="5122" name="Picture 2" descr="C:\Users\Kathleen Bannon\AppData\Local\Microsoft\Windows\Temporary Internet Files\Content.IE5\RYUVUO9A\MC9000788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05" y="5180806"/>
            <a:ext cx="4538663" cy="258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08268" y="2577424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DOCUMENTATION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ASSESSORS MAKE NOTES JUSTIFYING THEIR SCORE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NOTES VALIDATE THE SCORE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PROCTORED BY BANNON &amp; ASSOCIATES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EXPLANATION MUST JUSTIFY THE SCORE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DIMENSIONS THE ONLY JUDGE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192726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SCORING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1-100 SCALE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EACH DIMENSION GRADED INDIVIDUALLY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EACH CANDIDATE GRADED INDIVIDUALLY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FINAL STANDING DETERMINED BY ADDING AVG SCORES ON ALL EXERCISES.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918" y="991974"/>
            <a:ext cx="7387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COMPLETION OF PROCESS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23622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CANDIDATES HAVE BEEN RANKED BASED ON FINAL SCORES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RELEASED TO COMMANDING OFFICER OR HR REP ONLY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ALL WRITTEN MATERIALS BY CANDIDATES GIVEN TO COMMANDING OFFICER OR HR REP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ASSESSOR NOTES GIVEN TO COMMANDING OFFICER OR HR REP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NO COPIES MAINTAINED BY BANNON &amp; ASSOCIATES</a:t>
            </a:r>
          </a:p>
          <a:p>
            <a:pPr marL="742896" lvl="1" indent="-285750">
              <a:buFont typeface="Wingdings" pitchFamily="2" charset="2"/>
              <a:buChar char="ü"/>
            </a:pPr>
            <a:r>
              <a:rPr lang="en-US" dirty="0" smtClean="0"/>
              <a:t>PRIVATE TO THE INDIVIDUAL AND AGENCY</a:t>
            </a:r>
            <a:endParaRPr lang="en-US" dirty="0"/>
          </a:p>
        </p:txBody>
      </p:sp>
      <p:pic>
        <p:nvPicPr>
          <p:cNvPr id="6146" name="Picture 2" descr="C:\Users\Kathleen Bannon\AppData\Local\Microsoft\Windows\Temporary Internet Files\Content.IE5\23WHE9L0\MC900056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564" y="4953000"/>
            <a:ext cx="1751990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3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2118" y="2667000"/>
            <a:ext cx="7257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Bannon.assoc@sbcglobal.net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629400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© This presentation is the exclusive property of </a:t>
            </a:r>
            <a:r>
              <a:rPr lang="en-US" dirty="0" err="1" smtClean="0"/>
              <a:t>Bannon</a:t>
            </a:r>
            <a:r>
              <a:rPr lang="en-US" dirty="0" smtClean="0"/>
              <a:t> &amp; Associates. 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991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200" b="1" dirty="0"/>
              <a:t>IT IS THIS ATTEMPT TO SIMULATE ACTUAL WORKING CONDITIONS  </a:t>
            </a:r>
            <a:endParaRPr lang="en-US" sz="3200" b="1" dirty="0" smtClean="0"/>
          </a:p>
          <a:p>
            <a:pPr lvl="1" algn="ctr"/>
            <a:r>
              <a:rPr lang="en-US" sz="3200" b="1" dirty="0" smtClean="0"/>
              <a:t>THAT </a:t>
            </a:r>
          </a:p>
          <a:p>
            <a:pPr lvl="1" algn="ctr"/>
            <a:r>
              <a:rPr lang="en-US" sz="3200" b="1" dirty="0" smtClean="0"/>
              <a:t>SEPARATES </a:t>
            </a:r>
            <a:r>
              <a:rPr lang="en-US" sz="3200" b="1" dirty="0"/>
              <a:t>ASSESSMENT CENTER </a:t>
            </a:r>
            <a:r>
              <a:rPr lang="en-US" sz="3200" b="1" dirty="0" smtClean="0"/>
              <a:t>TESTING </a:t>
            </a:r>
          </a:p>
          <a:p>
            <a:pPr lvl="1" algn="ctr"/>
            <a:r>
              <a:rPr lang="en-US" sz="3200" b="1" u="sng" dirty="0" smtClean="0"/>
              <a:t>FROM</a:t>
            </a:r>
            <a:r>
              <a:rPr lang="en-US" sz="3200" b="1" dirty="0" smtClean="0"/>
              <a:t> </a:t>
            </a:r>
          </a:p>
          <a:p>
            <a:pPr lvl="1" algn="ctr"/>
            <a:r>
              <a:rPr lang="en-US" sz="4800" b="1" dirty="0" smtClean="0"/>
              <a:t>THE </a:t>
            </a:r>
            <a:r>
              <a:rPr lang="en-US" sz="4800" b="1" dirty="0"/>
              <a:t>ACADEMICS OF WRITTEN EXAMS AND MUCH OF THE SUBJECTIVITY OF ORAL </a:t>
            </a:r>
            <a:r>
              <a:rPr lang="en-US" sz="4800" b="1" dirty="0" smtClean="0"/>
              <a:t>TESTS AND INTERVIEW ONLY TYPE SCENARIOS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32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1305" y="381000"/>
            <a:ext cx="54864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BRIEF HISTORY</a:t>
            </a:r>
          </a:p>
          <a:p>
            <a:endParaRPr lang="en-US" dirty="0"/>
          </a:p>
          <a:p>
            <a:r>
              <a:rPr lang="en-US" dirty="0" smtClean="0"/>
              <a:t>WORLD WAR II OFFICE OF STRATEGIC COMMAND REALIZED THAT PURE ACADEMIC TRAINING/EDUCATION WERE NOT PREPPING THEIR PEOPLE FOR REAL LIFE SITUATIONS.  </a:t>
            </a:r>
          </a:p>
          <a:p>
            <a:endParaRPr lang="en-US" dirty="0"/>
          </a:p>
          <a:p>
            <a:r>
              <a:rPr lang="en-US" dirty="0" smtClean="0"/>
              <a:t>WHILE THEY SCORED WELL ON TESTS, THEY SOMETIMES COULD NOT PERFORM UNDER PRESSURE…THEY COULDN’T APPLY THEIR ACADEMIC KNOWLEDGE TO REAL PEOPLE, PLACES OR THINGS.  </a:t>
            </a:r>
          </a:p>
          <a:p>
            <a:endParaRPr lang="en-US" dirty="0"/>
          </a:p>
          <a:p>
            <a:r>
              <a:rPr lang="en-US" dirty="0" smtClean="0"/>
              <a:t>THE OSS DEVELOPED A SERIES OF SITUATIONAL TESTS THAT PLACED THEIR PEOPLE IN SITUATIONS THAT REQUIRED SUCCESSFUL JOB PERFORMANCE</a:t>
            </a:r>
          </a:p>
          <a:p>
            <a:r>
              <a:rPr lang="en-US" dirty="0" smtClean="0"/>
              <a:t>UNDER CONDITIONS THEY WOULD FACE ON AN ACTUAL ASSIGNMENT.</a:t>
            </a:r>
          </a:p>
          <a:p>
            <a:endParaRPr lang="en-US" dirty="0"/>
          </a:p>
          <a:p>
            <a:r>
              <a:rPr lang="en-US" dirty="0" smtClean="0"/>
              <a:t>THIS COMBINATION OF WRITTEN EXAM AND SITUATIONAL EXERCISES PRODUCES SUPERIOR PERSONNEL.</a:t>
            </a:r>
          </a:p>
          <a:p>
            <a:endParaRPr lang="en-US" dirty="0"/>
          </a:p>
          <a:p>
            <a:r>
              <a:rPr lang="en-US" dirty="0" smtClean="0"/>
              <a:t>THE PRIVATE SECTOR BEGAN TO USE THIS PROCESS AND IT HAS NOW SPREAD TO THE POLICE TESTING PROCESS….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110712"/>
            <a:ext cx="464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LEADERSHIP IS ACTION</a:t>
            </a:r>
          </a:p>
          <a:p>
            <a:pPr algn="ctr"/>
            <a:endParaRPr lang="en-US" sz="6000" dirty="0"/>
          </a:p>
          <a:p>
            <a:pPr algn="ctr"/>
            <a:endParaRPr lang="en-US" sz="6000" dirty="0" smtClean="0"/>
          </a:p>
          <a:p>
            <a:pPr algn="ctr"/>
            <a:r>
              <a:rPr lang="en-US" sz="6000" dirty="0" smtClean="0"/>
              <a:t>NOT POSITION</a:t>
            </a:r>
            <a:endParaRPr lang="en-US" sz="6000" dirty="0"/>
          </a:p>
        </p:txBody>
      </p:sp>
      <p:pic>
        <p:nvPicPr>
          <p:cNvPr id="3" name="Picture 2" descr="C:\Users\Kathleen Bannon\AppData\Local\Microsoft\Windows\Temporary Internet Files\Content.IE5\S3G44R2D\MC9002927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14" y="3050895"/>
            <a:ext cx="1826971" cy="16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	WHAT HAPPENS FIRST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038600" y="4587112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AGENCY/HUMAN RESOURCES   CONTACTS BANNON &amp; ASSOCIATES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IMPORTANT!!  BANNON &amp; ASSOCIATES DOES NOT HOUND YOU FOR BUSINESS.  YOU COME TO US WHEN YOU ARE READY.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TENTATIVE DATE SELECTED</a:t>
            </a:r>
            <a:endParaRPr lang="en-US" dirty="0"/>
          </a:p>
        </p:txBody>
      </p:sp>
      <p:pic>
        <p:nvPicPr>
          <p:cNvPr id="1026" name="Picture 2" descr="C:\Users\Kathleen Bannon\AppData\Local\Microsoft\Windows\Temporary Internet Files\Content.IE5\17ZTOERF\MC9001560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00" y="2544128"/>
            <a:ext cx="3223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66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NEXT STEP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0480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BANNON &amp; ASSOCIATES SUBMITS A PROPOSAL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TYPES OF EXERCISES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OPTIONAL EXERCISES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DIMENSIONS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HOW MANY EXERCISES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PROCESSES – ESSENTIAL ELEMENTS ADHERE TO </a:t>
            </a:r>
          </a:p>
          <a:p>
            <a:r>
              <a:rPr lang="en-US" dirty="0" smtClean="0"/>
              <a:t>       TO THE INTERNATIONAL CONGRESS ON   ASSESSMENT CENTER METHODS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CANDIDATE INFORMATIONAL BOOKLET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ORIENTATION SESSIONS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Kathleen Bannon\AppData\Local\Microsoft\Windows\Temporary Internet Files\Content.IE5\UF9K11GY\MC900295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129073" cy="202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5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77546"/>
            <a:ext cx="55626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1.Multiple </a:t>
            </a:r>
            <a:r>
              <a:rPr lang="en-US" sz="2000" dirty="0"/>
              <a:t>assessment techniques must be used.  At least one of these </a:t>
            </a:r>
            <a:r>
              <a:rPr lang="en-US" sz="2000" dirty="0" smtClean="0"/>
              <a:t> </a:t>
            </a:r>
            <a:r>
              <a:rPr lang="en-US" sz="2000" dirty="0"/>
              <a:t>techniques must be a simulation.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2.Multiple </a:t>
            </a:r>
            <a:r>
              <a:rPr lang="en-US" sz="2000" dirty="0"/>
              <a:t>assessors must be used.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3.Judgments </a:t>
            </a:r>
            <a:r>
              <a:rPr lang="en-US" sz="2000" dirty="0"/>
              <a:t>resulting in an outcome must be based on pooling </a:t>
            </a:r>
            <a:r>
              <a:rPr lang="en-US" sz="2000" dirty="0" smtClean="0"/>
              <a:t>information  </a:t>
            </a:r>
            <a:r>
              <a:rPr lang="en-US" sz="2000" dirty="0"/>
              <a:t>from assessors and techniques.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4.  </a:t>
            </a:r>
            <a:r>
              <a:rPr lang="en-US" sz="2000" dirty="0" smtClean="0"/>
              <a:t>An </a:t>
            </a:r>
            <a:r>
              <a:rPr lang="en-US" sz="2000" dirty="0"/>
              <a:t>overall evaluation of the candidates performance must be made by the </a:t>
            </a:r>
            <a:r>
              <a:rPr lang="en-US" sz="2000" dirty="0" smtClean="0"/>
              <a:t>assessors </a:t>
            </a:r>
            <a:r>
              <a:rPr lang="en-US" sz="2000" dirty="0"/>
              <a:t>at a separate time from observations of candidate behavior.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5. The </a:t>
            </a:r>
            <a:r>
              <a:rPr lang="en-US" sz="2000" dirty="0"/>
              <a:t>dimensions, attributes or qualities evaluated by the assessment </a:t>
            </a:r>
            <a:r>
              <a:rPr lang="en-US" sz="2000" dirty="0" smtClean="0"/>
              <a:t> </a:t>
            </a:r>
            <a:r>
              <a:rPr lang="en-US" sz="2000" dirty="0"/>
              <a:t>center must be determined by an analysis of relevant job behaviors.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6. The </a:t>
            </a:r>
            <a:r>
              <a:rPr lang="en-US" sz="2000" dirty="0"/>
              <a:t>techniques used in the assessment center must be designed to </a:t>
            </a:r>
            <a:r>
              <a:rPr lang="en-US" sz="2000" dirty="0" smtClean="0"/>
              <a:t>  </a:t>
            </a:r>
            <a:r>
              <a:rPr lang="en-US" sz="2000" dirty="0"/>
              <a:t>provide information which is used in evaluating the dimensions, attributes </a:t>
            </a:r>
            <a:r>
              <a:rPr lang="en-US" sz="2000" dirty="0" smtClean="0"/>
              <a:t>            </a:t>
            </a:r>
            <a:r>
              <a:rPr lang="en-US" sz="2000" dirty="0"/>
              <a:t>or qualities previously determined.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612183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INTERNATIONAL</a:t>
            </a:r>
          </a:p>
          <a:p>
            <a:r>
              <a:rPr lang="en-US" dirty="0" smtClean="0"/>
              <a:t>CONGRESS </a:t>
            </a:r>
          </a:p>
          <a:p>
            <a:r>
              <a:rPr lang="en-US" dirty="0" smtClean="0"/>
              <a:t>OF </a:t>
            </a:r>
          </a:p>
          <a:p>
            <a:r>
              <a:rPr lang="en-US" dirty="0" smtClean="0"/>
              <a:t>ASSESSMENT CENTER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DIMENSIONS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28956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DECISIVENESS</a:t>
            </a:r>
          </a:p>
          <a:p>
            <a:r>
              <a:rPr lang="en-US" dirty="0" smtClean="0"/>
              <a:t>INTERPERSONAL SKILLS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PLANNING &amp; ORGANIZATION</a:t>
            </a:r>
          </a:p>
          <a:p>
            <a:r>
              <a:rPr lang="en-US" dirty="0" smtClean="0"/>
              <a:t>JUDGMENT</a:t>
            </a:r>
          </a:p>
          <a:p>
            <a:r>
              <a:rPr lang="en-US" dirty="0" smtClean="0"/>
              <a:t>WRITTEN COMMUNICATION</a:t>
            </a:r>
          </a:p>
          <a:p>
            <a:r>
              <a:rPr lang="en-US" dirty="0" smtClean="0"/>
              <a:t>SELF INITIATIVE</a:t>
            </a:r>
          </a:p>
          <a:p>
            <a:r>
              <a:rPr lang="en-US" dirty="0" smtClean="0"/>
              <a:t>PROBLEM ANALYSIS</a:t>
            </a:r>
          </a:p>
          <a:p>
            <a:r>
              <a:rPr lang="en-US" dirty="0" smtClean="0"/>
              <a:t>ORAL COMMUNICATION</a:t>
            </a:r>
          </a:p>
          <a:p>
            <a:r>
              <a:rPr lang="en-US" dirty="0" smtClean="0"/>
              <a:t>ADAPTABILITY</a:t>
            </a:r>
          </a:p>
          <a:p>
            <a:pPr algn="ctr"/>
            <a:r>
              <a:rPr lang="en-US" u="sng" dirty="0" smtClean="0"/>
              <a:t>Optional dimensions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SOLUTION ASSESSMENT</a:t>
            </a:r>
          </a:p>
          <a:p>
            <a:r>
              <a:rPr lang="en-US" dirty="0" smtClean="0"/>
              <a:t>CONCEPTUALIZATION SKILLS</a:t>
            </a:r>
          </a:p>
          <a:p>
            <a:r>
              <a:rPr lang="en-US" dirty="0" smtClean="0"/>
              <a:t>INDEPENDENCE OF THOUGHT</a:t>
            </a:r>
            <a:endParaRPr lang="en-US" dirty="0"/>
          </a:p>
        </p:txBody>
      </p:sp>
      <p:pic>
        <p:nvPicPr>
          <p:cNvPr id="7170" name="Picture 2" descr="C:\Users\Kathleen Bannon\AppData\Local\Microsoft\Windows\Temporary Internet Files\Content.IE5\5MKC5W1E\MC9003569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667" y="2133600"/>
            <a:ext cx="2341144" cy="133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5562600"/>
            <a:ext cx="36576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ALL DIMENSIONS CAN BE CUSTOMIZED TO  YOUR PARTICULAR  ASSESSMENT CENTER EXERCISE(S) AND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368</TotalTime>
  <Words>841</Words>
  <Application>Microsoft Office PowerPoint</Application>
  <PresentationFormat>Custom</PresentationFormat>
  <Paragraphs>344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Mylar</vt:lpstr>
      <vt:lpstr>ASSESSMENT CENTERS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OPTIONS</vt:lpstr>
      <vt:lpstr>OPTIONS CONTINUED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 Bannon</dc:creator>
  <cp:lastModifiedBy> </cp:lastModifiedBy>
  <cp:revision>40</cp:revision>
  <dcterms:created xsi:type="dcterms:W3CDTF">2006-08-16T00:00:00Z</dcterms:created>
  <dcterms:modified xsi:type="dcterms:W3CDTF">2014-07-30T20:45:26Z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